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 id="2147483710" r:id="rId2"/>
  </p:sldMasterIdLst>
  <p:notesMasterIdLst>
    <p:notesMasterId r:id="rId32"/>
  </p:notesMasterIdLst>
  <p:handoutMasterIdLst>
    <p:handoutMasterId r:id="rId33"/>
  </p:handoutMasterIdLst>
  <p:sldIdLst>
    <p:sldId id="467" r:id="rId3"/>
    <p:sldId id="410" r:id="rId4"/>
    <p:sldId id="411" r:id="rId5"/>
    <p:sldId id="412" r:id="rId6"/>
    <p:sldId id="413" r:id="rId7"/>
    <p:sldId id="414" r:id="rId8"/>
    <p:sldId id="415" r:id="rId9"/>
    <p:sldId id="416" r:id="rId10"/>
    <p:sldId id="417" r:id="rId11"/>
    <p:sldId id="418" r:id="rId12"/>
    <p:sldId id="419" r:id="rId13"/>
    <p:sldId id="420" r:id="rId14"/>
    <p:sldId id="421" r:id="rId15"/>
    <p:sldId id="437" r:id="rId16"/>
    <p:sldId id="422" r:id="rId17"/>
    <p:sldId id="423" r:id="rId18"/>
    <p:sldId id="424" r:id="rId19"/>
    <p:sldId id="425" r:id="rId20"/>
    <p:sldId id="426" r:id="rId21"/>
    <p:sldId id="427" r:id="rId22"/>
    <p:sldId id="428" r:id="rId23"/>
    <p:sldId id="429" r:id="rId24"/>
    <p:sldId id="430" r:id="rId25"/>
    <p:sldId id="431" r:id="rId26"/>
    <p:sldId id="432" r:id="rId27"/>
    <p:sldId id="433" r:id="rId28"/>
    <p:sldId id="434" r:id="rId29"/>
    <p:sldId id="435" r:id="rId30"/>
    <p:sldId id="472" r:id="rId31"/>
  </p:sldIdLst>
  <p:sldSz cx="9144000" cy="6858000" type="screen4x3"/>
  <p:notesSz cx="7053263" cy="10180638"/>
  <p:defaultTextStyle>
    <a:defPPr>
      <a:defRPr lang="ja-JP"/>
    </a:defPPr>
    <a:lvl1pPr algn="l" rtl="0" eaLnBrk="0" fontAlgn="base" hangingPunct="0">
      <a:spcBef>
        <a:spcPct val="0"/>
      </a:spcBef>
      <a:spcAft>
        <a:spcPct val="0"/>
      </a:spcAft>
      <a:defRPr kumimoji="1" sz="2400" b="1" kern="1200">
        <a:solidFill>
          <a:schemeClr val="tx1"/>
        </a:solidFill>
        <a:latin typeface="Times New Roman" panose="02020603050405020304" pitchFamily="18" charset="0"/>
        <a:ea typeface="ＭＳ Ｐゴシック" panose="020B0600070205080204" pitchFamily="50" charset="-128"/>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ＭＳ Ｐゴシック" panose="020B0600070205080204" pitchFamily="50" charset="-128"/>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ＭＳ Ｐゴシック" panose="020B0600070205080204" pitchFamily="50" charset="-128"/>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ＭＳ Ｐゴシック" panose="020B0600070205080204" pitchFamily="50" charset="-128"/>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ＭＳ Ｐゴシック" panose="020B0600070205080204" pitchFamily="50" charset="-128"/>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ＭＳ Ｐゴシック" panose="020B0600070205080204" pitchFamily="50" charset="-128"/>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ＭＳ Ｐゴシック" panose="020B0600070205080204" pitchFamily="50" charset="-128"/>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ＭＳ Ｐゴシック" panose="020B0600070205080204" pitchFamily="50" charset="-128"/>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05">
          <p15:clr>
            <a:srgbClr val="A4A3A4"/>
          </p15:clr>
        </p15:guide>
        <p15:guide id="2" pos="222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0000FF"/>
    <a:srgbClr val="FF0000"/>
    <a:srgbClr val="CCECFF"/>
    <a:srgbClr val="FF99CC"/>
    <a:srgbClr val="FFFF00"/>
    <a:srgbClr val="0033CC"/>
    <a:srgbClr val="ECD8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24" autoAdjust="0"/>
    <p:restoredTop sz="94660"/>
  </p:normalViewPr>
  <p:slideViewPr>
    <p:cSldViewPr>
      <p:cViewPr varScale="1">
        <p:scale>
          <a:sx n="98" d="100"/>
          <a:sy n="98" d="100"/>
        </p:scale>
        <p:origin x="444" y="90"/>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7" d="100"/>
          <a:sy n="37" d="100"/>
        </p:scale>
        <p:origin x="-1566" y="-102"/>
      </p:cViewPr>
      <p:guideLst>
        <p:guide orient="horz" pos="3205"/>
        <p:guide pos="222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_rels/viewProps.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slide" Target="slides/slide7.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3FF90D81-5499-46D8-AEF2-E6EB9FB93108}"/>
              </a:ext>
            </a:extLst>
          </p:cNvPr>
          <p:cNvSpPr>
            <a:spLocks noGrp="1" noChangeArrowheads="1"/>
          </p:cNvSpPr>
          <p:nvPr>
            <p:ph type="hdr" sz="quarter"/>
          </p:nvPr>
        </p:nvSpPr>
        <p:spPr bwMode="auto">
          <a:xfrm>
            <a:off x="0" y="0"/>
            <a:ext cx="3057525" cy="509588"/>
          </a:xfrm>
          <a:prstGeom prst="rect">
            <a:avLst/>
          </a:prstGeom>
          <a:noFill/>
          <a:ln w="9525">
            <a:noFill/>
            <a:miter lim="800000"/>
            <a:headEnd/>
            <a:tailEnd/>
          </a:ln>
          <a:effectLst/>
        </p:spPr>
        <p:txBody>
          <a:bodyPr vert="horz" wrap="square" lIns="94887" tIns="47443" rIns="94887" bIns="47443" numCol="1" anchor="t" anchorCtr="0" compatLnSpc="1">
            <a:prstTxWarp prst="textNoShape">
              <a:avLst/>
            </a:prstTxWarp>
          </a:bodyPr>
          <a:lstStyle>
            <a:lvl1pPr algn="l" eaLnBrk="1" hangingPunct="1">
              <a:defRPr sz="1200" b="0">
                <a:latin typeface="Times New Roman" charset="0"/>
              </a:defRPr>
            </a:lvl1pPr>
          </a:lstStyle>
          <a:p>
            <a:pPr>
              <a:defRPr/>
            </a:pPr>
            <a:r>
              <a:rPr lang="ja-JP" altLang="en-US"/>
              <a:t>ポリテクセンター熊本</a:t>
            </a:r>
            <a:endParaRPr lang="en-US" altLang="ja-JP"/>
          </a:p>
        </p:txBody>
      </p:sp>
      <p:sp>
        <p:nvSpPr>
          <p:cNvPr id="33795" name="Rectangle 3">
            <a:extLst>
              <a:ext uri="{FF2B5EF4-FFF2-40B4-BE49-F238E27FC236}">
                <a16:creationId xmlns:a16="http://schemas.microsoft.com/office/drawing/2014/main" id="{9937C390-E4D1-4CE3-976A-EC93D472C79E}"/>
              </a:ext>
            </a:extLst>
          </p:cNvPr>
          <p:cNvSpPr>
            <a:spLocks noGrp="1" noChangeArrowheads="1"/>
          </p:cNvSpPr>
          <p:nvPr>
            <p:ph type="dt" sz="quarter" idx="1"/>
          </p:nvPr>
        </p:nvSpPr>
        <p:spPr bwMode="auto">
          <a:xfrm>
            <a:off x="3995738" y="0"/>
            <a:ext cx="3057525" cy="509588"/>
          </a:xfrm>
          <a:prstGeom prst="rect">
            <a:avLst/>
          </a:prstGeom>
          <a:noFill/>
          <a:ln w="9525">
            <a:noFill/>
            <a:miter lim="800000"/>
            <a:headEnd/>
            <a:tailEnd/>
          </a:ln>
          <a:effectLst/>
        </p:spPr>
        <p:txBody>
          <a:bodyPr vert="horz" wrap="square" lIns="94887" tIns="47443" rIns="94887" bIns="47443" numCol="1" anchor="t" anchorCtr="0" compatLnSpc="1">
            <a:prstTxWarp prst="textNoShape">
              <a:avLst/>
            </a:prstTxWarp>
          </a:bodyPr>
          <a:lstStyle>
            <a:lvl1pPr algn="r" eaLnBrk="1" hangingPunct="1">
              <a:defRPr sz="1200" b="0">
                <a:latin typeface="Times New Roman" charset="0"/>
              </a:defRPr>
            </a:lvl1pPr>
          </a:lstStyle>
          <a:p>
            <a:pPr>
              <a:defRPr/>
            </a:pPr>
            <a:endParaRPr lang="en-US" altLang="ja-JP"/>
          </a:p>
        </p:txBody>
      </p:sp>
      <p:sp>
        <p:nvSpPr>
          <p:cNvPr id="33796" name="Rectangle 4">
            <a:extLst>
              <a:ext uri="{FF2B5EF4-FFF2-40B4-BE49-F238E27FC236}">
                <a16:creationId xmlns:a16="http://schemas.microsoft.com/office/drawing/2014/main" id="{26E1FF56-5D51-4CF3-B9EE-AE1C065DAACF}"/>
              </a:ext>
            </a:extLst>
          </p:cNvPr>
          <p:cNvSpPr>
            <a:spLocks noGrp="1" noChangeArrowheads="1"/>
          </p:cNvSpPr>
          <p:nvPr>
            <p:ph type="ftr" sz="quarter" idx="2"/>
          </p:nvPr>
        </p:nvSpPr>
        <p:spPr bwMode="auto">
          <a:xfrm>
            <a:off x="0" y="9671050"/>
            <a:ext cx="3057525" cy="509588"/>
          </a:xfrm>
          <a:prstGeom prst="rect">
            <a:avLst/>
          </a:prstGeom>
          <a:noFill/>
          <a:ln w="9525">
            <a:noFill/>
            <a:miter lim="800000"/>
            <a:headEnd/>
            <a:tailEnd/>
          </a:ln>
          <a:effectLst/>
        </p:spPr>
        <p:txBody>
          <a:bodyPr vert="horz" wrap="square" lIns="94887" tIns="47443" rIns="94887" bIns="47443" numCol="1" anchor="b" anchorCtr="0" compatLnSpc="1">
            <a:prstTxWarp prst="textNoShape">
              <a:avLst/>
            </a:prstTxWarp>
          </a:bodyPr>
          <a:lstStyle>
            <a:lvl1pPr algn="l" eaLnBrk="1" hangingPunct="1">
              <a:defRPr sz="1200" b="0">
                <a:latin typeface="Times New Roman" charset="0"/>
              </a:defRPr>
            </a:lvl1pPr>
          </a:lstStyle>
          <a:p>
            <a:pPr>
              <a:defRPr/>
            </a:pPr>
            <a:endParaRPr lang="en-US" altLang="ja-JP"/>
          </a:p>
        </p:txBody>
      </p:sp>
      <p:sp>
        <p:nvSpPr>
          <p:cNvPr id="33797" name="Rectangle 5">
            <a:extLst>
              <a:ext uri="{FF2B5EF4-FFF2-40B4-BE49-F238E27FC236}">
                <a16:creationId xmlns:a16="http://schemas.microsoft.com/office/drawing/2014/main" id="{38051EAB-12DD-420D-822F-4BA14AD0CC64}"/>
              </a:ext>
            </a:extLst>
          </p:cNvPr>
          <p:cNvSpPr>
            <a:spLocks noGrp="1" noChangeArrowheads="1"/>
          </p:cNvSpPr>
          <p:nvPr>
            <p:ph type="sldNum" sz="quarter" idx="3"/>
          </p:nvPr>
        </p:nvSpPr>
        <p:spPr bwMode="auto">
          <a:xfrm>
            <a:off x="3995738" y="9671050"/>
            <a:ext cx="3057525" cy="509588"/>
          </a:xfrm>
          <a:prstGeom prst="rect">
            <a:avLst/>
          </a:prstGeom>
          <a:noFill/>
          <a:ln w="9525">
            <a:noFill/>
            <a:miter lim="800000"/>
            <a:headEnd/>
            <a:tailEnd/>
          </a:ln>
          <a:effectLst/>
        </p:spPr>
        <p:txBody>
          <a:bodyPr vert="horz" wrap="square" lIns="94887" tIns="47443" rIns="94887" bIns="47443" numCol="1" anchor="b" anchorCtr="0" compatLnSpc="1">
            <a:prstTxWarp prst="textNoShape">
              <a:avLst/>
            </a:prstTxWarp>
          </a:bodyPr>
          <a:lstStyle>
            <a:lvl1pPr algn="r" eaLnBrk="1" hangingPunct="1">
              <a:defRPr sz="1200" b="0"/>
            </a:lvl1pPr>
          </a:lstStyle>
          <a:p>
            <a:pPr>
              <a:defRPr/>
            </a:pPr>
            <a:fld id="{9D89414F-D189-4CAC-B136-09818251FB2D}"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75D60948-1AAA-4415-A29D-C0480F7D751F}"/>
              </a:ext>
            </a:extLst>
          </p:cNvPr>
          <p:cNvSpPr>
            <a:spLocks noGrp="1" noChangeArrowheads="1"/>
          </p:cNvSpPr>
          <p:nvPr>
            <p:ph type="hdr" sz="quarter"/>
          </p:nvPr>
        </p:nvSpPr>
        <p:spPr bwMode="auto">
          <a:xfrm>
            <a:off x="0" y="0"/>
            <a:ext cx="3032125" cy="471488"/>
          </a:xfrm>
          <a:prstGeom prst="rect">
            <a:avLst/>
          </a:prstGeom>
          <a:noFill/>
          <a:ln w="9525">
            <a:noFill/>
            <a:miter lim="800000"/>
            <a:headEnd/>
            <a:tailEnd/>
          </a:ln>
          <a:effectLst/>
        </p:spPr>
        <p:txBody>
          <a:bodyPr vert="horz" wrap="square" lIns="94887" tIns="47443" rIns="94887" bIns="47443" numCol="1" anchor="t" anchorCtr="0" compatLnSpc="1">
            <a:prstTxWarp prst="textNoShape">
              <a:avLst/>
            </a:prstTxWarp>
          </a:bodyPr>
          <a:lstStyle>
            <a:lvl1pPr algn="l" eaLnBrk="1" hangingPunct="1">
              <a:defRPr sz="1200" b="0">
                <a:latin typeface="Times New Roman" charset="0"/>
              </a:defRPr>
            </a:lvl1pPr>
          </a:lstStyle>
          <a:p>
            <a:pPr>
              <a:defRPr/>
            </a:pPr>
            <a:r>
              <a:rPr lang="ja-JP" altLang="en-US"/>
              <a:t>ポリテクセンター熊本</a:t>
            </a:r>
            <a:endParaRPr lang="en-US" altLang="ja-JP"/>
          </a:p>
        </p:txBody>
      </p:sp>
      <p:sp>
        <p:nvSpPr>
          <p:cNvPr id="56323" name="Rectangle 3">
            <a:extLst>
              <a:ext uri="{FF2B5EF4-FFF2-40B4-BE49-F238E27FC236}">
                <a16:creationId xmlns:a16="http://schemas.microsoft.com/office/drawing/2014/main" id="{7C14E4B7-B14F-44C0-BA21-BCEE7DF34F46}"/>
              </a:ext>
            </a:extLst>
          </p:cNvPr>
          <p:cNvSpPr>
            <a:spLocks noGrp="1" noChangeArrowheads="1"/>
          </p:cNvSpPr>
          <p:nvPr>
            <p:ph type="dt" idx="1"/>
          </p:nvPr>
        </p:nvSpPr>
        <p:spPr bwMode="auto">
          <a:xfrm>
            <a:off x="3989388" y="0"/>
            <a:ext cx="3032125" cy="471488"/>
          </a:xfrm>
          <a:prstGeom prst="rect">
            <a:avLst/>
          </a:prstGeom>
          <a:noFill/>
          <a:ln w="9525">
            <a:noFill/>
            <a:miter lim="800000"/>
            <a:headEnd/>
            <a:tailEnd/>
          </a:ln>
          <a:effectLst/>
        </p:spPr>
        <p:txBody>
          <a:bodyPr vert="horz" wrap="square" lIns="94887" tIns="47443" rIns="94887" bIns="47443" numCol="1" anchor="t" anchorCtr="0" compatLnSpc="1">
            <a:prstTxWarp prst="textNoShape">
              <a:avLst/>
            </a:prstTxWarp>
          </a:bodyPr>
          <a:lstStyle>
            <a:lvl1pPr algn="r" eaLnBrk="1" hangingPunct="1">
              <a:defRPr sz="1200" b="0">
                <a:latin typeface="Times New Roman" charset="0"/>
              </a:defRPr>
            </a:lvl1pPr>
          </a:lstStyle>
          <a:p>
            <a:pPr>
              <a:defRPr/>
            </a:pPr>
            <a:endParaRPr lang="en-US" altLang="ja-JP"/>
          </a:p>
        </p:txBody>
      </p:sp>
      <p:sp>
        <p:nvSpPr>
          <p:cNvPr id="5124" name="Rectangle 4"/>
          <p:cNvSpPr>
            <a:spLocks noChangeArrowheads="1" noTextEdit="1"/>
          </p:cNvSpPr>
          <p:nvPr>
            <p:ph type="sldImg" idx="2"/>
          </p:nvPr>
        </p:nvSpPr>
        <p:spPr bwMode="auto">
          <a:xfrm>
            <a:off x="1035050" y="785813"/>
            <a:ext cx="5032375" cy="37734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5" name="Rectangle 5">
            <a:extLst>
              <a:ext uri="{FF2B5EF4-FFF2-40B4-BE49-F238E27FC236}">
                <a16:creationId xmlns:a16="http://schemas.microsoft.com/office/drawing/2014/main" id="{4E25C4C8-26D2-4828-A769-9A3AACB23B72}"/>
              </a:ext>
            </a:extLst>
          </p:cNvPr>
          <p:cNvSpPr>
            <a:spLocks noGrp="1" noChangeArrowheads="1"/>
          </p:cNvSpPr>
          <p:nvPr>
            <p:ph type="body" sz="quarter" idx="3"/>
          </p:nvPr>
        </p:nvSpPr>
        <p:spPr bwMode="auto">
          <a:xfrm>
            <a:off x="957263" y="4873625"/>
            <a:ext cx="5186362" cy="4562475"/>
          </a:xfrm>
          <a:prstGeom prst="rect">
            <a:avLst/>
          </a:prstGeom>
          <a:noFill/>
          <a:ln w="9525">
            <a:noFill/>
            <a:miter lim="800000"/>
            <a:headEnd/>
            <a:tailEnd/>
          </a:ln>
          <a:effectLst/>
        </p:spPr>
        <p:txBody>
          <a:bodyPr vert="horz" wrap="square" lIns="94887" tIns="47443" rIns="94887" bIns="47443"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56326" name="Rectangle 6">
            <a:extLst>
              <a:ext uri="{FF2B5EF4-FFF2-40B4-BE49-F238E27FC236}">
                <a16:creationId xmlns:a16="http://schemas.microsoft.com/office/drawing/2014/main" id="{83210E5C-9003-4D3A-8F87-8CE15D15D80A}"/>
              </a:ext>
            </a:extLst>
          </p:cNvPr>
          <p:cNvSpPr>
            <a:spLocks noGrp="1" noChangeArrowheads="1"/>
          </p:cNvSpPr>
          <p:nvPr>
            <p:ph type="ftr" sz="quarter" idx="4"/>
          </p:nvPr>
        </p:nvSpPr>
        <p:spPr bwMode="auto">
          <a:xfrm>
            <a:off x="0" y="9671050"/>
            <a:ext cx="3032125" cy="471488"/>
          </a:xfrm>
          <a:prstGeom prst="rect">
            <a:avLst/>
          </a:prstGeom>
          <a:noFill/>
          <a:ln w="9525">
            <a:noFill/>
            <a:miter lim="800000"/>
            <a:headEnd/>
            <a:tailEnd/>
          </a:ln>
          <a:effectLst/>
        </p:spPr>
        <p:txBody>
          <a:bodyPr vert="horz" wrap="square" lIns="94887" tIns="47443" rIns="94887" bIns="47443" numCol="1" anchor="b" anchorCtr="0" compatLnSpc="1">
            <a:prstTxWarp prst="textNoShape">
              <a:avLst/>
            </a:prstTxWarp>
          </a:bodyPr>
          <a:lstStyle>
            <a:lvl1pPr algn="l" eaLnBrk="1" hangingPunct="1">
              <a:defRPr sz="1200" b="0">
                <a:latin typeface="Times New Roman" charset="0"/>
              </a:defRPr>
            </a:lvl1pPr>
          </a:lstStyle>
          <a:p>
            <a:pPr>
              <a:defRPr/>
            </a:pPr>
            <a:endParaRPr lang="en-US" altLang="ja-JP"/>
          </a:p>
        </p:txBody>
      </p:sp>
      <p:sp>
        <p:nvSpPr>
          <p:cNvPr id="56327" name="Rectangle 7">
            <a:extLst>
              <a:ext uri="{FF2B5EF4-FFF2-40B4-BE49-F238E27FC236}">
                <a16:creationId xmlns:a16="http://schemas.microsoft.com/office/drawing/2014/main" id="{5D0FABD1-4481-446F-B7F4-C3B168EE0145}"/>
              </a:ext>
            </a:extLst>
          </p:cNvPr>
          <p:cNvSpPr>
            <a:spLocks noGrp="1" noChangeArrowheads="1"/>
          </p:cNvSpPr>
          <p:nvPr>
            <p:ph type="sldNum" sz="quarter" idx="5"/>
          </p:nvPr>
        </p:nvSpPr>
        <p:spPr bwMode="auto">
          <a:xfrm>
            <a:off x="3989388" y="9671050"/>
            <a:ext cx="3032125" cy="471488"/>
          </a:xfrm>
          <a:prstGeom prst="rect">
            <a:avLst/>
          </a:prstGeom>
          <a:noFill/>
          <a:ln w="9525">
            <a:noFill/>
            <a:miter lim="800000"/>
            <a:headEnd/>
            <a:tailEnd/>
          </a:ln>
          <a:effectLst/>
        </p:spPr>
        <p:txBody>
          <a:bodyPr vert="horz" wrap="square" lIns="94887" tIns="47443" rIns="94887" bIns="47443" numCol="1" anchor="b" anchorCtr="0" compatLnSpc="1">
            <a:prstTxWarp prst="textNoShape">
              <a:avLst/>
            </a:prstTxWarp>
          </a:bodyPr>
          <a:lstStyle>
            <a:lvl1pPr algn="r" eaLnBrk="1" hangingPunct="1">
              <a:defRPr sz="1200" b="0"/>
            </a:lvl1pPr>
          </a:lstStyle>
          <a:p>
            <a:pPr>
              <a:defRPr/>
            </a:pPr>
            <a:fld id="{658C0383-D7F6-4625-B7D4-1165A53115B4}"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kumimoji="1" sz="1200" kern="1200">
        <a:solidFill>
          <a:schemeClr val="tx1"/>
        </a:solidFill>
        <a:latin typeface="Times New Roman"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11CBF995-87A2-4F06-B85F-F838B99A7BE9}" type="slidenum">
              <a:rPr lang="en-US" altLang="ja-JP" smtClean="0">
                <a:ea typeface="ＭＳ Ｐゴシック" panose="020B0600070205080204" pitchFamily="50" charset="-128"/>
              </a:rPr>
              <a:pPr>
                <a:spcBef>
                  <a:spcPct val="0"/>
                </a:spcBef>
              </a:pPr>
              <a:t>1</a:t>
            </a:fld>
            <a:endParaRPr lang="en-US" altLang="ja-JP" smtClean="0">
              <a:ea typeface="ＭＳ Ｐゴシック" panose="020B0600070205080204" pitchFamily="50" charset="-128"/>
            </a:endParaRPr>
          </a:p>
        </p:txBody>
      </p:sp>
      <p:sp>
        <p:nvSpPr>
          <p:cNvPr id="8195" name="Rectangle 2"/>
          <p:cNvSpPr>
            <a:spLocks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anose="02020603050405020304" pitchFamily="18" charset="0"/>
            </a:endParaRPr>
          </a:p>
        </p:txBody>
      </p:sp>
      <p:sp>
        <p:nvSpPr>
          <p:cNvPr id="8197" name="ヘッダー プレースホルダ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ja-JP" altLang="en-US" smtClean="0">
                <a:ea typeface="ＭＳ Ｐゴシック" panose="020B0600070205080204" pitchFamily="50" charset="-128"/>
              </a:rPr>
              <a:t>ポリテクセンター熊本</a:t>
            </a:r>
            <a:endParaRPr lang="en-US" altLang="ja-JP" smtClean="0">
              <a:ea typeface="ＭＳ Ｐゴシック" panose="020B0600070205080204" pitchFamily="50"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062DF633-03BD-4CAF-A743-CC1E7AB8E0CD}" type="slidenum">
              <a:rPr lang="en-US" altLang="ja-JP" smtClean="0">
                <a:ea typeface="ＭＳ Ｐゴシック" panose="020B0600070205080204" pitchFamily="50" charset="-128"/>
              </a:rPr>
              <a:pPr>
                <a:spcBef>
                  <a:spcPct val="0"/>
                </a:spcBef>
              </a:pPr>
              <a:t>10</a:t>
            </a:fld>
            <a:endParaRPr lang="en-US" altLang="ja-JP" smtClean="0">
              <a:ea typeface="ＭＳ Ｐゴシック" panose="020B0600070205080204" pitchFamily="50" charset="-128"/>
            </a:endParaRPr>
          </a:p>
        </p:txBody>
      </p:sp>
      <p:sp>
        <p:nvSpPr>
          <p:cNvPr id="26627" name="Rectangle 2"/>
          <p:cNvSpPr>
            <a:spLocks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anose="02020603050405020304" pitchFamily="18" charset="0"/>
            </a:endParaRPr>
          </a:p>
        </p:txBody>
      </p:sp>
      <p:sp>
        <p:nvSpPr>
          <p:cNvPr id="26629" name="ヘッダー プレースホルダ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ja-JP" altLang="en-US" smtClean="0">
                <a:ea typeface="ＭＳ Ｐゴシック" panose="020B0600070205080204" pitchFamily="50" charset="-128"/>
              </a:rPr>
              <a:t>ポリテクセンター熊本　電気・電子系</a:t>
            </a:r>
            <a:endParaRPr lang="en-US" altLang="ja-JP" smtClean="0">
              <a:ea typeface="ＭＳ Ｐゴシック" panose="020B0600070205080204" pitchFamily="50"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37047BF6-ADF9-4E29-AA3A-E9FCE6433D96}" type="slidenum">
              <a:rPr lang="en-US" altLang="ja-JP" smtClean="0">
                <a:ea typeface="ＭＳ Ｐゴシック" panose="020B0600070205080204" pitchFamily="50" charset="-128"/>
              </a:rPr>
              <a:pPr>
                <a:spcBef>
                  <a:spcPct val="0"/>
                </a:spcBef>
              </a:pPr>
              <a:t>11</a:t>
            </a:fld>
            <a:endParaRPr lang="en-US" altLang="ja-JP" smtClean="0">
              <a:ea typeface="ＭＳ Ｐゴシック" panose="020B0600070205080204" pitchFamily="50" charset="-128"/>
            </a:endParaRPr>
          </a:p>
        </p:txBody>
      </p:sp>
      <p:sp>
        <p:nvSpPr>
          <p:cNvPr id="28675" name="Rectangle 2"/>
          <p:cNvSpPr>
            <a:spLocks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anose="02020603050405020304" pitchFamily="18" charset="0"/>
            </a:endParaRPr>
          </a:p>
        </p:txBody>
      </p:sp>
      <p:sp>
        <p:nvSpPr>
          <p:cNvPr id="28677" name="ヘッダー プレースホルダ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ja-JP" altLang="en-US" smtClean="0">
                <a:ea typeface="ＭＳ Ｐゴシック" panose="020B0600070205080204" pitchFamily="50" charset="-128"/>
              </a:rPr>
              <a:t>ポリテクセンター熊本　電気・電子系</a:t>
            </a:r>
            <a:endParaRPr lang="en-US" altLang="ja-JP" smtClean="0">
              <a:ea typeface="ＭＳ Ｐゴシック" panose="020B0600070205080204" pitchFamily="50"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45173B4A-0922-4CB9-979B-012435D37EEC}" type="slidenum">
              <a:rPr lang="en-US" altLang="ja-JP" smtClean="0">
                <a:ea typeface="ＭＳ Ｐゴシック" panose="020B0600070205080204" pitchFamily="50" charset="-128"/>
              </a:rPr>
              <a:pPr>
                <a:spcBef>
                  <a:spcPct val="0"/>
                </a:spcBef>
              </a:pPr>
              <a:t>12</a:t>
            </a:fld>
            <a:endParaRPr lang="en-US" altLang="ja-JP" smtClean="0">
              <a:ea typeface="ＭＳ Ｐゴシック" panose="020B0600070205080204" pitchFamily="50" charset="-128"/>
            </a:endParaRPr>
          </a:p>
        </p:txBody>
      </p:sp>
      <p:sp>
        <p:nvSpPr>
          <p:cNvPr id="30723" name="Rectangle 2"/>
          <p:cNvSpPr>
            <a:spLocks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anose="02020603050405020304" pitchFamily="18" charset="0"/>
            </a:endParaRPr>
          </a:p>
        </p:txBody>
      </p:sp>
      <p:sp>
        <p:nvSpPr>
          <p:cNvPr id="30725" name="ヘッダー プレースホルダ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ja-JP" altLang="en-US" smtClean="0">
                <a:ea typeface="ＭＳ Ｐゴシック" panose="020B0600070205080204" pitchFamily="50" charset="-128"/>
              </a:rPr>
              <a:t>ポリテクセンター熊本　電気・電子系</a:t>
            </a:r>
            <a:endParaRPr lang="en-US" altLang="ja-JP" smtClean="0">
              <a:ea typeface="ＭＳ Ｐゴシック" panose="020B0600070205080204" pitchFamily="50"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1544B15D-B18D-44ED-9467-D8746377CFBB}" type="slidenum">
              <a:rPr lang="en-US" altLang="ja-JP" smtClean="0">
                <a:ea typeface="ＭＳ Ｐゴシック" panose="020B0600070205080204" pitchFamily="50" charset="-128"/>
              </a:rPr>
              <a:pPr>
                <a:spcBef>
                  <a:spcPct val="0"/>
                </a:spcBef>
              </a:pPr>
              <a:t>13</a:t>
            </a:fld>
            <a:endParaRPr lang="en-US" altLang="ja-JP" smtClean="0">
              <a:ea typeface="ＭＳ Ｐゴシック" panose="020B0600070205080204" pitchFamily="50" charset="-128"/>
            </a:endParaRPr>
          </a:p>
        </p:txBody>
      </p:sp>
      <p:sp>
        <p:nvSpPr>
          <p:cNvPr id="32771" name="Rectangle 2"/>
          <p:cNvSpPr>
            <a:spLocks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anose="02020603050405020304" pitchFamily="18" charset="0"/>
            </a:endParaRPr>
          </a:p>
        </p:txBody>
      </p:sp>
      <p:sp>
        <p:nvSpPr>
          <p:cNvPr id="32773" name="ヘッダー プレースホルダ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ja-JP" altLang="en-US" smtClean="0">
                <a:ea typeface="ＭＳ Ｐゴシック" panose="020B0600070205080204" pitchFamily="50" charset="-128"/>
              </a:rPr>
              <a:t>ポリテクセンター熊本　電気・電子系</a:t>
            </a:r>
            <a:endParaRPr lang="en-US" altLang="ja-JP" smtClean="0">
              <a:ea typeface="ＭＳ Ｐゴシック" panose="020B0600070205080204" pitchFamily="50"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BA023FA6-2D41-4CC4-8B18-8283D3F482E7}" type="slidenum">
              <a:rPr lang="en-US" altLang="ja-JP" smtClean="0">
                <a:ea typeface="ＭＳ Ｐゴシック" panose="020B0600070205080204" pitchFamily="50" charset="-128"/>
              </a:rPr>
              <a:pPr>
                <a:spcBef>
                  <a:spcPct val="0"/>
                </a:spcBef>
              </a:pPr>
              <a:t>14</a:t>
            </a:fld>
            <a:endParaRPr lang="en-US" altLang="ja-JP" smtClean="0">
              <a:ea typeface="ＭＳ Ｐゴシック" panose="020B0600070205080204" pitchFamily="50" charset="-128"/>
            </a:endParaRPr>
          </a:p>
        </p:txBody>
      </p:sp>
      <p:sp>
        <p:nvSpPr>
          <p:cNvPr id="34819" name="Rectangle 2"/>
          <p:cNvSpPr>
            <a:spLocks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anose="02020603050405020304" pitchFamily="18" charset="0"/>
            </a:endParaRPr>
          </a:p>
        </p:txBody>
      </p:sp>
      <p:sp>
        <p:nvSpPr>
          <p:cNvPr id="34821" name="ヘッダー プレースホルダ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ja-JP" altLang="en-US" smtClean="0">
                <a:ea typeface="ＭＳ Ｐゴシック" panose="020B0600070205080204" pitchFamily="50" charset="-128"/>
              </a:rPr>
              <a:t>ポリテクセンター熊本　電気・電子系</a:t>
            </a:r>
            <a:endParaRPr lang="en-US" altLang="ja-JP" smtClean="0">
              <a:ea typeface="ＭＳ Ｐゴシック" panose="020B0600070205080204" pitchFamily="50"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42D91DF3-F469-4C45-8A6C-60D3178FD372}" type="slidenum">
              <a:rPr lang="en-US" altLang="ja-JP" smtClean="0">
                <a:ea typeface="ＭＳ Ｐゴシック" panose="020B0600070205080204" pitchFamily="50" charset="-128"/>
              </a:rPr>
              <a:pPr>
                <a:spcBef>
                  <a:spcPct val="0"/>
                </a:spcBef>
              </a:pPr>
              <a:t>15</a:t>
            </a:fld>
            <a:endParaRPr lang="en-US" altLang="ja-JP" smtClean="0">
              <a:ea typeface="ＭＳ Ｐゴシック" panose="020B0600070205080204" pitchFamily="50" charset="-128"/>
            </a:endParaRPr>
          </a:p>
        </p:txBody>
      </p:sp>
      <p:sp>
        <p:nvSpPr>
          <p:cNvPr id="36867" name="Rectangle 2"/>
          <p:cNvSpPr>
            <a:spLocks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anose="02020603050405020304" pitchFamily="18" charset="0"/>
            </a:endParaRPr>
          </a:p>
        </p:txBody>
      </p:sp>
      <p:sp>
        <p:nvSpPr>
          <p:cNvPr id="36869" name="ヘッダー プレースホルダ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ja-JP" altLang="en-US" smtClean="0">
                <a:ea typeface="ＭＳ Ｐゴシック" panose="020B0600070205080204" pitchFamily="50" charset="-128"/>
              </a:rPr>
              <a:t>ポリテクセンター熊本　電気・電子系</a:t>
            </a:r>
            <a:endParaRPr lang="en-US" altLang="ja-JP" smtClean="0">
              <a:ea typeface="ＭＳ Ｐゴシック" panose="020B0600070205080204" pitchFamily="50"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7CEB6296-AAFB-45AA-8A4A-C53E360DB773}" type="slidenum">
              <a:rPr lang="en-US" altLang="ja-JP" smtClean="0">
                <a:ea typeface="ＭＳ Ｐゴシック" panose="020B0600070205080204" pitchFamily="50" charset="-128"/>
              </a:rPr>
              <a:pPr>
                <a:spcBef>
                  <a:spcPct val="0"/>
                </a:spcBef>
              </a:pPr>
              <a:t>16</a:t>
            </a:fld>
            <a:endParaRPr lang="en-US" altLang="ja-JP" smtClean="0">
              <a:ea typeface="ＭＳ Ｐゴシック" panose="020B0600070205080204" pitchFamily="50" charset="-128"/>
            </a:endParaRPr>
          </a:p>
        </p:txBody>
      </p:sp>
      <p:sp>
        <p:nvSpPr>
          <p:cNvPr id="38915" name="Rectangle 2"/>
          <p:cNvSpPr>
            <a:spLocks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anose="02020603050405020304" pitchFamily="18" charset="0"/>
            </a:endParaRPr>
          </a:p>
        </p:txBody>
      </p:sp>
      <p:sp>
        <p:nvSpPr>
          <p:cNvPr id="38917" name="ヘッダー プレースホルダ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ja-JP" altLang="en-US" smtClean="0">
                <a:ea typeface="ＭＳ Ｐゴシック" panose="020B0600070205080204" pitchFamily="50" charset="-128"/>
              </a:rPr>
              <a:t>ポリテクセンター熊本　電気・電子系</a:t>
            </a:r>
            <a:endParaRPr lang="en-US" altLang="ja-JP" smtClean="0">
              <a:ea typeface="ＭＳ Ｐゴシック" panose="020B0600070205080204" pitchFamily="50"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716D08D7-384B-44A2-ABF5-C459EACA5816}" type="slidenum">
              <a:rPr lang="en-US" altLang="ja-JP" smtClean="0">
                <a:ea typeface="ＭＳ Ｐゴシック" panose="020B0600070205080204" pitchFamily="50" charset="-128"/>
              </a:rPr>
              <a:pPr>
                <a:spcBef>
                  <a:spcPct val="0"/>
                </a:spcBef>
              </a:pPr>
              <a:t>17</a:t>
            </a:fld>
            <a:endParaRPr lang="en-US" altLang="ja-JP" smtClean="0">
              <a:ea typeface="ＭＳ Ｐゴシック" panose="020B0600070205080204" pitchFamily="50" charset="-128"/>
            </a:endParaRPr>
          </a:p>
        </p:txBody>
      </p:sp>
      <p:sp>
        <p:nvSpPr>
          <p:cNvPr id="40963" name="Rectangle 2"/>
          <p:cNvSpPr>
            <a:spLocks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anose="02020603050405020304" pitchFamily="18" charset="0"/>
            </a:endParaRPr>
          </a:p>
        </p:txBody>
      </p:sp>
      <p:sp>
        <p:nvSpPr>
          <p:cNvPr id="40965" name="ヘッダー プレースホルダ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ja-JP" altLang="en-US" smtClean="0">
                <a:ea typeface="ＭＳ Ｐゴシック" panose="020B0600070205080204" pitchFamily="50" charset="-128"/>
              </a:rPr>
              <a:t>ポリテクセンター熊本　電気・電子系</a:t>
            </a:r>
            <a:endParaRPr lang="en-US" altLang="ja-JP" smtClean="0">
              <a:ea typeface="ＭＳ Ｐゴシック" panose="020B0600070205080204" pitchFamily="50"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1F0F4724-0665-45AD-9258-DA8A0FC2FC1B}" type="slidenum">
              <a:rPr lang="en-US" altLang="ja-JP" smtClean="0">
                <a:ea typeface="ＭＳ Ｐゴシック" panose="020B0600070205080204" pitchFamily="50" charset="-128"/>
              </a:rPr>
              <a:pPr>
                <a:spcBef>
                  <a:spcPct val="0"/>
                </a:spcBef>
              </a:pPr>
              <a:t>18</a:t>
            </a:fld>
            <a:endParaRPr lang="en-US" altLang="ja-JP" smtClean="0">
              <a:ea typeface="ＭＳ Ｐゴシック" panose="020B0600070205080204" pitchFamily="50" charset="-128"/>
            </a:endParaRPr>
          </a:p>
        </p:txBody>
      </p:sp>
      <p:sp>
        <p:nvSpPr>
          <p:cNvPr id="43011" name="Rectangle 2"/>
          <p:cNvSpPr>
            <a:spLocks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anose="02020603050405020304" pitchFamily="18" charset="0"/>
            </a:endParaRPr>
          </a:p>
        </p:txBody>
      </p:sp>
      <p:sp>
        <p:nvSpPr>
          <p:cNvPr id="43013" name="ヘッダー プレースホルダ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ja-JP" altLang="en-US" smtClean="0">
                <a:ea typeface="ＭＳ Ｐゴシック" panose="020B0600070205080204" pitchFamily="50" charset="-128"/>
              </a:rPr>
              <a:t>ポリテクセンター熊本　電気・電子系</a:t>
            </a:r>
            <a:endParaRPr lang="en-US" altLang="ja-JP" smtClean="0">
              <a:ea typeface="ＭＳ Ｐゴシック" panose="020B0600070205080204" pitchFamily="50"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5FD8C146-A286-476A-9900-44DB251A3831}" type="slidenum">
              <a:rPr lang="en-US" altLang="ja-JP" smtClean="0">
                <a:ea typeface="ＭＳ Ｐゴシック" panose="020B0600070205080204" pitchFamily="50" charset="-128"/>
              </a:rPr>
              <a:pPr>
                <a:spcBef>
                  <a:spcPct val="0"/>
                </a:spcBef>
              </a:pPr>
              <a:t>19</a:t>
            </a:fld>
            <a:endParaRPr lang="en-US" altLang="ja-JP" smtClean="0">
              <a:ea typeface="ＭＳ Ｐゴシック" panose="020B0600070205080204" pitchFamily="50" charset="-128"/>
            </a:endParaRPr>
          </a:p>
        </p:txBody>
      </p:sp>
      <p:sp>
        <p:nvSpPr>
          <p:cNvPr id="45059" name="Rectangle 2"/>
          <p:cNvSpPr>
            <a:spLocks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anose="02020603050405020304" pitchFamily="18" charset="0"/>
            </a:endParaRPr>
          </a:p>
        </p:txBody>
      </p:sp>
      <p:sp>
        <p:nvSpPr>
          <p:cNvPr id="45061" name="ヘッダー プレースホルダ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ja-JP" altLang="en-US" smtClean="0">
                <a:ea typeface="ＭＳ Ｐゴシック" panose="020B0600070205080204" pitchFamily="50" charset="-128"/>
              </a:rPr>
              <a:t>ポリテクセンター熊本　電気・電子系</a:t>
            </a:r>
            <a:endParaRPr lang="en-US" altLang="ja-JP" smtClean="0">
              <a:ea typeface="ＭＳ Ｐゴシック" panose="020B0600070205080204" pitchFamily="50"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5678F562-96E4-4579-9449-7E5CF5AF3945}" type="slidenum">
              <a:rPr lang="en-US" altLang="ja-JP" smtClean="0">
                <a:ea typeface="ＭＳ Ｐゴシック" panose="020B0600070205080204" pitchFamily="50" charset="-128"/>
              </a:rPr>
              <a:pPr>
                <a:spcBef>
                  <a:spcPct val="0"/>
                </a:spcBef>
              </a:pPr>
              <a:t>2</a:t>
            </a:fld>
            <a:endParaRPr lang="en-US" altLang="ja-JP" smtClean="0">
              <a:ea typeface="ＭＳ Ｐゴシック" panose="020B0600070205080204" pitchFamily="50" charset="-128"/>
            </a:endParaRPr>
          </a:p>
        </p:txBody>
      </p:sp>
      <p:sp>
        <p:nvSpPr>
          <p:cNvPr id="10243" name="Rectangle 2"/>
          <p:cNvSpPr>
            <a:spLocks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anose="02020603050405020304" pitchFamily="18" charset="0"/>
            </a:endParaRPr>
          </a:p>
        </p:txBody>
      </p:sp>
      <p:sp>
        <p:nvSpPr>
          <p:cNvPr id="10245" name="ヘッダー プレースホルダ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ja-JP" altLang="en-US" smtClean="0">
                <a:ea typeface="ＭＳ Ｐゴシック" panose="020B0600070205080204" pitchFamily="50" charset="-128"/>
              </a:rPr>
              <a:t>ポリテクセンター熊本　電気・電子系</a:t>
            </a:r>
            <a:endParaRPr lang="en-US" altLang="ja-JP" smtClean="0">
              <a:ea typeface="ＭＳ Ｐゴシック" panose="020B0600070205080204" pitchFamily="50"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D40028E5-25F6-4222-8E32-7097A2BFB2DC}" type="slidenum">
              <a:rPr lang="en-US" altLang="ja-JP" smtClean="0">
                <a:ea typeface="ＭＳ Ｐゴシック" panose="020B0600070205080204" pitchFamily="50" charset="-128"/>
              </a:rPr>
              <a:pPr>
                <a:spcBef>
                  <a:spcPct val="0"/>
                </a:spcBef>
              </a:pPr>
              <a:t>20</a:t>
            </a:fld>
            <a:endParaRPr lang="en-US" altLang="ja-JP" smtClean="0">
              <a:ea typeface="ＭＳ Ｐゴシック" panose="020B0600070205080204" pitchFamily="50" charset="-128"/>
            </a:endParaRPr>
          </a:p>
        </p:txBody>
      </p:sp>
      <p:sp>
        <p:nvSpPr>
          <p:cNvPr id="47107" name="Rectangle 2"/>
          <p:cNvSpPr>
            <a:spLocks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anose="02020603050405020304" pitchFamily="18" charset="0"/>
            </a:endParaRPr>
          </a:p>
        </p:txBody>
      </p:sp>
      <p:sp>
        <p:nvSpPr>
          <p:cNvPr id="47109" name="ヘッダー プレースホルダ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ja-JP" altLang="en-US" smtClean="0">
                <a:ea typeface="ＭＳ Ｐゴシック" panose="020B0600070205080204" pitchFamily="50" charset="-128"/>
              </a:rPr>
              <a:t>ポリテクセンター熊本　電気・電子系</a:t>
            </a:r>
            <a:endParaRPr lang="en-US" altLang="ja-JP" smtClean="0">
              <a:ea typeface="ＭＳ Ｐゴシック" panose="020B0600070205080204" pitchFamily="50"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84DF6AE9-5682-4FF4-B3C7-71BA589F1EE3}" type="slidenum">
              <a:rPr lang="en-US" altLang="ja-JP" smtClean="0">
                <a:ea typeface="ＭＳ Ｐゴシック" panose="020B0600070205080204" pitchFamily="50" charset="-128"/>
              </a:rPr>
              <a:pPr>
                <a:spcBef>
                  <a:spcPct val="0"/>
                </a:spcBef>
              </a:pPr>
              <a:t>21</a:t>
            </a:fld>
            <a:endParaRPr lang="en-US" altLang="ja-JP" smtClean="0">
              <a:ea typeface="ＭＳ Ｐゴシック" panose="020B0600070205080204" pitchFamily="50" charset="-128"/>
            </a:endParaRPr>
          </a:p>
        </p:txBody>
      </p:sp>
      <p:sp>
        <p:nvSpPr>
          <p:cNvPr id="49155" name="Rectangle 2"/>
          <p:cNvSpPr>
            <a:spLocks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anose="02020603050405020304" pitchFamily="18" charset="0"/>
            </a:endParaRPr>
          </a:p>
        </p:txBody>
      </p:sp>
      <p:sp>
        <p:nvSpPr>
          <p:cNvPr id="49157" name="ヘッダー プレースホルダ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ja-JP" altLang="en-US" smtClean="0">
                <a:ea typeface="ＭＳ Ｐゴシック" panose="020B0600070205080204" pitchFamily="50" charset="-128"/>
              </a:rPr>
              <a:t>ポリテクセンター熊本　電気・電子系</a:t>
            </a:r>
            <a:endParaRPr lang="en-US" altLang="ja-JP" smtClean="0">
              <a:ea typeface="ＭＳ Ｐゴシック" panose="020B0600070205080204" pitchFamily="50"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65F0B8DE-2A7D-4E45-AFB9-4E6A00D3B288}" type="slidenum">
              <a:rPr lang="en-US" altLang="ja-JP" smtClean="0">
                <a:ea typeface="ＭＳ Ｐゴシック" panose="020B0600070205080204" pitchFamily="50" charset="-128"/>
              </a:rPr>
              <a:pPr>
                <a:spcBef>
                  <a:spcPct val="0"/>
                </a:spcBef>
              </a:pPr>
              <a:t>22</a:t>
            </a:fld>
            <a:endParaRPr lang="en-US" altLang="ja-JP" smtClean="0">
              <a:ea typeface="ＭＳ Ｐゴシック" panose="020B0600070205080204" pitchFamily="50" charset="-128"/>
            </a:endParaRPr>
          </a:p>
        </p:txBody>
      </p:sp>
      <p:sp>
        <p:nvSpPr>
          <p:cNvPr id="51203" name="Rectangle 2"/>
          <p:cNvSpPr>
            <a:spLocks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anose="02020603050405020304" pitchFamily="18" charset="0"/>
            </a:endParaRPr>
          </a:p>
        </p:txBody>
      </p:sp>
      <p:sp>
        <p:nvSpPr>
          <p:cNvPr id="51205" name="ヘッダー プレースホルダ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ja-JP" altLang="en-US" smtClean="0">
                <a:ea typeface="ＭＳ Ｐゴシック" panose="020B0600070205080204" pitchFamily="50" charset="-128"/>
              </a:rPr>
              <a:t>ポリテクセンター熊本　電気・電子系</a:t>
            </a:r>
            <a:endParaRPr lang="en-US" altLang="ja-JP" smtClean="0">
              <a:ea typeface="ＭＳ Ｐゴシック" panose="020B0600070205080204" pitchFamily="50"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7807DEBD-A7E7-40C0-A1B3-A6DA1B3D28EF}" type="slidenum">
              <a:rPr lang="en-US" altLang="ja-JP" smtClean="0">
                <a:ea typeface="ＭＳ Ｐゴシック" panose="020B0600070205080204" pitchFamily="50" charset="-128"/>
              </a:rPr>
              <a:pPr>
                <a:spcBef>
                  <a:spcPct val="0"/>
                </a:spcBef>
              </a:pPr>
              <a:t>23</a:t>
            </a:fld>
            <a:endParaRPr lang="en-US" altLang="ja-JP" smtClean="0">
              <a:ea typeface="ＭＳ Ｐゴシック" panose="020B0600070205080204" pitchFamily="50" charset="-128"/>
            </a:endParaRPr>
          </a:p>
        </p:txBody>
      </p:sp>
      <p:sp>
        <p:nvSpPr>
          <p:cNvPr id="53251" name="Rectangle 2"/>
          <p:cNvSpPr>
            <a:spLocks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anose="02020603050405020304" pitchFamily="18" charset="0"/>
            </a:endParaRPr>
          </a:p>
        </p:txBody>
      </p:sp>
      <p:sp>
        <p:nvSpPr>
          <p:cNvPr id="53253" name="ヘッダー プレースホルダ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ja-JP" altLang="en-US" smtClean="0">
                <a:ea typeface="ＭＳ Ｐゴシック" panose="020B0600070205080204" pitchFamily="50" charset="-128"/>
              </a:rPr>
              <a:t>ポリテクセンター熊本　電気・電子系</a:t>
            </a:r>
            <a:endParaRPr lang="en-US" altLang="ja-JP" smtClean="0">
              <a:ea typeface="ＭＳ Ｐゴシック" panose="020B0600070205080204" pitchFamily="50"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CB8EECDD-12B4-4F77-B5DA-B23E60720B66}" type="slidenum">
              <a:rPr lang="en-US" altLang="ja-JP" smtClean="0">
                <a:ea typeface="ＭＳ Ｐゴシック" panose="020B0600070205080204" pitchFamily="50" charset="-128"/>
              </a:rPr>
              <a:pPr>
                <a:spcBef>
                  <a:spcPct val="0"/>
                </a:spcBef>
              </a:pPr>
              <a:t>24</a:t>
            </a:fld>
            <a:endParaRPr lang="en-US" altLang="ja-JP" smtClean="0">
              <a:ea typeface="ＭＳ Ｐゴシック" panose="020B0600070205080204" pitchFamily="50" charset="-128"/>
            </a:endParaRPr>
          </a:p>
        </p:txBody>
      </p:sp>
      <p:sp>
        <p:nvSpPr>
          <p:cNvPr id="55299" name="Rectangle 2"/>
          <p:cNvSpPr>
            <a:spLocks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anose="02020603050405020304" pitchFamily="18" charset="0"/>
            </a:endParaRPr>
          </a:p>
        </p:txBody>
      </p:sp>
      <p:sp>
        <p:nvSpPr>
          <p:cNvPr id="55301" name="ヘッダー プレースホルダ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ja-JP" altLang="en-US" smtClean="0">
                <a:ea typeface="ＭＳ Ｐゴシック" panose="020B0600070205080204" pitchFamily="50" charset="-128"/>
              </a:rPr>
              <a:t>ポリテクセンター熊本　電気・電子系</a:t>
            </a:r>
            <a:endParaRPr lang="en-US" altLang="ja-JP" smtClean="0">
              <a:ea typeface="ＭＳ Ｐゴシック" panose="020B0600070205080204" pitchFamily="50"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EC65EDFC-7DF8-48A8-98CD-6DE82B861292}" type="slidenum">
              <a:rPr lang="en-US" altLang="ja-JP" smtClean="0">
                <a:ea typeface="ＭＳ Ｐゴシック" panose="020B0600070205080204" pitchFamily="50" charset="-128"/>
              </a:rPr>
              <a:pPr>
                <a:spcBef>
                  <a:spcPct val="0"/>
                </a:spcBef>
              </a:pPr>
              <a:t>25</a:t>
            </a:fld>
            <a:endParaRPr lang="en-US" altLang="ja-JP" smtClean="0">
              <a:ea typeface="ＭＳ Ｐゴシック" panose="020B0600070205080204" pitchFamily="50" charset="-128"/>
            </a:endParaRPr>
          </a:p>
        </p:txBody>
      </p:sp>
      <p:sp>
        <p:nvSpPr>
          <p:cNvPr id="57347" name="Rectangle 2"/>
          <p:cNvSpPr>
            <a:spLocks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anose="02020603050405020304" pitchFamily="18" charset="0"/>
            </a:endParaRPr>
          </a:p>
        </p:txBody>
      </p:sp>
      <p:sp>
        <p:nvSpPr>
          <p:cNvPr id="57349" name="ヘッダー プレースホルダ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ja-JP" altLang="en-US" smtClean="0">
                <a:ea typeface="ＭＳ Ｐゴシック" panose="020B0600070205080204" pitchFamily="50" charset="-128"/>
              </a:rPr>
              <a:t>ポリテクセンター熊本　電気・電子系</a:t>
            </a:r>
            <a:endParaRPr lang="en-US" altLang="ja-JP" smtClean="0">
              <a:ea typeface="ＭＳ Ｐゴシック" panose="020B0600070205080204" pitchFamily="50"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28203033-FEF4-4421-B5F0-1EDD4061690F}" type="slidenum">
              <a:rPr lang="en-US" altLang="ja-JP" smtClean="0">
                <a:ea typeface="ＭＳ Ｐゴシック" panose="020B0600070205080204" pitchFamily="50" charset="-128"/>
              </a:rPr>
              <a:pPr>
                <a:spcBef>
                  <a:spcPct val="0"/>
                </a:spcBef>
              </a:pPr>
              <a:t>26</a:t>
            </a:fld>
            <a:endParaRPr lang="en-US" altLang="ja-JP" smtClean="0">
              <a:ea typeface="ＭＳ Ｐゴシック" panose="020B0600070205080204" pitchFamily="50" charset="-128"/>
            </a:endParaRPr>
          </a:p>
        </p:txBody>
      </p:sp>
      <p:sp>
        <p:nvSpPr>
          <p:cNvPr id="59395" name="Rectangle 2"/>
          <p:cNvSpPr>
            <a:spLocks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anose="02020603050405020304" pitchFamily="18" charset="0"/>
            </a:endParaRPr>
          </a:p>
        </p:txBody>
      </p:sp>
      <p:sp>
        <p:nvSpPr>
          <p:cNvPr id="59397" name="ヘッダー プレースホルダ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ja-JP" altLang="en-US" smtClean="0">
                <a:ea typeface="ＭＳ Ｐゴシック" panose="020B0600070205080204" pitchFamily="50" charset="-128"/>
              </a:rPr>
              <a:t>ポリテクセンター熊本　電気・電子系</a:t>
            </a:r>
            <a:endParaRPr lang="en-US" altLang="ja-JP" smtClean="0">
              <a:ea typeface="ＭＳ Ｐゴシック" panose="020B0600070205080204" pitchFamily="50"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4316A54A-3177-4E2F-87F1-A9F2363D3AA9}" type="slidenum">
              <a:rPr lang="en-US" altLang="ja-JP" smtClean="0">
                <a:ea typeface="ＭＳ Ｐゴシック" panose="020B0600070205080204" pitchFamily="50" charset="-128"/>
              </a:rPr>
              <a:pPr>
                <a:spcBef>
                  <a:spcPct val="0"/>
                </a:spcBef>
              </a:pPr>
              <a:t>27</a:t>
            </a:fld>
            <a:endParaRPr lang="en-US" altLang="ja-JP" smtClean="0">
              <a:ea typeface="ＭＳ Ｐゴシック" panose="020B0600070205080204" pitchFamily="50" charset="-128"/>
            </a:endParaRPr>
          </a:p>
        </p:txBody>
      </p:sp>
      <p:sp>
        <p:nvSpPr>
          <p:cNvPr id="61443" name="Rectangle 2"/>
          <p:cNvSpPr>
            <a:spLocks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anose="02020603050405020304" pitchFamily="18" charset="0"/>
            </a:endParaRPr>
          </a:p>
        </p:txBody>
      </p:sp>
      <p:sp>
        <p:nvSpPr>
          <p:cNvPr id="61445" name="ヘッダー プレースホルダ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ja-JP" altLang="en-US" smtClean="0">
                <a:ea typeface="ＭＳ Ｐゴシック" panose="020B0600070205080204" pitchFamily="50" charset="-128"/>
              </a:rPr>
              <a:t>ポリテクセンター熊本　電気・電子系</a:t>
            </a:r>
            <a:endParaRPr lang="en-US" altLang="ja-JP" smtClean="0">
              <a:ea typeface="ＭＳ Ｐゴシック" panose="020B0600070205080204" pitchFamily="50"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D094984F-8FD9-4636-9F78-7C14D544B28D}" type="slidenum">
              <a:rPr lang="en-US" altLang="ja-JP" smtClean="0">
                <a:ea typeface="ＭＳ Ｐゴシック" panose="020B0600070205080204" pitchFamily="50" charset="-128"/>
              </a:rPr>
              <a:pPr>
                <a:spcBef>
                  <a:spcPct val="0"/>
                </a:spcBef>
              </a:pPr>
              <a:t>28</a:t>
            </a:fld>
            <a:endParaRPr lang="en-US" altLang="ja-JP" smtClean="0">
              <a:ea typeface="ＭＳ Ｐゴシック" panose="020B0600070205080204" pitchFamily="50" charset="-128"/>
            </a:endParaRPr>
          </a:p>
        </p:txBody>
      </p:sp>
      <p:sp>
        <p:nvSpPr>
          <p:cNvPr id="63491" name="Rectangle 2"/>
          <p:cNvSpPr>
            <a:spLocks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anose="02020603050405020304" pitchFamily="18" charset="0"/>
            </a:endParaRPr>
          </a:p>
        </p:txBody>
      </p:sp>
      <p:sp>
        <p:nvSpPr>
          <p:cNvPr id="63493" name="ヘッダー プレースホルダ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ja-JP" altLang="en-US" smtClean="0">
                <a:ea typeface="ＭＳ Ｐゴシック" panose="020B0600070205080204" pitchFamily="50" charset="-128"/>
              </a:rPr>
              <a:t>ポリテクセンター熊本　電気・電子系</a:t>
            </a:r>
            <a:endParaRPr lang="en-US" altLang="ja-JP" smtClean="0">
              <a:ea typeface="ＭＳ Ｐゴシック" panose="020B0600070205080204" pitchFamily="50"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9DD118DF-FF3B-47A8-8959-D048EE8276B9}" type="slidenum">
              <a:rPr lang="en-US" altLang="ja-JP" smtClean="0">
                <a:ea typeface="ＭＳ Ｐゴシック" panose="020B0600070205080204" pitchFamily="50" charset="-128"/>
              </a:rPr>
              <a:pPr>
                <a:spcBef>
                  <a:spcPct val="0"/>
                </a:spcBef>
              </a:pPr>
              <a:t>29</a:t>
            </a:fld>
            <a:endParaRPr lang="en-US" altLang="ja-JP" smtClean="0">
              <a:ea typeface="ＭＳ Ｐゴシック" panose="020B0600070205080204" pitchFamily="50" charset="-128"/>
            </a:endParaRPr>
          </a:p>
        </p:txBody>
      </p:sp>
      <p:sp>
        <p:nvSpPr>
          <p:cNvPr id="65539" name="Rectangle 2"/>
          <p:cNvSpPr>
            <a:spLocks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anose="02020603050405020304" pitchFamily="18" charset="0"/>
            </a:endParaRPr>
          </a:p>
        </p:txBody>
      </p:sp>
      <p:sp>
        <p:nvSpPr>
          <p:cNvPr id="65541" name="ヘッダー プレースホルダ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ja-JP" altLang="en-US" smtClean="0">
                <a:ea typeface="ＭＳ Ｐゴシック" panose="020B0600070205080204" pitchFamily="50" charset="-128"/>
              </a:rPr>
              <a:t>ポリテクセンター熊本</a:t>
            </a:r>
            <a:endParaRPr lang="en-US" altLang="ja-JP" smtClean="0">
              <a:ea typeface="ＭＳ Ｐゴシック" panose="020B0600070205080204" pitchFamily="50"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661FA533-3E84-43F3-84E3-0C53274AFAF8}" type="slidenum">
              <a:rPr lang="en-US" altLang="ja-JP" smtClean="0">
                <a:ea typeface="ＭＳ Ｐゴシック" panose="020B0600070205080204" pitchFamily="50" charset="-128"/>
              </a:rPr>
              <a:pPr>
                <a:spcBef>
                  <a:spcPct val="0"/>
                </a:spcBef>
              </a:pPr>
              <a:t>3</a:t>
            </a:fld>
            <a:endParaRPr lang="en-US" altLang="ja-JP" smtClean="0">
              <a:ea typeface="ＭＳ Ｐゴシック" panose="020B0600070205080204" pitchFamily="50" charset="-128"/>
            </a:endParaRPr>
          </a:p>
        </p:txBody>
      </p:sp>
      <p:sp>
        <p:nvSpPr>
          <p:cNvPr id="12291" name="Rectangle 2"/>
          <p:cNvSpPr>
            <a:spLocks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anose="02020603050405020304" pitchFamily="18" charset="0"/>
            </a:endParaRPr>
          </a:p>
        </p:txBody>
      </p:sp>
      <p:sp>
        <p:nvSpPr>
          <p:cNvPr id="12293" name="ヘッダー プレースホルダ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ja-JP" altLang="en-US" smtClean="0">
                <a:ea typeface="ＭＳ Ｐゴシック" panose="020B0600070205080204" pitchFamily="50" charset="-128"/>
              </a:rPr>
              <a:t>ポリテクセンター熊本　電気・電子系</a:t>
            </a:r>
            <a:endParaRPr lang="en-US" altLang="ja-JP" smtClean="0">
              <a:ea typeface="ＭＳ Ｐゴシック" panose="020B0600070205080204" pitchFamily="50"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53BD8500-3128-4E64-A43E-FFB0CBD80CD1}" type="slidenum">
              <a:rPr lang="en-US" altLang="ja-JP" smtClean="0">
                <a:ea typeface="ＭＳ Ｐゴシック" panose="020B0600070205080204" pitchFamily="50" charset="-128"/>
              </a:rPr>
              <a:pPr>
                <a:spcBef>
                  <a:spcPct val="0"/>
                </a:spcBef>
              </a:pPr>
              <a:t>4</a:t>
            </a:fld>
            <a:endParaRPr lang="en-US" altLang="ja-JP" smtClean="0">
              <a:ea typeface="ＭＳ Ｐゴシック" panose="020B0600070205080204" pitchFamily="50" charset="-128"/>
            </a:endParaRPr>
          </a:p>
        </p:txBody>
      </p:sp>
      <p:sp>
        <p:nvSpPr>
          <p:cNvPr id="14339" name="Rectangle 2"/>
          <p:cNvSpPr>
            <a:spLocks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anose="02020603050405020304" pitchFamily="18" charset="0"/>
            </a:endParaRPr>
          </a:p>
        </p:txBody>
      </p:sp>
      <p:sp>
        <p:nvSpPr>
          <p:cNvPr id="14341" name="ヘッダー プレースホルダ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ja-JP" altLang="en-US" smtClean="0">
                <a:ea typeface="ＭＳ Ｐゴシック" panose="020B0600070205080204" pitchFamily="50" charset="-128"/>
              </a:rPr>
              <a:t>ポリテクセンター熊本　電気・電子系</a:t>
            </a:r>
            <a:endParaRPr lang="en-US" altLang="ja-JP" smtClean="0">
              <a:ea typeface="ＭＳ Ｐゴシック" panose="020B0600070205080204" pitchFamily="50"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DC570B16-C3C2-4A00-8861-7BB4EA09BC4B}" type="slidenum">
              <a:rPr lang="en-US" altLang="ja-JP" smtClean="0">
                <a:ea typeface="ＭＳ Ｐゴシック" panose="020B0600070205080204" pitchFamily="50" charset="-128"/>
              </a:rPr>
              <a:pPr>
                <a:spcBef>
                  <a:spcPct val="0"/>
                </a:spcBef>
              </a:pPr>
              <a:t>5</a:t>
            </a:fld>
            <a:endParaRPr lang="en-US" altLang="ja-JP" smtClean="0">
              <a:ea typeface="ＭＳ Ｐゴシック" panose="020B0600070205080204" pitchFamily="50" charset="-128"/>
            </a:endParaRPr>
          </a:p>
        </p:txBody>
      </p:sp>
      <p:sp>
        <p:nvSpPr>
          <p:cNvPr id="16387" name="Rectangle 2"/>
          <p:cNvSpPr>
            <a:spLocks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anose="02020603050405020304" pitchFamily="18" charset="0"/>
            </a:endParaRPr>
          </a:p>
        </p:txBody>
      </p:sp>
      <p:sp>
        <p:nvSpPr>
          <p:cNvPr id="16389" name="ヘッダー プレースホルダ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ja-JP" altLang="en-US" smtClean="0">
                <a:ea typeface="ＭＳ Ｐゴシック" panose="020B0600070205080204" pitchFamily="50" charset="-128"/>
              </a:rPr>
              <a:t>ポリテクセンター熊本　電気・電子系</a:t>
            </a:r>
            <a:endParaRPr lang="en-US" altLang="ja-JP" smtClean="0">
              <a:ea typeface="ＭＳ Ｐゴシック" panose="020B0600070205080204" pitchFamily="50"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9068B478-63D1-47F1-887B-84E796826AE3}" type="slidenum">
              <a:rPr lang="en-US" altLang="ja-JP" smtClean="0">
                <a:ea typeface="ＭＳ Ｐゴシック" panose="020B0600070205080204" pitchFamily="50" charset="-128"/>
              </a:rPr>
              <a:pPr>
                <a:spcBef>
                  <a:spcPct val="0"/>
                </a:spcBef>
              </a:pPr>
              <a:t>6</a:t>
            </a:fld>
            <a:endParaRPr lang="en-US" altLang="ja-JP" smtClean="0">
              <a:ea typeface="ＭＳ Ｐゴシック" panose="020B0600070205080204" pitchFamily="50" charset="-128"/>
            </a:endParaRPr>
          </a:p>
        </p:txBody>
      </p:sp>
      <p:sp>
        <p:nvSpPr>
          <p:cNvPr id="18435" name="Rectangle 2"/>
          <p:cNvSpPr>
            <a:spLocks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anose="02020603050405020304" pitchFamily="18" charset="0"/>
            </a:endParaRPr>
          </a:p>
        </p:txBody>
      </p:sp>
      <p:sp>
        <p:nvSpPr>
          <p:cNvPr id="18437" name="ヘッダー プレースホルダ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ja-JP" altLang="en-US" smtClean="0">
                <a:ea typeface="ＭＳ Ｐゴシック" panose="020B0600070205080204" pitchFamily="50" charset="-128"/>
              </a:rPr>
              <a:t>ポリテクセンター熊本　電気・電子系</a:t>
            </a:r>
            <a:endParaRPr lang="en-US" altLang="ja-JP" smtClean="0">
              <a:ea typeface="ＭＳ Ｐゴシック" panose="020B0600070205080204" pitchFamily="50"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47A17F71-ABF2-4BE5-9172-0BD7FBFC4A7D}" type="slidenum">
              <a:rPr lang="en-US" altLang="ja-JP" smtClean="0">
                <a:ea typeface="ＭＳ Ｐゴシック" panose="020B0600070205080204" pitchFamily="50" charset="-128"/>
              </a:rPr>
              <a:pPr>
                <a:spcBef>
                  <a:spcPct val="0"/>
                </a:spcBef>
              </a:pPr>
              <a:t>7</a:t>
            </a:fld>
            <a:endParaRPr lang="en-US" altLang="ja-JP" smtClean="0">
              <a:ea typeface="ＭＳ Ｐゴシック" panose="020B0600070205080204" pitchFamily="50" charset="-128"/>
            </a:endParaRPr>
          </a:p>
        </p:txBody>
      </p:sp>
      <p:sp>
        <p:nvSpPr>
          <p:cNvPr id="20483" name="Rectangle 2"/>
          <p:cNvSpPr>
            <a:spLocks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anose="02020603050405020304" pitchFamily="18" charset="0"/>
            </a:endParaRPr>
          </a:p>
        </p:txBody>
      </p:sp>
      <p:sp>
        <p:nvSpPr>
          <p:cNvPr id="20485" name="ヘッダー プレースホルダ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ja-JP" altLang="en-US" smtClean="0">
                <a:ea typeface="ＭＳ Ｐゴシック" panose="020B0600070205080204" pitchFamily="50" charset="-128"/>
              </a:rPr>
              <a:t>ポリテクセンター熊本　電気・電子系</a:t>
            </a:r>
            <a:endParaRPr lang="en-US" altLang="ja-JP" smtClean="0">
              <a:ea typeface="ＭＳ Ｐゴシック" panose="020B0600070205080204" pitchFamily="50"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4153AD50-54F6-4082-A321-97D7A4A8FD5D}" type="slidenum">
              <a:rPr lang="en-US" altLang="ja-JP" smtClean="0">
                <a:ea typeface="ＭＳ Ｐゴシック" panose="020B0600070205080204" pitchFamily="50" charset="-128"/>
              </a:rPr>
              <a:pPr>
                <a:spcBef>
                  <a:spcPct val="0"/>
                </a:spcBef>
              </a:pPr>
              <a:t>8</a:t>
            </a:fld>
            <a:endParaRPr lang="en-US" altLang="ja-JP" smtClean="0">
              <a:ea typeface="ＭＳ Ｐゴシック" panose="020B0600070205080204" pitchFamily="50" charset="-128"/>
            </a:endParaRPr>
          </a:p>
        </p:txBody>
      </p:sp>
      <p:sp>
        <p:nvSpPr>
          <p:cNvPr id="22531" name="Rectangle 2"/>
          <p:cNvSpPr>
            <a:spLocks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anose="02020603050405020304" pitchFamily="18" charset="0"/>
            </a:endParaRPr>
          </a:p>
        </p:txBody>
      </p:sp>
      <p:sp>
        <p:nvSpPr>
          <p:cNvPr id="22533" name="ヘッダー プレースホルダ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ja-JP" altLang="en-US" smtClean="0">
                <a:ea typeface="ＭＳ Ｐゴシック" panose="020B0600070205080204" pitchFamily="50" charset="-128"/>
              </a:rPr>
              <a:t>ポリテクセンター熊本　電気・電子系</a:t>
            </a:r>
            <a:endParaRPr lang="en-US" altLang="ja-JP" smtClean="0">
              <a:ea typeface="ＭＳ Ｐゴシック" panose="020B0600070205080204" pitchFamily="50"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6FA6D866-5501-47A7-BBA2-1207FBF942F1}" type="slidenum">
              <a:rPr lang="en-US" altLang="ja-JP" smtClean="0">
                <a:ea typeface="ＭＳ Ｐゴシック" panose="020B0600070205080204" pitchFamily="50" charset="-128"/>
              </a:rPr>
              <a:pPr>
                <a:spcBef>
                  <a:spcPct val="0"/>
                </a:spcBef>
              </a:pPr>
              <a:t>9</a:t>
            </a:fld>
            <a:endParaRPr lang="en-US" altLang="ja-JP" smtClean="0">
              <a:ea typeface="ＭＳ Ｐゴシック" panose="020B0600070205080204" pitchFamily="50" charset="-128"/>
            </a:endParaRPr>
          </a:p>
        </p:txBody>
      </p:sp>
      <p:sp>
        <p:nvSpPr>
          <p:cNvPr id="24579" name="Rectangle 2"/>
          <p:cNvSpPr>
            <a:spLocks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latin typeface="Times New Roman" panose="02020603050405020304" pitchFamily="18" charset="0"/>
            </a:endParaRPr>
          </a:p>
        </p:txBody>
      </p:sp>
      <p:sp>
        <p:nvSpPr>
          <p:cNvPr id="24581" name="ヘッダー プレースホルダ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r>
              <a:rPr lang="ja-JP" altLang="en-US" smtClean="0">
                <a:ea typeface="ＭＳ Ｐゴシック" panose="020B0600070205080204" pitchFamily="50" charset="-128"/>
              </a:rPr>
              <a:t>ポリテクセンター熊本　電気・電子系</a:t>
            </a:r>
            <a:endParaRPr lang="en-US" altLang="ja-JP" smtClean="0">
              <a:ea typeface="ＭＳ Ｐゴシック" panose="020B0600070205080204" pitchFamily="50"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a:extLst>
                <a:ext uri="{FF2B5EF4-FFF2-40B4-BE49-F238E27FC236}">
                  <a16:creationId xmlns:a16="http://schemas.microsoft.com/office/drawing/2014/main" id="{471A81E3-7BF1-48AA-A663-CF3416F624A5}"/>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b="1">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9pPr>
            </a:lstStyle>
            <a:p>
              <a:pPr algn="ctr" eaLnBrk="1" hangingPunct="1">
                <a:defRPr/>
              </a:pPr>
              <a:endParaRPr kumimoji="0" lang="ja-JP" altLang="en-US" b="0"/>
            </a:p>
          </p:txBody>
        </p:sp>
        <p:sp>
          <p:nvSpPr>
            <p:cNvPr id="6" name="Rectangle 4">
              <a:extLst>
                <a:ext uri="{FF2B5EF4-FFF2-40B4-BE49-F238E27FC236}">
                  <a16:creationId xmlns:a16="http://schemas.microsoft.com/office/drawing/2014/main" id="{894ADDC3-E826-4D30-B958-CFB587B3FA6E}"/>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b="1">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9pPr>
            </a:lstStyle>
            <a:p>
              <a:pPr eaLnBrk="1" hangingPunct="1">
                <a:defRPr/>
              </a:pPr>
              <a:endParaRPr kumimoji="0" lang="ja-JP" altLang="en-US" b="0"/>
            </a:p>
          </p:txBody>
        </p:sp>
        <p:grpSp>
          <p:nvGrpSpPr>
            <p:cNvPr id="7" name="Group 5"/>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05580A15-EBEB-4E7E-BD44-1C7E2B83DE77}"/>
                  </a:ext>
                </a:extLst>
              </p:cNvPr>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b="1">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9pPr>
              </a:lstStyle>
              <a:p>
                <a:pPr eaLnBrk="1" hangingPunct="1">
                  <a:defRPr/>
                </a:pPr>
                <a:endParaRPr kumimoji="0" lang="ja-JP" altLang="en-US" b="0"/>
              </a:p>
            </p:txBody>
          </p:sp>
          <p:sp>
            <p:nvSpPr>
              <p:cNvPr id="9" name="Rectangle 7">
                <a:extLst>
                  <a:ext uri="{FF2B5EF4-FFF2-40B4-BE49-F238E27FC236}">
                    <a16:creationId xmlns:a16="http://schemas.microsoft.com/office/drawing/2014/main" id="{978A59AE-725F-4996-8D70-F7B5D2D823A3}"/>
                  </a:ext>
                </a:extLst>
              </p:cNvPr>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b="1">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9pPr>
              </a:lstStyle>
              <a:p>
                <a:pPr eaLnBrk="1" hangingPunct="1">
                  <a:defRPr/>
                </a:pPr>
                <a:endParaRPr kumimoji="0" lang="ja-JP" altLang="en-US" b="0"/>
              </a:p>
            </p:txBody>
          </p:sp>
          <p:sp>
            <p:nvSpPr>
              <p:cNvPr id="10" name="Rectangle 8">
                <a:extLst>
                  <a:ext uri="{FF2B5EF4-FFF2-40B4-BE49-F238E27FC236}">
                    <a16:creationId xmlns:a16="http://schemas.microsoft.com/office/drawing/2014/main" id="{DEA5D0E8-7C4A-4D82-B553-4F0DD498F5E4}"/>
                  </a:ext>
                </a:extLst>
              </p:cNvPr>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b="1">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9pPr>
              </a:lstStyle>
              <a:p>
                <a:pPr eaLnBrk="1" hangingPunct="1">
                  <a:defRPr/>
                </a:pPr>
                <a:endParaRPr kumimoji="0" lang="ja-JP" altLang="en-US" b="0"/>
              </a:p>
            </p:txBody>
          </p:sp>
          <p:sp>
            <p:nvSpPr>
              <p:cNvPr id="11" name="Rectangle 9">
                <a:extLst>
                  <a:ext uri="{FF2B5EF4-FFF2-40B4-BE49-F238E27FC236}">
                    <a16:creationId xmlns:a16="http://schemas.microsoft.com/office/drawing/2014/main" id="{DA446DF0-FF9F-4333-90C0-90828052833C}"/>
                  </a:ext>
                </a:extLst>
              </p:cNvPr>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b="1">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9pPr>
              </a:lstStyle>
              <a:p>
                <a:pPr eaLnBrk="1" hangingPunct="1">
                  <a:defRPr/>
                </a:pPr>
                <a:endParaRPr kumimoji="0" lang="ja-JP" altLang="en-US" b="0"/>
              </a:p>
            </p:txBody>
          </p:sp>
          <p:sp>
            <p:nvSpPr>
              <p:cNvPr id="12" name="Rectangle 10">
                <a:extLst>
                  <a:ext uri="{FF2B5EF4-FFF2-40B4-BE49-F238E27FC236}">
                    <a16:creationId xmlns:a16="http://schemas.microsoft.com/office/drawing/2014/main" id="{2DCFFC61-8C0F-4B52-AD1B-486259B2AB3D}"/>
                  </a:ext>
                </a:extLst>
              </p:cNvPr>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b="1">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9pPr>
              </a:lstStyle>
              <a:p>
                <a:pPr eaLnBrk="1" hangingPunct="1">
                  <a:defRPr/>
                </a:pPr>
                <a:endParaRPr kumimoji="0" lang="ja-JP" altLang="en-US" b="0"/>
              </a:p>
            </p:txBody>
          </p:sp>
          <p:sp>
            <p:nvSpPr>
              <p:cNvPr id="13" name="Rectangle 11">
                <a:extLst>
                  <a:ext uri="{FF2B5EF4-FFF2-40B4-BE49-F238E27FC236}">
                    <a16:creationId xmlns:a16="http://schemas.microsoft.com/office/drawing/2014/main" id="{809704CB-8A89-45AE-B124-D32A116FB258}"/>
                  </a:ext>
                </a:extLst>
              </p:cNvPr>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b="1">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9pPr>
              </a:lstStyle>
              <a:p>
                <a:pPr eaLnBrk="1" hangingPunct="1">
                  <a:defRPr/>
                </a:pPr>
                <a:endParaRPr kumimoji="0" lang="ja-JP" altLang="en-US" b="0"/>
              </a:p>
            </p:txBody>
          </p:sp>
          <p:sp>
            <p:nvSpPr>
              <p:cNvPr id="14" name="Rectangle 12">
                <a:extLst>
                  <a:ext uri="{FF2B5EF4-FFF2-40B4-BE49-F238E27FC236}">
                    <a16:creationId xmlns:a16="http://schemas.microsoft.com/office/drawing/2014/main" id="{73F36318-C059-4700-8228-DA292E8943ED}"/>
                  </a:ext>
                </a:extLst>
              </p:cNvPr>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b="1">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9pPr>
              </a:lstStyle>
              <a:p>
                <a:pPr eaLnBrk="1" hangingPunct="1">
                  <a:defRPr/>
                </a:pPr>
                <a:endParaRPr kumimoji="0" lang="ja-JP" altLang="en-US" b="0"/>
              </a:p>
            </p:txBody>
          </p:sp>
          <p:sp>
            <p:nvSpPr>
              <p:cNvPr id="15" name="Rectangle 13">
                <a:extLst>
                  <a:ext uri="{FF2B5EF4-FFF2-40B4-BE49-F238E27FC236}">
                    <a16:creationId xmlns:a16="http://schemas.microsoft.com/office/drawing/2014/main" id="{3CD62C1C-9D70-4E2E-A2A1-618E8723D8B5}"/>
                  </a:ext>
                </a:extLst>
              </p:cNvPr>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b="1">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9pPr>
              </a:lstStyle>
              <a:p>
                <a:pPr eaLnBrk="1" hangingPunct="1">
                  <a:defRPr/>
                </a:pPr>
                <a:endParaRPr kumimoji="0" lang="ja-JP" altLang="en-US" b="0"/>
              </a:p>
            </p:txBody>
          </p:sp>
          <p:sp>
            <p:nvSpPr>
              <p:cNvPr id="16" name="Rectangle 14">
                <a:extLst>
                  <a:ext uri="{FF2B5EF4-FFF2-40B4-BE49-F238E27FC236}">
                    <a16:creationId xmlns:a16="http://schemas.microsoft.com/office/drawing/2014/main" id="{1A6612F0-C334-451B-A77F-EA00DD56C0BE}"/>
                  </a:ext>
                </a:extLst>
              </p:cNvPr>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b="1">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9pPr>
              </a:lstStyle>
              <a:p>
                <a:pPr eaLnBrk="1" hangingPunct="1">
                  <a:defRPr/>
                </a:pPr>
                <a:endParaRPr kumimoji="0" lang="ja-JP" altLang="en-US" b="0"/>
              </a:p>
            </p:txBody>
          </p:sp>
          <p:sp>
            <p:nvSpPr>
              <p:cNvPr id="17" name="Rectangle 15">
                <a:extLst>
                  <a:ext uri="{FF2B5EF4-FFF2-40B4-BE49-F238E27FC236}">
                    <a16:creationId xmlns:a16="http://schemas.microsoft.com/office/drawing/2014/main" id="{379D236D-050F-4415-A9CE-128B0E774B3C}"/>
                  </a:ext>
                </a:extLst>
              </p:cNvPr>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b="1">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9pPr>
              </a:lstStyle>
              <a:p>
                <a:pPr eaLnBrk="1" hangingPunct="1">
                  <a:defRPr/>
                </a:pPr>
                <a:endParaRPr kumimoji="0" lang="ja-JP" altLang="en-US" b="0"/>
              </a:p>
            </p:txBody>
          </p:sp>
        </p:grpSp>
      </p:grpSp>
      <p:sp>
        <p:nvSpPr>
          <p:cNvPr id="88083" name="Rectangle 19"/>
          <p:cNvSpPr>
            <a:spLocks noGrp="1" noChangeArrowheads="1"/>
          </p:cNvSpPr>
          <p:nvPr>
            <p:ph type="ctrTitle"/>
          </p:nvPr>
        </p:nvSpPr>
        <p:spPr>
          <a:xfrm>
            <a:off x="2971800" y="1828800"/>
            <a:ext cx="6019800" cy="2209800"/>
          </a:xfrm>
        </p:spPr>
        <p:txBody>
          <a:bodyPr/>
          <a:lstStyle>
            <a:lvl1pPr>
              <a:defRPr sz="5000">
                <a:solidFill>
                  <a:srgbClr val="FFFFFF"/>
                </a:solidFill>
                <a:latin typeface="UD デジタル 教科書体 NK-R" panose="02020400000000000000" pitchFamily="18" charset="-128"/>
                <a:ea typeface="UD デジタル 教科書体 NK-R" panose="02020400000000000000" pitchFamily="18" charset="-128"/>
              </a:defRPr>
            </a:lvl1pPr>
          </a:lstStyle>
          <a:p>
            <a:r>
              <a:rPr lang="ja-JP" altLang="en-US" dirty="0"/>
              <a:t>マスタ タイトルの書式設定</a:t>
            </a:r>
          </a:p>
        </p:txBody>
      </p:sp>
      <p:sp>
        <p:nvSpPr>
          <p:cNvPr id="88084"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ja-JP" altLang="en-US" dirty="0"/>
              <a:t>マスタ サブタイトルの書式設定</a:t>
            </a:r>
          </a:p>
        </p:txBody>
      </p:sp>
      <p:sp>
        <p:nvSpPr>
          <p:cNvPr id="18" name="Rectangle 16">
            <a:extLst>
              <a:ext uri="{FF2B5EF4-FFF2-40B4-BE49-F238E27FC236}">
                <a16:creationId xmlns:a16="http://schemas.microsoft.com/office/drawing/2014/main" id="{F2D87F9F-D203-4183-93E2-9492D5A3452D}"/>
              </a:ext>
            </a:extLst>
          </p:cNvPr>
          <p:cNvSpPr>
            <a:spLocks noGrp="1" noChangeArrowheads="1"/>
          </p:cNvSpPr>
          <p:nvPr>
            <p:ph type="dt" sz="half" idx="10"/>
          </p:nvPr>
        </p:nvSpPr>
        <p:spPr>
          <a:xfrm>
            <a:off x="457200" y="6248400"/>
            <a:ext cx="2133600" cy="457200"/>
          </a:xfrm>
        </p:spPr>
        <p:txBody>
          <a:bodyPr/>
          <a:lstStyle>
            <a:lvl1pPr>
              <a:defRPr/>
            </a:lvl1pPr>
          </a:lstStyle>
          <a:p>
            <a:pPr>
              <a:defRPr/>
            </a:pPr>
            <a:fld id="{43B2FC25-F435-48EF-8B7B-3837DE1DA0EA}" type="datetime1">
              <a:rPr lang="ja-JP" altLang="en-US"/>
              <a:pPr>
                <a:defRPr/>
              </a:pPr>
              <a:t>2021/7/20</a:t>
            </a:fld>
            <a:endParaRPr lang="en-US" altLang="ja-JP"/>
          </a:p>
        </p:txBody>
      </p:sp>
      <p:sp>
        <p:nvSpPr>
          <p:cNvPr id="19" name="Rectangle 17">
            <a:extLst>
              <a:ext uri="{FF2B5EF4-FFF2-40B4-BE49-F238E27FC236}">
                <a16:creationId xmlns:a16="http://schemas.microsoft.com/office/drawing/2014/main" id="{3A159566-6BB6-4036-A5B0-07A05D7A183A}"/>
              </a:ext>
            </a:extLst>
          </p:cNvPr>
          <p:cNvSpPr>
            <a:spLocks noGrp="1" noChangeArrowheads="1"/>
          </p:cNvSpPr>
          <p:nvPr>
            <p:ph type="ftr" sz="quarter" idx="11"/>
          </p:nvPr>
        </p:nvSpPr>
        <p:spPr/>
        <p:txBody>
          <a:bodyPr/>
          <a:lstStyle>
            <a:lvl1pPr>
              <a:defRPr/>
            </a:lvl1pPr>
          </a:lstStyle>
          <a:p>
            <a:pPr>
              <a:defRPr/>
            </a:pPr>
            <a:endParaRPr lang="en-US" altLang="ja-JP"/>
          </a:p>
        </p:txBody>
      </p:sp>
      <p:sp>
        <p:nvSpPr>
          <p:cNvPr id="20" name="Rectangle 18">
            <a:extLst>
              <a:ext uri="{FF2B5EF4-FFF2-40B4-BE49-F238E27FC236}">
                <a16:creationId xmlns:a16="http://schemas.microsoft.com/office/drawing/2014/main" id="{477DB8F3-3C41-40D1-91DA-01F4EF10A659}"/>
              </a:ext>
            </a:extLst>
          </p:cNvPr>
          <p:cNvSpPr>
            <a:spLocks noGrp="1" noChangeArrowheads="1"/>
          </p:cNvSpPr>
          <p:nvPr>
            <p:ph type="sldNum" sz="quarter" idx="12"/>
          </p:nvPr>
        </p:nvSpPr>
        <p:spPr/>
        <p:txBody>
          <a:bodyPr/>
          <a:lstStyle>
            <a:lvl1pPr>
              <a:defRPr/>
            </a:lvl1pPr>
          </a:lstStyle>
          <a:p>
            <a:pPr>
              <a:defRPr/>
            </a:pPr>
            <a:fld id="{2D370374-11E0-4D23-BCD5-8A3B9B1377BC}" type="slidenum">
              <a:rPr lang="ja-JP" altLang="en-US"/>
              <a:pPr>
                <a:defRPr/>
              </a:pPr>
              <a:t>‹#›</a:t>
            </a:fld>
            <a:endParaRPr lang="en-US" altLang="ja-JP"/>
          </a:p>
        </p:txBody>
      </p:sp>
    </p:spTree>
    <p:extLst>
      <p:ext uri="{BB962C8B-B14F-4D97-AF65-F5344CB8AC3E}">
        <p14:creationId xmlns:p14="http://schemas.microsoft.com/office/powerpoint/2010/main" val="3920443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a:extLst>
              <a:ext uri="{FF2B5EF4-FFF2-40B4-BE49-F238E27FC236}">
                <a16:creationId xmlns:a16="http://schemas.microsoft.com/office/drawing/2014/main" id="{8239E602-0B36-414F-8EF2-B010EB40AD71}"/>
              </a:ext>
            </a:extLst>
          </p:cNvPr>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3">
            <a:extLst>
              <a:ext uri="{FF2B5EF4-FFF2-40B4-BE49-F238E27FC236}">
                <a16:creationId xmlns:a16="http://schemas.microsoft.com/office/drawing/2014/main" id="{49A2F8AC-C288-4BBA-8F2D-A3DB1C05B1E7}"/>
              </a:ext>
            </a:extLst>
          </p:cNvPr>
          <p:cNvSpPr>
            <a:spLocks noGrp="1" noChangeArrowheads="1"/>
          </p:cNvSpPr>
          <p:nvPr>
            <p:ph type="sldNum" sz="quarter" idx="11"/>
          </p:nvPr>
        </p:nvSpPr>
        <p:spPr>
          <a:ln/>
        </p:spPr>
        <p:txBody>
          <a:bodyPr/>
          <a:lstStyle>
            <a:lvl1pPr>
              <a:defRPr/>
            </a:lvl1pPr>
          </a:lstStyle>
          <a:p>
            <a:pPr>
              <a:defRPr/>
            </a:pPr>
            <a:fld id="{FB74EBC4-7BFA-4261-BB28-0272BE3E8B24}" type="slidenum">
              <a:rPr lang="ja-JP" altLang="en-US"/>
              <a:pPr>
                <a:defRPr/>
              </a:pPr>
              <a:t>‹#›</a:t>
            </a:fld>
            <a:endParaRPr lang="en-US" altLang="ja-JP"/>
          </a:p>
        </p:txBody>
      </p:sp>
      <p:sp>
        <p:nvSpPr>
          <p:cNvPr id="6" name="Rectangle 16">
            <a:extLst>
              <a:ext uri="{FF2B5EF4-FFF2-40B4-BE49-F238E27FC236}">
                <a16:creationId xmlns:a16="http://schemas.microsoft.com/office/drawing/2014/main" id="{2105B281-9653-42FB-93F5-559E1F459439}"/>
              </a:ext>
            </a:extLst>
          </p:cNvPr>
          <p:cNvSpPr>
            <a:spLocks noGrp="1" noChangeArrowheads="1"/>
          </p:cNvSpPr>
          <p:nvPr>
            <p:ph type="dt" sz="half" idx="12"/>
          </p:nvPr>
        </p:nvSpPr>
        <p:spPr>
          <a:ln/>
        </p:spPr>
        <p:txBody>
          <a:bodyPr/>
          <a:lstStyle>
            <a:lvl1pPr>
              <a:defRPr/>
            </a:lvl1pPr>
          </a:lstStyle>
          <a:p>
            <a:pPr>
              <a:defRPr/>
            </a:pPr>
            <a:fld id="{98605AEE-4E0B-4F35-82F7-A6B1543A3EC7}" type="datetime1">
              <a:rPr lang="ja-JP" altLang="en-US"/>
              <a:pPr>
                <a:defRPr/>
              </a:pPr>
              <a:t>2021/7/20</a:t>
            </a:fld>
            <a:endParaRPr lang="en-US" altLang="ja-JP"/>
          </a:p>
        </p:txBody>
      </p:sp>
    </p:spTree>
    <p:extLst>
      <p:ext uri="{BB962C8B-B14F-4D97-AF65-F5344CB8AC3E}">
        <p14:creationId xmlns:p14="http://schemas.microsoft.com/office/powerpoint/2010/main" val="1075798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457200"/>
            <a:ext cx="2057400" cy="5410200"/>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57200" y="457200"/>
            <a:ext cx="6019800" cy="5410200"/>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a:extLst>
              <a:ext uri="{FF2B5EF4-FFF2-40B4-BE49-F238E27FC236}">
                <a16:creationId xmlns:a16="http://schemas.microsoft.com/office/drawing/2014/main" id="{8239E602-0B36-414F-8EF2-B010EB40AD71}"/>
              </a:ext>
            </a:extLst>
          </p:cNvPr>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3">
            <a:extLst>
              <a:ext uri="{FF2B5EF4-FFF2-40B4-BE49-F238E27FC236}">
                <a16:creationId xmlns:a16="http://schemas.microsoft.com/office/drawing/2014/main" id="{49A2F8AC-C288-4BBA-8F2D-A3DB1C05B1E7}"/>
              </a:ext>
            </a:extLst>
          </p:cNvPr>
          <p:cNvSpPr>
            <a:spLocks noGrp="1" noChangeArrowheads="1"/>
          </p:cNvSpPr>
          <p:nvPr>
            <p:ph type="sldNum" sz="quarter" idx="11"/>
          </p:nvPr>
        </p:nvSpPr>
        <p:spPr>
          <a:ln/>
        </p:spPr>
        <p:txBody>
          <a:bodyPr/>
          <a:lstStyle>
            <a:lvl1pPr>
              <a:defRPr/>
            </a:lvl1pPr>
          </a:lstStyle>
          <a:p>
            <a:pPr>
              <a:defRPr/>
            </a:pPr>
            <a:fld id="{FE1F9DB4-232A-4FD8-8075-15206E311589}" type="slidenum">
              <a:rPr lang="ja-JP" altLang="en-US"/>
              <a:pPr>
                <a:defRPr/>
              </a:pPr>
              <a:t>‹#›</a:t>
            </a:fld>
            <a:endParaRPr lang="en-US" altLang="ja-JP"/>
          </a:p>
        </p:txBody>
      </p:sp>
      <p:sp>
        <p:nvSpPr>
          <p:cNvPr id="6" name="Rectangle 16">
            <a:extLst>
              <a:ext uri="{FF2B5EF4-FFF2-40B4-BE49-F238E27FC236}">
                <a16:creationId xmlns:a16="http://schemas.microsoft.com/office/drawing/2014/main" id="{2105B281-9653-42FB-93F5-559E1F459439}"/>
              </a:ext>
            </a:extLst>
          </p:cNvPr>
          <p:cNvSpPr>
            <a:spLocks noGrp="1" noChangeArrowheads="1"/>
          </p:cNvSpPr>
          <p:nvPr>
            <p:ph type="dt" sz="half" idx="12"/>
          </p:nvPr>
        </p:nvSpPr>
        <p:spPr>
          <a:ln/>
        </p:spPr>
        <p:txBody>
          <a:bodyPr/>
          <a:lstStyle>
            <a:lvl1pPr>
              <a:defRPr/>
            </a:lvl1pPr>
          </a:lstStyle>
          <a:p>
            <a:pPr>
              <a:defRPr/>
            </a:pPr>
            <a:fld id="{0CE3936E-5546-4185-87E4-C13108751126}" type="datetime1">
              <a:rPr lang="ja-JP" altLang="en-US"/>
              <a:pPr>
                <a:defRPr/>
              </a:pPr>
              <a:t>2021/7/20</a:t>
            </a:fld>
            <a:endParaRPr lang="en-US" altLang="ja-JP"/>
          </a:p>
        </p:txBody>
      </p:sp>
    </p:spTree>
    <p:extLst>
      <p:ext uri="{BB962C8B-B14F-4D97-AF65-F5344CB8AC3E}">
        <p14:creationId xmlns:p14="http://schemas.microsoft.com/office/powerpoint/2010/main" val="3507275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a:extLst>
                  <a:ext uri="{FF2B5EF4-FFF2-40B4-BE49-F238E27FC236}">
                    <a16:creationId xmlns:a16="http://schemas.microsoft.com/office/drawing/2014/main" id="{E6FBE79D-4E87-4D45-9776-2C903C6C5827}"/>
                  </a:ext>
                </a:extLst>
              </p:cNvPr>
              <p:cNvSpPr>
                <a:spLocks noChangeArrowheads="1"/>
              </p:cNvSpPr>
              <p:nvPr/>
            </p:nvSpPr>
            <p:spPr bwMode="ltGray">
              <a:xfrm>
                <a:off x="2112" y="0"/>
                <a:ext cx="3648" cy="9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b="1">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9pPr>
              </a:lstStyle>
              <a:p>
                <a:pPr eaLnBrk="1" hangingPunct="1">
                  <a:defRPr/>
                </a:pPr>
                <a:endParaRPr lang="ja-JP" altLang="en-US" b="0"/>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14" name="Arc 62"/>
              <p:cNvSpPr>
                <a:spLocks/>
              </p:cNvSpPr>
              <p:nvPr/>
            </p:nvSpPr>
            <p:spPr bwMode="ltGray">
              <a:xfrm rot="16200000" flipH="1">
                <a:off x="426" y="860"/>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ja-JP" altLang="en-US"/>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10" name="Arc 66"/>
              <p:cNvSpPr>
                <a:spLocks/>
              </p:cNvSpPr>
              <p:nvPr/>
            </p:nvSpPr>
            <p:spPr bwMode="ltGray">
              <a:xfrm rot="5400000">
                <a:off x="5097" y="3347"/>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ja-JP" altLang="en-US"/>
              </a:p>
            </p:txBody>
          </p:sp>
        </p:grpSp>
      </p:grpSp>
      <p:sp>
        <p:nvSpPr>
          <p:cNvPr id="60483" name="Rectangle 67"/>
          <p:cNvSpPr>
            <a:spLocks noGrp="1" noChangeArrowheads="1"/>
          </p:cNvSpPr>
          <p:nvPr>
            <p:ph type="ctrTitle"/>
          </p:nvPr>
        </p:nvSpPr>
        <p:spPr>
          <a:xfrm>
            <a:off x="990600" y="1751013"/>
            <a:ext cx="7772400" cy="1143000"/>
          </a:xfrm>
        </p:spPr>
        <p:txBody>
          <a:bodyPr/>
          <a:lstStyle>
            <a:lvl1pPr>
              <a:defRPr/>
            </a:lvl1pPr>
          </a:lstStyle>
          <a:p>
            <a:r>
              <a:rPr lang="ja-JP" altLang="en-US"/>
              <a:t>マスタ タイトルの書式設定</a:t>
            </a:r>
          </a:p>
        </p:txBody>
      </p:sp>
      <p:sp>
        <p:nvSpPr>
          <p:cNvPr id="60484" name="Rectangle 68" descr="Rectangle: Click to edit Master text styles&#10;Second level&#10;Third level&#10;Fourth level&#10;Fifth level"/>
          <p:cNvSpPr>
            <a:spLocks noGrp="1" noChangeArrowheads="1"/>
          </p:cNvSpPr>
          <p:nvPr>
            <p:ph type="subTitle" idx="1"/>
          </p:nvPr>
        </p:nvSpPr>
        <p:spPr>
          <a:xfrm>
            <a:off x="990600" y="3308350"/>
            <a:ext cx="6400800" cy="1755775"/>
          </a:xfrm>
        </p:spPr>
        <p:txBody>
          <a:bodyPr/>
          <a:lstStyle>
            <a:lvl1pPr marL="0" indent="0">
              <a:buFont typeface="Wingdings" pitchFamily="2" charset="2"/>
              <a:buNone/>
              <a:defRPr/>
            </a:lvl1pPr>
          </a:lstStyle>
          <a:p>
            <a:r>
              <a:rPr lang="ja-JP" altLang="en-US"/>
              <a:t>マスタ サブタイトルの書式設定</a:t>
            </a:r>
          </a:p>
        </p:txBody>
      </p:sp>
      <p:sp>
        <p:nvSpPr>
          <p:cNvPr id="69" name="Rectangle 69">
            <a:extLst>
              <a:ext uri="{FF2B5EF4-FFF2-40B4-BE49-F238E27FC236}">
                <a16:creationId xmlns:a16="http://schemas.microsoft.com/office/drawing/2014/main" id="{ED39786B-5719-499F-A495-FC3E4C1F46B2}"/>
              </a:ext>
            </a:extLst>
          </p:cNvPr>
          <p:cNvSpPr>
            <a:spLocks noGrp="1" noChangeArrowheads="1"/>
          </p:cNvSpPr>
          <p:nvPr>
            <p:ph type="dt" sz="quarter" idx="10"/>
          </p:nvPr>
        </p:nvSpPr>
        <p:spPr/>
        <p:txBody>
          <a:bodyPr/>
          <a:lstStyle>
            <a:lvl1pPr>
              <a:defRPr/>
            </a:lvl1pPr>
          </a:lstStyle>
          <a:p>
            <a:pPr>
              <a:defRPr/>
            </a:pPr>
            <a:fld id="{CA4A1BD0-B08B-4DC9-96AB-2E313FD28286}" type="datetime1">
              <a:rPr lang="ja-JP" altLang="en-US"/>
              <a:pPr>
                <a:defRPr/>
              </a:pPr>
              <a:t>2021/7/20</a:t>
            </a:fld>
            <a:endParaRPr lang="en-US" altLang="ja-JP"/>
          </a:p>
        </p:txBody>
      </p:sp>
      <p:sp>
        <p:nvSpPr>
          <p:cNvPr id="70" name="Rectangle 70">
            <a:extLst>
              <a:ext uri="{FF2B5EF4-FFF2-40B4-BE49-F238E27FC236}">
                <a16:creationId xmlns:a16="http://schemas.microsoft.com/office/drawing/2014/main" id="{28D92184-438D-41E1-9582-6C44A57E8DC5}"/>
              </a:ext>
            </a:extLst>
          </p:cNvPr>
          <p:cNvSpPr>
            <a:spLocks noGrp="1" noChangeArrowheads="1"/>
          </p:cNvSpPr>
          <p:nvPr>
            <p:ph type="ftr" sz="quarter" idx="11"/>
          </p:nvPr>
        </p:nvSpPr>
        <p:spPr/>
        <p:txBody>
          <a:bodyPr/>
          <a:lstStyle>
            <a:lvl1pPr>
              <a:defRPr/>
            </a:lvl1pPr>
          </a:lstStyle>
          <a:p>
            <a:pPr>
              <a:defRPr/>
            </a:pPr>
            <a:endParaRPr lang="en-US" altLang="ja-JP"/>
          </a:p>
        </p:txBody>
      </p:sp>
      <p:sp>
        <p:nvSpPr>
          <p:cNvPr id="71" name="Rectangle 71">
            <a:extLst>
              <a:ext uri="{FF2B5EF4-FFF2-40B4-BE49-F238E27FC236}">
                <a16:creationId xmlns:a16="http://schemas.microsoft.com/office/drawing/2014/main" id="{6C647466-F7BF-4700-8047-6B5AF33FFB04}"/>
              </a:ext>
            </a:extLst>
          </p:cNvPr>
          <p:cNvSpPr>
            <a:spLocks noGrp="1" noChangeArrowheads="1"/>
          </p:cNvSpPr>
          <p:nvPr>
            <p:ph type="sldNum" sz="quarter" idx="12"/>
          </p:nvPr>
        </p:nvSpPr>
        <p:spPr/>
        <p:txBody>
          <a:bodyPr/>
          <a:lstStyle>
            <a:lvl1pPr>
              <a:defRPr/>
            </a:lvl1pPr>
          </a:lstStyle>
          <a:p>
            <a:pPr>
              <a:defRPr/>
            </a:pPr>
            <a:fld id="{96A4A90E-352D-4246-AC6B-F3A229EFFC62}" type="slidenum">
              <a:rPr lang="en-US" altLang="ja-JP"/>
              <a:pPr>
                <a:defRPr/>
              </a:pPr>
              <a:t>‹#›</a:t>
            </a:fld>
            <a:endParaRPr lang="en-US" altLang="ja-JP"/>
          </a:p>
        </p:txBody>
      </p:sp>
    </p:spTree>
    <p:extLst>
      <p:ext uri="{BB962C8B-B14F-4D97-AF65-F5344CB8AC3E}">
        <p14:creationId xmlns:p14="http://schemas.microsoft.com/office/powerpoint/2010/main" val="2419188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a:extLst>
              <a:ext uri="{FF2B5EF4-FFF2-40B4-BE49-F238E27FC236}">
                <a16:creationId xmlns:a16="http://schemas.microsoft.com/office/drawing/2014/main" id="{8239E602-0B36-414F-8EF2-B010EB40AD71}"/>
              </a:ext>
            </a:extLst>
          </p:cNvPr>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3">
            <a:extLst>
              <a:ext uri="{FF2B5EF4-FFF2-40B4-BE49-F238E27FC236}">
                <a16:creationId xmlns:a16="http://schemas.microsoft.com/office/drawing/2014/main" id="{49A2F8AC-C288-4BBA-8F2D-A3DB1C05B1E7}"/>
              </a:ext>
            </a:extLst>
          </p:cNvPr>
          <p:cNvSpPr>
            <a:spLocks noGrp="1" noChangeArrowheads="1"/>
          </p:cNvSpPr>
          <p:nvPr>
            <p:ph type="sldNum" sz="quarter" idx="11"/>
          </p:nvPr>
        </p:nvSpPr>
        <p:spPr>
          <a:ln/>
        </p:spPr>
        <p:txBody>
          <a:bodyPr/>
          <a:lstStyle>
            <a:lvl1pPr>
              <a:defRPr/>
            </a:lvl1pPr>
          </a:lstStyle>
          <a:p>
            <a:pPr>
              <a:defRPr/>
            </a:pPr>
            <a:fld id="{2F951445-42BA-43B9-97FE-AD5B8C88498D}" type="slidenum">
              <a:rPr lang="ja-JP" altLang="en-US"/>
              <a:pPr>
                <a:defRPr/>
              </a:pPr>
              <a:t>‹#›</a:t>
            </a:fld>
            <a:endParaRPr lang="en-US" altLang="ja-JP"/>
          </a:p>
        </p:txBody>
      </p:sp>
      <p:sp>
        <p:nvSpPr>
          <p:cNvPr id="6" name="Rectangle 16">
            <a:extLst>
              <a:ext uri="{FF2B5EF4-FFF2-40B4-BE49-F238E27FC236}">
                <a16:creationId xmlns:a16="http://schemas.microsoft.com/office/drawing/2014/main" id="{2105B281-9653-42FB-93F5-559E1F459439}"/>
              </a:ext>
            </a:extLst>
          </p:cNvPr>
          <p:cNvSpPr>
            <a:spLocks noGrp="1" noChangeArrowheads="1"/>
          </p:cNvSpPr>
          <p:nvPr>
            <p:ph type="dt" sz="half" idx="12"/>
          </p:nvPr>
        </p:nvSpPr>
        <p:spPr>
          <a:ln/>
        </p:spPr>
        <p:txBody>
          <a:bodyPr/>
          <a:lstStyle>
            <a:lvl1pPr>
              <a:defRPr/>
            </a:lvl1pPr>
          </a:lstStyle>
          <a:p>
            <a:pPr>
              <a:defRPr/>
            </a:pPr>
            <a:fld id="{D7151E3F-323D-4D42-B29D-BBC8E60AED17}" type="datetime1">
              <a:rPr lang="ja-JP" altLang="en-US"/>
              <a:pPr>
                <a:defRPr/>
              </a:pPr>
              <a:t>2021/7/20</a:t>
            </a:fld>
            <a:endParaRPr lang="en-US" altLang="ja-JP"/>
          </a:p>
        </p:txBody>
      </p:sp>
    </p:spTree>
    <p:extLst>
      <p:ext uri="{BB962C8B-B14F-4D97-AF65-F5344CB8AC3E}">
        <p14:creationId xmlns:p14="http://schemas.microsoft.com/office/powerpoint/2010/main" val="2390777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
        <p:nvSpPr>
          <p:cNvPr id="4" name="Rectangle 2">
            <a:extLst>
              <a:ext uri="{FF2B5EF4-FFF2-40B4-BE49-F238E27FC236}">
                <a16:creationId xmlns:a16="http://schemas.microsoft.com/office/drawing/2014/main" id="{8239E602-0B36-414F-8EF2-B010EB40AD71}"/>
              </a:ext>
            </a:extLst>
          </p:cNvPr>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3">
            <a:extLst>
              <a:ext uri="{FF2B5EF4-FFF2-40B4-BE49-F238E27FC236}">
                <a16:creationId xmlns:a16="http://schemas.microsoft.com/office/drawing/2014/main" id="{49A2F8AC-C288-4BBA-8F2D-A3DB1C05B1E7}"/>
              </a:ext>
            </a:extLst>
          </p:cNvPr>
          <p:cNvSpPr>
            <a:spLocks noGrp="1" noChangeArrowheads="1"/>
          </p:cNvSpPr>
          <p:nvPr>
            <p:ph type="sldNum" sz="quarter" idx="11"/>
          </p:nvPr>
        </p:nvSpPr>
        <p:spPr>
          <a:ln/>
        </p:spPr>
        <p:txBody>
          <a:bodyPr/>
          <a:lstStyle>
            <a:lvl1pPr>
              <a:defRPr/>
            </a:lvl1pPr>
          </a:lstStyle>
          <a:p>
            <a:pPr>
              <a:defRPr/>
            </a:pPr>
            <a:fld id="{C2C4D92A-956C-4F21-9FEF-FB2C82C1E663}" type="slidenum">
              <a:rPr lang="ja-JP" altLang="en-US"/>
              <a:pPr>
                <a:defRPr/>
              </a:pPr>
              <a:t>‹#›</a:t>
            </a:fld>
            <a:endParaRPr lang="en-US" altLang="ja-JP"/>
          </a:p>
        </p:txBody>
      </p:sp>
      <p:sp>
        <p:nvSpPr>
          <p:cNvPr id="6" name="Rectangle 16">
            <a:extLst>
              <a:ext uri="{FF2B5EF4-FFF2-40B4-BE49-F238E27FC236}">
                <a16:creationId xmlns:a16="http://schemas.microsoft.com/office/drawing/2014/main" id="{2105B281-9653-42FB-93F5-559E1F459439}"/>
              </a:ext>
            </a:extLst>
          </p:cNvPr>
          <p:cNvSpPr>
            <a:spLocks noGrp="1" noChangeArrowheads="1"/>
          </p:cNvSpPr>
          <p:nvPr>
            <p:ph type="dt" sz="half" idx="12"/>
          </p:nvPr>
        </p:nvSpPr>
        <p:spPr>
          <a:ln/>
        </p:spPr>
        <p:txBody>
          <a:bodyPr/>
          <a:lstStyle>
            <a:lvl1pPr>
              <a:defRPr/>
            </a:lvl1pPr>
          </a:lstStyle>
          <a:p>
            <a:pPr>
              <a:defRPr/>
            </a:pPr>
            <a:fld id="{8F2AFEBA-40E2-4BE8-82F3-FB00ECE542E9}" type="datetime1">
              <a:rPr lang="ja-JP" altLang="en-US"/>
              <a:pPr>
                <a:defRPr/>
              </a:pPr>
              <a:t>2021/7/20</a:t>
            </a:fld>
            <a:endParaRPr lang="en-US" altLang="ja-JP"/>
          </a:p>
        </p:txBody>
      </p:sp>
    </p:spTree>
    <p:extLst>
      <p:ext uri="{BB962C8B-B14F-4D97-AF65-F5344CB8AC3E}">
        <p14:creationId xmlns:p14="http://schemas.microsoft.com/office/powerpoint/2010/main" val="292600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2">
            <a:extLst>
              <a:ext uri="{FF2B5EF4-FFF2-40B4-BE49-F238E27FC236}">
                <a16:creationId xmlns:a16="http://schemas.microsoft.com/office/drawing/2014/main" id="{8239E602-0B36-414F-8EF2-B010EB40AD71}"/>
              </a:ext>
            </a:extLst>
          </p:cNvPr>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3">
            <a:extLst>
              <a:ext uri="{FF2B5EF4-FFF2-40B4-BE49-F238E27FC236}">
                <a16:creationId xmlns:a16="http://schemas.microsoft.com/office/drawing/2014/main" id="{49A2F8AC-C288-4BBA-8F2D-A3DB1C05B1E7}"/>
              </a:ext>
            </a:extLst>
          </p:cNvPr>
          <p:cNvSpPr>
            <a:spLocks noGrp="1" noChangeArrowheads="1"/>
          </p:cNvSpPr>
          <p:nvPr>
            <p:ph type="sldNum" sz="quarter" idx="11"/>
          </p:nvPr>
        </p:nvSpPr>
        <p:spPr>
          <a:ln/>
        </p:spPr>
        <p:txBody>
          <a:bodyPr/>
          <a:lstStyle>
            <a:lvl1pPr>
              <a:defRPr/>
            </a:lvl1pPr>
          </a:lstStyle>
          <a:p>
            <a:pPr>
              <a:defRPr/>
            </a:pPr>
            <a:fld id="{7E669A50-E4DB-4B0B-B147-C731211FAD8F}" type="slidenum">
              <a:rPr lang="ja-JP" altLang="en-US"/>
              <a:pPr>
                <a:defRPr/>
              </a:pPr>
              <a:t>‹#›</a:t>
            </a:fld>
            <a:endParaRPr lang="en-US" altLang="ja-JP"/>
          </a:p>
        </p:txBody>
      </p:sp>
      <p:sp>
        <p:nvSpPr>
          <p:cNvPr id="7" name="Rectangle 16">
            <a:extLst>
              <a:ext uri="{FF2B5EF4-FFF2-40B4-BE49-F238E27FC236}">
                <a16:creationId xmlns:a16="http://schemas.microsoft.com/office/drawing/2014/main" id="{2105B281-9653-42FB-93F5-559E1F459439}"/>
              </a:ext>
            </a:extLst>
          </p:cNvPr>
          <p:cNvSpPr>
            <a:spLocks noGrp="1" noChangeArrowheads="1"/>
          </p:cNvSpPr>
          <p:nvPr>
            <p:ph type="dt" sz="half" idx="12"/>
          </p:nvPr>
        </p:nvSpPr>
        <p:spPr>
          <a:ln/>
        </p:spPr>
        <p:txBody>
          <a:bodyPr/>
          <a:lstStyle>
            <a:lvl1pPr>
              <a:defRPr/>
            </a:lvl1pPr>
          </a:lstStyle>
          <a:p>
            <a:pPr>
              <a:defRPr/>
            </a:pPr>
            <a:fld id="{AB0F4D1E-4F18-4E90-ABCA-C3092E429381}" type="datetime1">
              <a:rPr lang="ja-JP" altLang="en-US"/>
              <a:pPr>
                <a:defRPr/>
              </a:pPr>
              <a:t>2021/7/20</a:t>
            </a:fld>
            <a:endParaRPr lang="en-US" altLang="ja-JP"/>
          </a:p>
        </p:txBody>
      </p:sp>
    </p:spTree>
    <p:extLst>
      <p:ext uri="{BB962C8B-B14F-4D97-AF65-F5344CB8AC3E}">
        <p14:creationId xmlns:p14="http://schemas.microsoft.com/office/powerpoint/2010/main" val="1225499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2">
            <a:extLst>
              <a:ext uri="{FF2B5EF4-FFF2-40B4-BE49-F238E27FC236}">
                <a16:creationId xmlns:a16="http://schemas.microsoft.com/office/drawing/2014/main" id="{8239E602-0B36-414F-8EF2-B010EB40AD71}"/>
              </a:ext>
            </a:extLst>
          </p:cNvPr>
          <p:cNvSpPr>
            <a:spLocks noGrp="1" noChangeArrowheads="1"/>
          </p:cNvSpPr>
          <p:nvPr>
            <p:ph type="ftr" sz="quarter" idx="10"/>
          </p:nvPr>
        </p:nvSpPr>
        <p:spPr>
          <a:ln/>
        </p:spPr>
        <p:txBody>
          <a:bodyPr/>
          <a:lstStyle>
            <a:lvl1pPr>
              <a:defRPr/>
            </a:lvl1pPr>
          </a:lstStyle>
          <a:p>
            <a:pPr>
              <a:defRPr/>
            </a:pPr>
            <a:endParaRPr lang="en-US" altLang="ja-JP"/>
          </a:p>
        </p:txBody>
      </p:sp>
      <p:sp>
        <p:nvSpPr>
          <p:cNvPr id="8" name="Rectangle 3">
            <a:extLst>
              <a:ext uri="{FF2B5EF4-FFF2-40B4-BE49-F238E27FC236}">
                <a16:creationId xmlns:a16="http://schemas.microsoft.com/office/drawing/2014/main" id="{49A2F8AC-C288-4BBA-8F2D-A3DB1C05B1E7}"/>
              </a:ext>
            </a:extLst>
          </p:cNvPr>
          <p:cNvSpPr>
            <a:spLocks noGrp="1" noChangeArrowheads="1"/>
          </p:cNvSpPr>
          <p:nvPr>
            <p:ph type="sldNum" sz="quarter" idx="11"/>
          </p:nvPr>
        </p:nvSpPr>
        <p:spPr>
          <a:ln/>
        </p:spPr>
        <p:txBody>
          <a:bodyPr/>
          <a:lstStyle>
            <a:lvl1pPr>
              <a:defRPr/>
            </a:lvl1pPr>
          </a:lstStyle>
          <a:p>
            <a:pPr>
              <a:defRPr/>
            </a:pPr>
            <a:fld id="{3854FBDE-4B0D-468E-9586-7F7CDB72E688}" type="slidenum">
              <a:rPr lang="ja-JP" altLang="en-US"/>
              <a:pPr>
                <a:defRPr/>
              </a:pPr>
              <a:t>‹#›</a:t>
            </a:fld>
            <a:endParaRPr lang="en-US" altLang="ja-JP"/>
          </a:p>
        </p:txBody>
      </p:sp>
      <p:sp>
        <p:nvSpPr>
          <p:cNvPr id="9" name="Rectangle 16">
            <a:extLst>
              <a:ext uri="{FF2B5EF4-FFF2-40B4-BE49-F238E27FC236}">
                <a16:creationId xmlns:a16="http://schemas.microsoft.com/office/drawing/2014/main" id="{2105B281-9653-42FB-93F5-559E1F459439}"/>
              </a:ext>
            </a:extLst>
          </p:cNvPr>
          <p:cNvSpPr>
            <a:spLocks noGrp="1" noChangeArrowheads="1"/>
          </p:cNvSpPr>
          <p:nvPr>
            <p:ph type="dt" sz="half" idx="12"/>
          </p:nvPr>
        </p:nvSpPr>
        <p:spPr>
          <a:ln/>
        </p:spPr>
        <p:txBody>
          <a:bodyPr/>
          <a:lstStyle>
            <a:lvl1pPr>
              <a:defRPr/>
            </a:lvl1pPr>
          </a:lstStyle>
          <a:p>
            <a:pPr>
              <a:defRPr/>
            </a:pPr>
            <a:fld id="{506B6776-4286-4821-ACBA-9C4921CDFB9F}" type="datetime1">
              <a:rPr lang="ja-JP" altLang="en-US"/>
              <a:pPr>
                <a:defRPr/>
              </a:pPr>
              <a:t>2021/7/20</a:t>
            </a:fld>
            <a:endParaRPr lang="en-US" altLang="ja-JP"/>
          </a:p>
        </p:txBody>
      </p:sp>
    </p:spTree>
    <p:extLst>
      <p:ext uri="{BB962C8B-B14F-4D97-AF65-F5344CB8AC3E}">
        <p14:creationId xmlns:p14="http://schemas.microsoft.com/office/powerpoint/2010/main" val="1613558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Rectangle 2">
            <a:extLst>
              <a:ext uri="{FF2B5EF4-FFF2-40B4-BE49-F238E27FC236}">
                <a16:creationId xmlns:a16="http://schemas.microsoft.com/office/drawing/2014/main" id="{8239E602-0B36-414F-8EF2-B010EB40AD71}"/>
              </a:ext>
            </a:extLst>
          </p:cNvPr>
          <p:cNvSpPr>
            <a:spLocks noGrp="1" noChangeArrowheads="1"/>
          </p:cNvSpPr>
          <p:nvPr>
            <p:ph type="ftr" sz="quarter" idx="10"/>
          </p:nvPr>
        </p:nvSpPr>
        <p:spPr>
          <a:ln/>
        </p:spPr>
        <p:txBody>
          <a:bodyPr/>
          <a:lstStyle>
            <a:lvl1pPr>
              <a:defRPr/>
            </a:lvl1pPr>
          </a:lstStyle>
          <a:p>
            <a:pPr>
              <a:defRPr/>
            </a:pPr>
            <a:endParaRPr lang="en-US" altLang="ja-JP"/>
          </a:p>
        </p:txBody>
      </p:sp>
      <p:sp>
        <p:nvSpPr>
          <p:cNvPr id="4" name="Rectangle 3">
            <a:extLst>
              <a:ext uri="{FF2B5EF4-FFF2-40B4-BE49-F238E27FC236}">
                <a16:creationId xmlns:a16="http://schemas.microsoft.com/office/drawing/2014/main" id="{49A2F8AC-C288-4BBA-8F2D-A3DB1C05B1E7}"/>
              </a:ext>
            </a:extLst>
          </p:cNvPr>
          <p:cNvSpPr>
            <a:spLocks noGrp="1" noChangeArrowheads="1"/>
          </p:cNvSpPr>
          <p:nvPr>
            <p:ph type="sldNum" sz="quarter" idx="11"/>
          </p:nvPr>
        </p:nvSpPr>
        <p:spPr>
          <a:ln/>
        </p:spPr>
        <p:txBody>
          <a:bodyPr/>
          <a:lstStyle>
            <a:lvl1pPr>
              <a:defRPr/>
            </a:lvl1pPr>
          </a:lstStyle>
          <a:p>
            <a:pPr>
              <a:defRPr/>
            </a:pPr>
            <a:fld id="{8AE4F2E8-72FA-40D7-80E8-2B7EEC16CA37}" type="slidenum">
              <a:rPr lang="ja-JP" altLang="en-US"/>
              <a:pPr>
                <a:defRPr/>
              </a:pPr>
              <a:t>‹#›</a:t>
            </a:fld>
            <a:endParaRPr lang="en-US" altLang="ja-JP"/>
          </a:p>
        </p:txBody>
      </p:sp>
      <p:sp>
        <p:nvSpPr>
          <p:cNvPr id="5" name="Rectangle 16">
            <a:extLst>
              <a:ext uri="{FF2B5EF4-FFF2-40B4-BE49-F238E27FC236}">
                <a16:creationId xmlns:a16="http://schemas.microsoft.com/office/drawing/2014/main" id="{2105B281-9653-42FB-93F5-559E1F459439}"/>
              </a:ext>
            </a:extLst>
          </p:cNvPr>
          <p:cNvSpPr>
            <a:spLocks noGrp="1" noChangeArrowheads="1"/>
          </p:cNvSpPr>
          <p:nvPr>
            <p:ph type="dt" sz="half" idx="12"/>
          </p:nvPr>
        </p:nvSpPr>
        <p:spPr>
          <a:ln/>
        </p:spPr>
        <p:txBody>
          <a:bodyPr/>
          <a:lstStyle>
            <a:lvl1pPr>
              <a:defRPr/>
            </a:lvl1pPr>
          </a:lstStyle>
          <a:p>
            <a:pPr>
              <a:defRPr/>
            </a:pPr>
            <a:fld id="{D002A43F-C878-4817-903F-843DCB78AF0A}" type="datetime1">
              <a:rPr lang="ja-JP" altLang="en-US"/>
              <a:pPr>
                <a:defRPr/>
              </a:pPr>
              <a:t>2021/7/20</a:t>
            </a:fld>
            <a:endParaRPr lang="en-US" altLang="ja-JP"/>
          </a:p>
        </p:txBody>
      </p:sp>
    </p:spTree>
    <p:extLst>
      <p:ext uri="{BB962C8B-B14F-4D97-AF65-F5344CB8AC3E}">
        <p14:creationId xmlns:p14="http://schemas.microsoft.com/office/powerpoint/2010/main" val="2699184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239E602-0B36-414F-8EF2-B010EB40AD71}"/>
              </a:ext>
            </a:extLst>
          </p:cNvPr>
          <p:cNvSpPr>
            <a:spLocks noGrp="1" noChangeArrowheads="1"/>
          </p:cNvSpPr>
          <p:nvPr>
            <p:ph type="ftr" sz="quarter" idx="10"/>
          </p:nvPr>
        </p:nvSpPr>
        <p:spPr>
          <a:ln/>
        </p:spPr>
        <p:txBody>
          <a:bodyPr/>
          <a:lstStyle>
            <a:lvl1pPr>
              <a:defRPr/>
            </a:lvl1pPr>
          </a:lstStyle>
          <a:p>
            <a:pPr>
              <a:defRPr/>
            </a:pPr>
            <a:endParaRPr lang="en-US" altLang="ja-JP"/>
          </a:p>
        </p:txBody>
      </p:sp>
      <p:sp>
        <p:nvSpPr>
          <p:cNvPr id="3" name="Rectangle 3">
            <a:extLst>
              <a:ext uri="{FF2B5EF4-FFF2-40B4-BE49-F238E27FC236}">
                <a16:creationId xmlns:a16="http://schemas.microsoft.com/office/drawing/2014/main" id="{49A2F8AC-C288-4BBA-8F2D-A3DB1C05B1E7}"/>
              </a:ext>
            </a:extLst>
          </p:cNvPr>
          <p:cNvSpPr>
            <a:spLocks noGrp="1" noChangeArrowheads="1"/>
          </p:cNvSpPr>
          <p:nvPr>
            <p:ph type="sldNum" sz="quarter" idx="11"/>
          </p:nvPr>
        </p:nvSpPr>
        <p:spPr>
          <a:ln/>
        </p:spPr>
        <p:txBody>
          <a:bodyPr/>
          <a:lstStyle>
            <a:lvl1pPr>
              <a:defRPr/>
            </a:lvl1pPr>
          </a:lstStyle>
          <a:p>
            <a:pPr>
              <a:defRPr/>
            </a:pPr>
            <a:fld id="{66D015F5-2F7D-4338-B418-BC2BC70A9EFF}" type="slidenum">
              <a:rPr lang="ja-JP" altLang="en-US"/>
              <a:pPr>
                <a:defRPr/>
              </a:pPr>
              <a:t>‹#›</a:t>
            </a:fld>
            <a:endParaRPr lang="en-US" altLang="ja-JP"/>
          </a:p>
        </p:txBody>
      </p:sp>
      <p:sp>
        <p:nvSpPr>
          <p:cNvPr id="4" name="Rectangle 16">
            <a:extLst>
              <a:ext uri="{FF2B5EF4-FFF2-40B4-BE49-F238E27FC236}">
                <a16:creationId xmlns:a16="http://schemas.microsoft.com/office/drawing/2014/main" id="{2105B281-9653-42FB-93F5-559E1F459439}"/>
              </a:ext>
            </a:extLst>
          </p:cNvPr>
          <p:cNvSpPr>
            <a:spLocks noGrp="1" noChangeArrowheads="1"/>
          </p:cNvSpPr>
          <p:nvPr>
            <p:ph type="dt" sz="half" idx="12"/>
          </p:nvPr>
        </p:nvSpPr>
        <p:spPr>
          <a:ln/>
        </p:spPr>
        <p:txBody>
          <a:bodyPr/>
          <a:lstStyle>
            <a:lvl1pPr>
              <a:defRPr/>
            </a:lvl1pPr>
          </a:lstStyle>
          <a:p>
            <a:pPr>
              <a:defRPr/>
            </a:pPr>
            <a:fld id="{394586D2-177F-4F52-A808-8268233E906B}" type="datetime1">
              <a:rPr lang="ja-JP" altLang="en-US"/>
              <a:pPr>
                <a:defRPr/>
              </a:pPr>
              <a:t>2021/7/20</a:t>
            </a:fld>
            <a:endParaRPr lang="en-US" altLang="ja-JP"/>
          </a:p>
        </p:txBody>
      </p:sp>
    </p:spTree>
    <p:extLst>
      <p:ext uri="{BB962C8B-B14F-4D97-AF65-F5344CB8AC3E}">
        <p14:creationId xmlns:p14="http://schemas.microsoft.com/office/powerpoint/2010/main" val="2220293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2">
            <a:extLst>
              <a:ext uri="{FF2B5EF4-FFF2-40B4-BE49-F238E27FC236}">
                <a16:creationId xmlns:a16="http://schemas.microsoft.com/office/drawing/2014/main" id="{8239E602-0B36-414F-8EF2-B010EB40AD71}"/>
              </a:ext>
            </a:extLst>
          </p:cNvPr>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3">
            <a:extLst>
              <a:ext uri="{FF2B5EF4-FFF2-40B4-BE49-F238E27FC236}">
                <a16:creationId xmlns:a16="http://schemas.microsoft.com/office/drawing/2014/main" id="{49A2F8AC-C288-4BBA-8F2D-A3DB1C05B1E7}"/>
              </a:ext>
            </a:extLst>
          </p:cNvPr>
          <p:cNvSpPr>
            <a:spLocks noGrp="1" noChangeArrowheads="1"/>
          </p:cNvSpPr>
          <p:nvPr>
            <p:ph type="sldNum" sz="quarter" idx="11"/>
          </p:nvPr>
        </p:nvSpPr>
        <p:spPr>
          <a:ln/>
        </p:spPr>
        <p:txBody>
          <a:bodyPr/>
          <a:lstStyle>
            <a:lvl1pPr>
              <a:defRPr/>
            </a:lvl1pPr>
          </a:lstStyle>
          <a:p>
            <a:pPr>
              <a:defRPr/>
            </a:pPr>
            <a:fld id="{8D17BFCC-C8A4-4AA2-BE9F-ECA91F7C769C}" type="slidenum">
              <a:rPr lang="ja-JP" altLang="en-US"/>
              <a:pPr>
                <a:defRPr/>
              </a:pPr>
              <a:t>‹#›</a:t>
            </a:fld>
            <a:endParaRPr lang="en-US" altLang="ja-JP"/>
          </a:p>
        </p:txBody>
      </p:sp>
      <p:sp>
        <p:nvSpPr>
          <p:cNvPr id="7" name="Rectangle 16">
            <a:extLst>
              <a:ext uri="{FF2B5EF4-FFF2-40B4-BE49-F238E27FC236}">
                <a16:creationId xmlns:a16="http://schemas.microsoft.com/office/drawing/2014/main" id="{2105B281-9653-42FB-93F5-559E1F459439}"/>
              </a:ext>
            </a:extLst>
          </p:cNvPr>
          <p:cNvSpPr>
            <a:spLocks noGrp="1" noChangeArrowheads="1"/>
          </p:cNvSpPr>
          <p:nvPr>
            <p:ph type="dt" sz="half" idx="12"/>
          </p:nvPr>
        </p:nvSpPr>
        <p:spPr>
          <a:ln/>
        </p:spPr>
        <p:txBody>
          <a:bodyPr/>
          <a:lstStyle>
            <a:lvl1pPr>
              <a:defRPr/>
            </a:lvl1pPr>
          </a:lstStyle>
          <a:p>
            <a:pPr>
              <a:defRPr/>
            </a:pPr>
            <a:fld id="{D35B7EE3-E589-4FA3-9D8C-FE585FC2F5D3}" type="datetime1">
              <a:rPr lang="ja-JP" altLang="en-US"/>
              <a:pPr>
                <a:defRPr/>
              </a:pPr>
              <a:t>2021/7/20</a:t>
            </a:fld>
            <a:endParaRPr lang="en-US" altLang="ja-JP"/>
          </a:p>
        </p:txBody>
      </p:sp>
    </p:spTree>
    <p:extLst>
      <p:ext uri="{BB962C8B-B14F-4D97-AF65-F5344CB8AC3E}">
        <p14:creationId xmlns:p14="http://schemas.microsoft.com/office/powerpoint/2010/main" val="3975218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2">
            <a:extLst>
              <a:ext uri="{FF2B5EF4-FFF2-40B4-BE49-F238E27FC236}">
                <a16:creationId xmlns:a16="http://schemas.microsoft.com/office/drawing/2014/main" id="{8239E602-0B36-414F-8EF2-B010EB40AD71}"/>
              </a:ext>
            </a:extLst>
          </p:cNvPr>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3">
            <a:extLst>
              <a:ext uri="{FF2B5EF4-FFF2-40B4-BE49-F238E27FC236}">
                <a16:creationId xmlns:a16="http://schemas.microsoft.com/office/drawing/2014/main" id="{49A2F8AC-C288-4BBA-8F2D-A3DB1C05B1E7}"/>
              </a:ext>
            </a:extLst>
          </p:cNvPr>
          <p:cNvSpPr>
            <a:spLocks noGrp="1" noChangeArrowheads="1"/>
          </p:cNvSpPr>
          <p:nvPr>
            <p:ph type="sldNum" sz="quarter" idx="11"/>
          </p:nvPr>
        </p:nvSpPr>
        <p:spPr>
          <a:ln/>
        </p:spPr>
        <p:txBody>
          <a:bodyPr/>
          <a:lstStyle>
            <a:lvl1pPr>
              <a:defRPr/>
            </a:lvl1pPr>
          </a:lstStyle>
          <a:p>
            <a:pPr>
              <a:defRPr/>
            </a:pPr>
            <a:fld id="{D2B7E8A1-75D7-4437-96B4-D94241CBD99D}" type="slidenum">
              <a:rPr lang="ja-JP" altLang="en-US"/>
              <a:pPr>
                <a:defRPr/>
              </a:pPr>
              <a:t>‹#›</a:t>
            </a:fld>
            <a:endParaRPr lang="en-US" altLang="ja-JP"/>
          </a:p>
        </p:txBody>
      </p:sp>
      <p:sp>
        <p:nvSpPr>
          <p:cNvPr id="7" name="Rectangle 16">
            <a:extLst>
              <a:ext uri="{FF2B5EF4-FFF2-40B4-BE49-F238E27FC236}">
                <a16:creationId xmlns:a16="http://schemas.microsoft.com/office/drawing/2014/main" id="{2105B281-9653-42FB-93F5-559E1F459439}"/>
              </a:ext>
            </a:extLst>
          </p:cNvPr>
          <p:cNvSpPr>
            <a:spLocks noGrp="1" noChangeArrowheads="1"/>
          </p:cNvSpPr>
          <p:nvPr>
            <p:ph type="dt" sz="half" idx="12"/>
          </p:nvPr>
        </p:nvSpPr>
        <p:spPr>
          <a:ln/>
        </p:spPr>
        <p:txBody>
          <a:bodyPr/>
          <a:lstStyle>
            <a:lvl1pPr>
              <a:defRPr/>
            </a:lvl1pPr>
          </a:lstStyle>
          <a:p>
            <a:pPr>
              <a:defRPr/>
            </a:pPr>
            <a:fld id="{45742929-6C24-4BC6-8019-700EADC41026}" type="datetime1">
              <a:rPr lang="ja-JP" altLang="en-US"/>
              <a:pPr>
                <a:defRPr/>
              </a:pPr>
              <a:t>2021/7/20</a:t>
            </a:fld>
            <a:endParaRPr lang="en-US" altLang="ja-JP"/>
          </a:p>
        </p:txBody>
      </p:sp>
    </p:spTree>
    <p:extLst>
      <p:ext uri="{BB962C8B-B14F-4D97-AF65-F5344CB8AC3E}">
        <p14:creationId xmlns:p14="http://schemas.microsoft.com/office/powerpoint/2010/main" val="1616098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8239E602-0B36-414F-8EF2-B010EB40AD71}"/>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200" b="0">
                <a:latin typeface="+mn-lt"/>
              </a:defRPr>
            </a:lvl1pPr>
          </a:lstStyle>
          <a:p>
            <a:pPr>
              <a:defRPr/>
            </a:pPr>
            <a:endParaRPr lang="en-US" altLang="ja-JP"/>
          </a:p>
        </p:txBody>
      </p:sp>
      <p:sp>
        <p:nvSpPr>
          <p:cNvPr id="87043" name="Rectangle 3">
            <a:extLst>
              <a:ext uri="{FF2B5EF4-FFF2-40B4-BE49-F238E27FC236}">
                <a16:creationId xmlns:a16="http://schemas.microsoft.com/office/drawing/2014/main" id="{49A2F8AC-C288-4BBA-8F2D-A3DB1C05B1E7}"/>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200" b="0">
                <a:latin typeface="Arial Black" panose="020B0A04020102020204" pitchFamily="34" charset="0"/>
              </a:defRPr>
            </a:lvl1pPr>
          </a:lstStyle>
          <a:p>
            <a:pPr>
              <a:defRPr/>
            </a:pPr>
            <a:fld id="{657FD243-FC08-4672-B9A1-23A24B15FD5E}" type="slidenum">
              <a:rPr lang="ja-JP" altLang="en-US"/>
              <a:pPr>
                <a:defRPr/>
              </a:pPr>
              <a:t>‹#›</a:t>
            </a:fld>
            <a:endParaRPr lang="en-US" altLang="ja-JP"/>
          </a:p>
        </p:txBody>
      </p:sp>
      <p:grpSp>
        <p:nvGrpSpPr>
          <p:cNvPr id="1028" name="Group 4"/>
          <p:cNvGrpSpPr>
            <a:grpSpLocks/>
          </p:cNvGrpSpPr>
          <p:nvPr/>
        </p:nvGrpSpPr>
        <p:grpSpPr bwMode="auto">
          <a:xfrm>
            <a:off x="0" y="0"/>
            <a:ext cx="9144000" cy="546100"/>
            <a:chOff x="0" y="0"/>
            <a:chExt cx="5760" cy="344"/>
          </a:xfrm>
        </p:grpSpPr>
        <p:sp>
          <p:nvSpPr>
            <p:cNvPr id="1032" name="Rectangle 5">
              <a:extLst>
                <a:ext uri="{FF2B5EF4-FFF2-40B4-BE49-F238E27FC236}">
                  <a16:creationId xmlns:a16="http://schemas.microsoft.com/office/drawing/2014/main" id="{5EBA338F-94DF-4188-B219-D5274AE74072}"/>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b="1">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9pPr>
            </a:lstStyle>
            <a:p>
              <a:pPr algn="ctr" eaLnBrk="1" hangingPunct="1">
                <a:defRPr/>
              </a:pPr>
              <a:endParaRPr kumimoji="0" lang="ja-JP" altLang="en-US" b="0"/>
            </a:p>
          </p:txBody>
        </p:sp>
        <p:sp>
          <p:nvSpPr>
            <p:cNvPr id="1033" name="Rectangle 6">
              <a:extLst>
                <a:ext uri="{FF2B5EF4-FFF2-40B4-BE49-F238E27FC236}">
                  <a16:creationId xmlns:a16="http://schemas.microsoft.com/office/drawing/2014/main" id="{08D55368-73AA-4630-9E47-3B01B9DEDD28}"/>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b="1">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9pPr>
            </a:lstStyle>
            <a:p>
              <a:pPr eaLnBrk="1" hangingPunct="1">
                <a:defRPr/>
              </a:pPr>
              <a:endParaRPr kumimoji="0" lang="ja-JP" altLang="en-US" b="0"/>
            </a:p>
          </p:txBody>
        </p:sp>
        <p:sp>
          <p:nvSpPr>
            <p:cNvPr id="1034" name="Rectangle 7">
              <a:extLst>
                <a:ext uri="{FF2B5EF4-FFF2-40B4-BE49-F238E27FC236}">
                  <a16:creationId xmlns:a16="http://schemas.microsoft.com/office/drawing/2014/main" id="{7CCB9445-10DD-4F65-8BE9-08BE6790FF22}"/>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b="1">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9pPr>
            </a:lstStyle>
            <a:p>
              <a:pPr eaLnBrk="1" hangingPunct="1">
                <a:defRPr/>
              </a:pPr>
              <a:endParaRPr kumimoji="0" lang="ja-JP" altLang="en-US" sz="1800" b="0">
                <a:solidFill>
                  <a:schemeClr val="hlink"/>
                </a:solidFill>
                <a:latin typeface="Arial" panose="020B0604020202020204" pitchFamily="34" charset="0"/>
              </a:endParaRPr>
            </a:p>
          </p:txBody>
        </p:sp>
        <p:sp>
          <p:nvSpPr>
            <p:cNvPr id="1035" name="Rectangle 8">
              <a:extLst>
                <a:ext uri="{FF2B5EF4-FFF2-40B4-BE49-F238E27FC236}">
                  <a16:creationId xmlns:a16="http://schemas.microsoft.com/office/drawing/2014/main" id="{F7BAC87E-5B71-4F0F-88A5-68CC9F7CC108}"/>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b="1">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9pPr>
            </a:lstStyle>
            <a:p>
              <a:pPr eaLnBrk="1" hangingPunct="1">
                <a:defRPr/>
              </a:pPr>
              <a:endParaRPr kumimoji="0" lang="ja-JP" altLang="en-US" sz="1800" b="0">
                <a:solidFill>
                  <a:schemeClr val="hlink"/>
                </a:solidFill>
                <a:latin typeface="Arial" panose="020B0604020202020204" pitchFamily="34" charset="0"/>
              </a:endParaRPr>
            </a:p>
          </p:txBody>
        </p:sp>
        <p:sp>
          <p:nvSpPr>
            <p:cNvPr id="1036" name="Rectangle 9">
              <a:extLst>
                <a:ext uri="{FF2B5EF4-FFF2-40B4-BE49-F238E27FC236}">
                  <a16:creationId xmlns:a16="http://schemas.microsoft.com/office/drawing/2014/main" id="{3D8C682B-7447-4013-B2DB-3B18EED10954}"/>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b="1">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9pPr>
            </a:lstStyle>
            <a:p>
              <a:pPr eaLnBrk="1" hangingPunct="1">
                <a:defRPr/>
              </a:pPr>
              <a:endParaRPr kumimoji="0" lang="ja-JP" altLang="en-US" sz="1800" b="0">
                <a:solidFill>
                  <a:schemeClr val="accent2"/>
                </a:solidFill>
                <a:latin typeface="Arial" panose="020B0604020202020204" pitchFamily="34" charset="0"/>
              </a:endParaRPr>
            </a:p>
          </p:txBody>
        </p:sp>
        <p:sp>
          <p:nvSpPr>
            <p:cNvPr id="1037" name="Rectangle 10">
              <a:extLst>
                <a:ext uri="{FF2B5EF4-FFF2-40B4-BE49-F238E27FC236}">
                  <a16:creationId xmlns:a16="http://schemas.microsoft.com/office/drawing/2014/main" id="{D0CC4E26-7BFF-44F5-949E-4672DBA78B21}"/>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b="1">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9pPr>
            </a:lstStyle>
            <a:p>
              <a:pPr eaLnBrk="1" hangingPunct="1">
                <a:defRPr/>
              </a:pPr>
              <a:endParaRPr kumimoji="0" lang="ja-JP" altLang="en-US" sz="1800" b="0">
                <a:solidFill>
                  <a:schemeClr val="hlink"/>
                </a:solidFill>
                <a:latin typeface="Arial" panose="020B0604020202020204" pitchFamily="34" charset="0"/>
              </a:endParaRPr>
            </a:p>
          </p:txBody>
        </p:sp>
        <p:sp>
          <p:nvSpPr>
            <p:cNvPr id="1038" name="Rectangle 11">
              <a:extLst>
                <a:ext uri="{FF2B5EF4-FFF2-40B4-BE49-F238E27FC236}">
                  <a16:creationId xmlns:a16="http://schemas.microsoft.com/office/drawing/2014/main" id="{22F8A8AC-75C4-407F-A3FD-C914E14629A1}"/>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b="1">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9pPr>
            </a:lstStyle>
            <a:p>
              <a:pPr eaLnBrk="1" hangingPunct="1">
                <a:defRPr/>
              </a:pPr>
              <a:endParaRPr kumimoji="0" lang="ja-JP" altLang="en-US" b="0"/>
            </a:p>
          </p:txBody>
        </p:sp>
        <p:sp>
          <p:nvSpPr>
            <p:cNvPr id="1039" name="Rectangle 12">
              <a:extLst>
                <a:ext uri="{FF2B5EF4-FFF2-40B4-BE49-F238E27FC236}">
                  <a16:creationId xmlns:a16="http://schemas.microsoft.com/office/drawing/2014/main" id="{0CB3F1B5-EB33-4E95-AFFF-8BE0DD7BB0B9}"/>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b="1">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9pPr>
            </a:lstStyle>
            <a:p>
              <a:pPr eaLnBrk="1" hangingPunct="1">
                <a:defRPr/>
              </a:pPr>
              <a:endParaRPr kumimoji="0" lang="ja-JP" altLang="en-US" sz="1800" b="0">
                <a:solidFill>
                  <a:schemeClr val="accent2"/>
                </a:solidFill>
                <a:latin typeface="Arial" panose="020B0604020202020204" pitchFamily="34" charset="0"/>
              </a:endParaRPr>
            </a:p>
          </p:txBody>
        </p:sp>
        <p:sp>
          <p:nvSpPr>
            <p:cNvPr id="1040" name="Rectangle 13">
              <a:extLst>
                <a:ext uri="{FF2B5EF4-FFF2-40B4-BE49-F238E27FC236}">
                  <a16:creationId xmlns:a16="http://schemas.microsoft.com/office/drawing/2014/main" id="{783A13A9-4A94-4215-89C3-227DC5B48D54}"/>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b="1">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b="1">
                  <a:solidFill>
                    <a:schemeClr val="tx1"/>
                  </a:solidFill>
                  <a:latin typeface="Times New Roman" panose="02020603050405020304" pitchFamily="18" charset="0"/>
                  <a:ea typeface="ＭＳ Ｐゴシック" panose="020B0600070205080204" pitchFamily="50" charset="-128"/>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50" charset="-128"/>
                </a:defRPr>
              </a:lvl9pPr>
            </a:lstStyle>
            <a:p>
              <a:pPr eaLnBrk="1" hangingPunct="1">
                <a:defRPr/>
              </a:pPr>
              <a:endParaRPr kumimoji="0" lang="ja-JP" altLang="en-US" sz="1800" b="0">
                <a:solidFill>
                  <a:schemeClr val="accent2"/>
                </a:solidFill>
                <a:latin typeface="Arial" panose="020B0604020202020204" pitchFamily="34" charset="0"/>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87056" name="Rectangle 16">
            <a:extLst>
              <a:ext uri="{FF2B5EF4-FFF2-40B4-BE49-F238E27FC236}">
                <a16:creationId xmlns:a16="http://schemas.microsoft.com/office/drawing/2014/main" id="{2105B281-9653-42FB-93F5-559E1F459439}"/>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kumimoji="0" sz="1200" b="0">
                <a:latin typeface="+mn-lt"/>
              </a:defRPr>
            </a:lvl1pPr>
          </a:lstStyle>
          <a:p>
            <a:pPr>
              <a:defRPr/>
            </a:pPr>
            <a:fld id="{C025231F-8664-49F1-97B0-DF64FAFE49F6}" type="datetime1">
              <a:rPr lang="ja-JP" altLang="en-US"/>
              <a:pPr>
                <a:defRPr/>
              </a:pPr>
              <a:t>2021/7/20</a:t>
            </a:fld>
            <a:endParaRPr lang="en-US" altLang="ja-JP"/>
          </a:p>
        </p:txBody>
      </p:sp>
    </p:spTree>
  </p:cSld>
  <p:clrMap bg1="lt1" tx1="dk1" bg2="lt2" tx2="dk2" accent1="accent1" accent2="accent2" accent3="accent3" accent4="accent4" accent5="accent5" accent6="accent6" hlink="hlink" folHlink="folHlink"/>
  <p:sldLayoutIdLst>
    <p:sldLayoutId id="2147483878"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4400">
          <a:solidFill>
            <a:schemeClr val="tx1"/>
          </a:solidFill>
          <a:latin typeface="UD デジタル 教科書体 NK-R" panose="02020400000000000000" pitchFamily="18" charset="-128"/>
          <a:ea typeface="UD デジタル 教科書体 NK-R" panose="02020400000000000000" pitchFamily="18" charset="-128"/>
          <a:cs typeface="+mj-cs"/>
        </a:defRPr>
      </a:lvl1pPr>
      <a:lvl2pPr algn="l" rtl="0" eaLnBrk="0" fontAlgn="base" hangingPunct="0">
        <a:spcBef>
          <a:spcPct val="0"/>
        </a:spcBef>
        <a:spcAft>
          <a:spcPct val="0"/>
        </a:spcAft>
        <a:defRPr kumimoji="1" sz="4400">
          <a:solidFill>
            <a:schemeClr val="tx1"/>
          </a:solidFill>
          <a:latin typeface="UD デジタル 教科書体 NK-R" panose="02020400000000000000" pitchFamily="18" charset="-128"/>
          <a:ea typeface="UD デジタル 教科書体 NK-R" panose="02020400000000000000" pitchFamily="18" charset="-128"/>
        </a:defRPr>
      </a:lvl2pPr>
      <a:lvl3pPr algn="l" rtl="0" eaLnBrk="0" fontAlgn="base" hangingPunct="0">
        <a:spcBef>
          <a:spcPct val="0"/>
        </a:spcBef>
        <a:spcAft>
          <a:spcPct val="0"/>
        </a:spcAft>
        <a:defRPr kumimoji="1" sz="4400">
          <a:solidFill>
            <a:schemeClr val="tx1"/>
          </a:solidFill>
          <a:latin typeface="UD デジタル 教科書体 NK-R" panose="02020400000000000000" pitchFamily="18" charset="-128"/>
          <a:ea typeface="UD デジタル 教科書体 NK-R" panose="02020400000000000000" pitchFamily="18" charset="-128"/>
        </a:defRPr>
      </a:lvl3pPr>
      <a:lvl4pPr algn="l" rtl="0" eaLnBrk="0" fontAlgn="base" hangingPunct="0">
        <a:spcBef>
          <a:spcPct val="0"/>
        </a:spcBef>
        <a:spcAft>
          <a:spcPct val="0"/>
        </a:spcAft>
        <a:defRPr kumimoji="1" sz="4400">
          <a:solidFill>
            <a:schemeClr val="tx1"/>
          </a:solidFill>
          <a:latin typeface="UD デジタル 教科書体 NK-R" panose="02020400000000000000" pitchFamily="18" charset="-128"/>
          <a:ea typeface="UD デジタル 教科書体 NK-R" panose="02020400000000000000" pitchFamily="18" charset="-128"/>
        </a:defRPr>
      </a:lvl4pPr>
      <a:lvl5pPr algn="l" rtl="0" eaLnBrk="0" fontAlgn="base" hangingPunct="0">
        <a:spcBef>
          <a:spcPct val="0"/>
        </a:spcBef>
        <a:spcAft>
          <a:spcPct val="0"/>
        </a:spcAft>
        <a:defRPr kumimoji="1" sz="4400">
          <a:solidFill>
            <a:schemeClr val="tx1"/>
          </a:solidFill>
          <a:latin typeface="UD デジタル 教科書体 NK-R" panose="02020400000000000000" pitchFamily="18" charset="-128"/>
          <a:ea typeface="UD デジタル 教科書体 NK-R" panose="02020400000000000000" pitchFamily="18" charset="-128"/>
        </a:defRPr>
      </a:lvl5pPr>
      <a:lvl6pPr marL="457200" algn="l" rtl="0" fontAlgn="base">
        <a:spcBef>
          <a:spcPct val="0"/>
        </a:spcBef>
        <a:spcAft>
          <a:spcPct val="0"/>
        </a:spcAft>
        <a:defRPr kumimoji="1" sz="4400">
          <a:solidFill>
            <a:schemeClr val="tx1"/>
          </a:solidFill>
          <a:latin typeface="Arial" charset="0"/>
          <a:ea typeface="ＭＳ Ｐゴシック" pitchFamily="50" charset="-128"/>
        </a:defRPr>
      </a:lvl6pPr>
      <a:lvl7pPr marL="914400" algn="l" rtl="0" fontAlgn="base">
        <a:spcBef>
          <a:spcPct val="0"/>
        </a:spcBef>
        <a:spcAft>
          <a:spcPct val="0"/>
        </a:spcAft>
        <a:defRPr kumimoji="1" sz="4400">
          <a:solidFill>
            <a:schemeClr val="tx1"/>
          </a:solidFill>
          <a:latin typeface="Arial" charset="0"/>
          <a:ea typeface="ＭＳ Ｐゴシック" pitchFamily="50" charset="-128"/>
        </a:defRPr>
      </a:lvl7pPr>
      <a:lvl8pPr marL="1371600" algn="l" rtl="0" fontAlgn="base">
        <a:spcBef>
          <a:spcPct val="0"/>
        </a:spcBef>
        <a:spcAft>
          <a:spcPct val="0"/>
        </a:spcAft>
        <a:defRPr kumimoji="1" sz="4400">
          <a:solidFill>
            <a:schemeClr val="tx1"/>
          </a:solidFill>
          <a:latin typeface="Arial" charset="0"/>
          <a:ea typeface="ＭＳ Ｐゴシック" pitchFamily="50" charset="-128"/>
        </a:defRPr>
      </a:lvl8pPr>
      <a:lvl9pPr marL="1828800" algn="l" rtl="0" fontAlgn="base">
        <a:spcBef>
          <a:spcPct val="0"/>
        </a:spcBef>
        <a:spcAft>
          <a:spcPct val="0"/>
        </a:spcAft>
        <a:defRPr kumimoji="1" sz="4400">
          <a:solidFill>
            <a:schemeClr val="tx1"/>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1087"/>
          <p:cNvSpPr>
            <a:spLocks noGrp="1" noChangeArrowheads="1"/>
          </p:cNvSpPr>
          <p:nvPr>
            <p:ph type="title"/>
          </p:nvPr>
        </p:nvSpPr>
        <p:spPr bwMode="auto">
          <a:xfrm>
            <a:off x="609600" y="30638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8" rIns="91434" bIns="45718" numCol="1" anchor="b" anchorCtr="0" compatLnSpc="1">
            <a:prstTxWarp prst="textNoShape">
              <a:avLst/>
            </a:prstTxWarp>
          </a:bodyPr>
          <a:lstStyle/>
          <a:p>
            <a:pPr lvl="0"/>
            <a:r>
              <a:rPr lang="ja-JP" altLang="en-US" smtClean="0"/>
              <a:t>マスタ タイトルの書式設定</a:t>
            </a:r>
          </a:p>
        </p:txBody>
      </p:sp>
      <p:sp>
        <p:nvSpPr>
          <p:cNvPr id="2051" name="Rectangle 1088" descr="Rectangle: Click to edit Master text styles&#10;Second level&#10;Third level&#10;Fourth level&#10;Fifth level"/>
          <p:cNvSpPr>
            <a:spLocks noGrp="1" noChangeArrowheads="1"/>
          </p:cNvSpPr>
          <p:nvPr>
            <p:ph type="body" idx="1"/>
          </p:nvPr>
        </p:nvSpPr>
        <p:spPr bwMode="auto">
          <a:xfrm>
            <a:off x="838200" y="190658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8" rIns="91434" bIns="45718"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33" name="Rectangle 69">
            <a:extLst>
              <a:ext uri="{FF2B5EF4-FFF2-40B4-BE49-F238E27FC236}">
                <a16:creationId xmlns:a16="http://schemas.microsoft.com/office/drawing/2014/main" id="{001BFE57-FB2A-4588-846A-372B632A0EA5}"/>
              </a:ext>
            </a:extLst>
          </p:cNvPr>
          <p:cNvSpPr>
            <a:spLocks noGrp="1" noChangeArrowheads="1"/>
          </p:cNvSpPr>
          <p:nvPr>
            <p:ph type="dt" sz="quarter" idx="2"/>
          </p:nvPr>
        </p:nvSpPr>
        <p:spPr bwMode="auto">
          <a:xfrm>
            <a:off x="685800" y="6249988"/>
            <a:ext cx="1905000" cy="457200"/>
          </a:xfrm>
          <a:prstGeom prst="rect">
            <a:avLst/>
          </a:prstGeom>
          <a:ln>
            <a:miter lim="800000"/>
            <a:headEnd/>
            <a:tailEnd/>
          </a:ln>
        </p:spPr>
        <p:txBody>
          <a:bodyPr vert="horz" wrap="square" lIns="91434" tIns="45718" rIns="91434" bIns="45718" numCol="1" anchor="b" anchorCtr="0" compatLnSpc="1">
            <a:prstTxWarp prst="textNoShape">
              <a:avLst/>
            </a:prstTxWarp>
          </a:bodyPr>
          <a:lstStyle>
            <a:lvl1pPr algn="l" eaLnBrk="1" hangingPunct="1">
              <a:defRPr kumimoji="0" sz="1300" b="0">
                <a:latin typeface="+mn-lt"/>
              </a:defRPr>
            </a:lvl1pPr>
          </a:lstStyle>
          <a:p>
            <a:pPr>
              <a:defRPr/>
            </a:pPr>
            <a:fld id="{3A8997D2-C6C8-4BD1-9DDB-1812A99BCA4E}" type="datetime1">
              <a:rPr lang="ja-JP" altLang="en-US"/>
              <a:pPr>
                <a:defRPr/>
              </a:pPr>
              <a:t>2021/7/20</a:t>
            </a:fld>
            <a:endParaRPr lang="en-US" altLang="ja-JP"/>
          </a:p>
        </p:txBody>
      </p:sp>
      <p:sp>
        <p:nvSpPr>
          <p:cNvPr id="134" name="Rectangle 70">
            <a:extLst>
              <a:ext uri="{FF2B5EF4-FFF2-40B4-BE49-F238E27FC236}">
                <a16:creationId xmlns:a16="http://schemas.microsoft.com/office/drawing/2014/main" id="{1D021521-A121-4CFB-98D6-8CC865638B24}"/>
              </a:ext>
            </a:extLst>
          </p:cNvPr>
          <p:cNvSpPr>
            <a:spLocks noGrp="1" noChangeArrowheads="1"/>
          </p:cNvSpPr>
          <p:nvPr>
            <p:ph type="ftr" sz="quarter" idx="3"/>
          </p:nvPr>
        </p:nvSpPr>
        <p:spPr bwMode="auto">
          <a:xfrm>
            <a:off x="3124200" y="6249988"/>
            <a:ext cx="2895600" cy="457200"/>
          </a:xfrm>
          <a:prstGeom prst="rect">
            <a:avLst/>
          </a:prstGeom>
          <a:ln>
            <a:miter lim="800000"/>
            <a:headEnd/>
            <a:tailEnd/>
          </a:ln>
        </p:spPr>
        <p:txBody>
          <a:bodyPr vert="horz" wrap="square" lIns="91434" tIns="45718" rIns="91434" bIns="45718" numCol="1" anchor="b" anchorCtr="0" compatLnSpc="1">
            <a:prstTxWarp prst="textNoShape">
              <a:avLst/>
            </a:prstTxWarp>
          </a:bodyPr>
          <a:lstStyle>
            <a:lvl1pPr algn="ctr" eaLnBrk="1" hangingPunct="1">
              <a:defRPr kumimoji="0" sz="1300" b="0">
                <a:latin typeface="+mn-lt"/>
              </a:defRPr>
            </a:lvl1pPr>
          </a:lstStyle>
          <a:p>
            <a:pPr>
              <a:defRPr/>
            </a:pPr>
            <a:endParaRPr lang="en-US" altLang="ja-JP"/>
          </a:p>
        </p:txBody>
      </p:sp>
      <p:sp>
        <p:nvSpPr>
          <p:cNvPr id="135" name="Rectangle 71">
            <a:extLst>
              <a:ext uri="{FF2B5EF4-FFF2-40B4-BE49-F238E27FC236}">
                <a16:creationId xmlns:a16="http://schemas.microsoft.com/office/drawing/2014/main" id="{A4DD54FB-0B03-453E-8014-0011F5AA8C02}"/>
              </a:ext>
            </a:extLst>
          </p:cNvPr>
          <p:cNvSpPr>
            <a:spLocks noGrp="1" noChangeArrowheads="1"/>
          </p:cNvSpPr>
          <p:nvPr>
            <p:ph type="sldNum" sz="quarter" idx="4"/>
          </p:nvPr>
        </p:nvSpPr>
        <p:spPr bwMode="auto">
          <a:xfrm>
            <a:off x="6553200" y="6249988"/>
            <a:ext cx="1905000" cy="457200"/>
          </a:xfrm>
          <a:prstGeom prst="rect">
            <a:avLst/>
          </a:prstGeom>
          <a:ln>
            <a:miter lim="800000"/>
            <a:headEnd/>
            <a:tailEnd/>
          </a:ln>
        </p:spPr>
        <p:txBody>
          <a:bodyPr vert="horz" wrap="square" lIns="91434" tIns="45718" rIns="91434" bIns="45718" numCol="1" anchor="b" anchorCtr="0" compatLnSpc="1">
            <a:prstTxWarp prst="textNoShape">
              <a:avLst/>
            </a:prstTxWarp>
          </a:bodyPr>
          <a:lstStyle>
            <a:lvl1pPr algn="r" eaLnBrk="1" hangingPunct="1">
              <a:defRPr kumimoji="0" sz="1300" b="0"/>
            </a:lvl1pPr>
          </a:lstStyle>
          <a:p>
            <a:pPr>
              <a:defRPr/>
            </a:pPr>
            <a:fld id="{DBAE2CB1-34A3-4141-B854-6D5B7A6E7545}"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879" r:id="rId1"/>
  </p:sldLayoutIdLst>
  <p:hf hdr="0" ftr="0" dt="0"/>
  <p:txStyles>
    <p:titleStyle>
      <a:lvl1pPr algn="l" rtl="0" eaLnBrk="0" fontAlgn="base" hangingPunct="0">
        <a:spcBef>
          <a:spcPct val="0"/>
        </a:spcBef>
        <a:spcAft>
          <a:spcPct val="0"/>
        </a:spcAft>
        <a:defRPr kumimoji="1" sz="4400">
          <a:solidFill>
            <a:schemeClr val="tx2"/>
          </a:solidFill>
          <a:latin typeface="Arial" charset="0"/>
          <a:ea typeface="+mj-ea"/>
          <a:cs typeface="+mj-cs"/>
        </a:defRPr>
      </a:lvl1pPr>
      <a:lvl2pPr algn="l" rtl="0" eaLnBrk="0" fontAlgn="base" hangingPunct="0">
        <a:spcBef>
          <a:spcPct val="0"/>
        </a:spcBef>
        <a:spcAft>
          <a:spcPct val="0"/>
        </a:spcAft>
        <a:defRPr kumimoji="1" sz="4400">
          <a:solidFill>
            <a:schemeClr val="tx2"/>
          </a:solidFill>
          <a:latin typeface="Arial" charset="0"/>
          <a:ea typeface="ＭＳ Ｐゴシック" pitchFamily="50" charset="-128"/>
        </a:defRPr>
      </a:lvl2pPr>
      <a:lvl3pPr algn="l" rtl="0" eaLnBrk="0" fontAlgn="base" hangingPunct="0">
        <a:spcBef>
          <a:spcPct val="0"/>
        </a:spcBef>
        <a:spcAft>
          <a:spcPct val="0"/>
        </a:spcAft>
        <a:defRPr kumimoji="1" sz="4400">
          <a:solidFill>
            <a:schemeClr val="tx2"/>
          </a:solidFill>
          <a:latin typeface="Arial" charset="0"/>
          <a:ea typeface="ＭＳ Ｐゴシック" pitchFamily="50" charset="-128"/>
        </a:defRPr>
      </a:lvl3pPr>
      <a:lvl4pPr algn="l" rtl="0" eaLnBrk="0" fontAlgn="base" hangingPunct="0">
        <a:spcBef>
          <a:spcPct val="0"/>
        </a:spcBef>
        <a:spcAft>
          <a:spcPct val="0"/>
        </a:spcAft>
        <a:defRPr kumimoji="1" sz="4400">
          <a:solidFill>
            <a:schemeClr val="tx2"/>
          </a:solidFill>
          <a:latin typeface="Arial" charset="0"/>
          <a:ea typeface="ＭＳ Ｐゴシック" pitchFamily="50" charset="-128"/>
        </a:defRPr>
      </a:lvl4pPr>
      <a:lvl5pPr algn="l" rtl="0" eaLnBrk="0" fontAlgn="base" hangingPunct="0">
        <a:spcBef>
          <a:spcPct val="0"/>
        </a:spcBef>
        <a:spcAft>
          <a:spcPct val="0"/>
        </a:spcAft>
        <a:defRPr kumimoji="1" sz="4400">
          <a:solidFill>
            <a:schemeClr val="tx2"/>
          </a:solidFill>
          <a:latin typeface="Arial" charset="0"/>
          <a:ea typeface="ＭＳ Ｐゴシック" pitchFamily="50" charset="-128"/>
        </a:defRPr>
      </a:lvl5pPr>
      <a:lvl6pPr marL="457200" algn="l" rtl="0" fontAlgn="base">
        <a:spcBef>
          <a:spcPct val="0"/>
        </a:spcBef>
        <a:spcAft>
          <a:spcPct val="0"/>
        </a:spcAft>
        <a:defRPr kumimoji="1" sz="4400">
          <a:solidFill>
            <a:schemeClr val="tx2"/>
          </a:solidFill>
          <a:latin typeface="Tahoma" pitchFamily="34" charset="0"/>
          <a:ea typeface="ＭＳ Ｐゴシック" pitchFamily="50" charset="-128"/>
        </a:defRPr>
      </a:lvl6pPr>
      <a:lvl7pPr marL="914400" algn="l" rtl="0" fontAlgn="base">
        <a:spcBef>
          <a:spcPct val="0"/>
        </a:spcBef>
        <a:spcAft>
          <a:spcPct val="0"/>
        </a:spcAft>
        <a:defRPr kumimoji="1" sz="4400">
          <a:solidFill>
            <a:schemeClr val="tx2"/>
          </a:solidFill>
          <a:latin typeface="Tahoma" pitchFamily="34" charset="0"/>
          <a:ea typeface="ＭＳ Ｐゴシック" pitchFamily="50" charset="-128"/>
        </a:defRPr>
      </a:lvl7pPr>
      <a:lvl8pPr marL="1371600" algn="l" rtl="0" fontAlgn="base">
        <a:spcBef>
          <a:spcPct val="0"/>
        </a:spcBef>
        <a:spcAft>
          <a:spcPct val="0"/>
        </a:spcAft>
        <a:defRPr kumimoji="1" sz="4400">
          <a:solidFill>
            <a:schemeClr val="tx2"/>
          </a:solidFill>
          <a:latin typeface="Tahoma" pitchFamily="34" charset="0"/>
          <a:ea typeface="ＭＳ Ｐゴシック" pitchFamily="50" charset="-128"/>
        </a:defRPr>
      </a:lvl8pPr>
      <a:lvl9pPr marL="1828800" algn="l" rtl="0" fontAlgn="base">
        <a:spcBef>
          <a:spcPct val="0"/>
        </a:spcBef>
        <a:spcAft>
          <a:spcPct val="0"/>
        </a:spcAft>
        <a:defRPr kumimoji="1" sz="4400">
          <a:solidFill>
            <a:schemeClr val="tx2"/>
          </a:solidFill>
          <a:latin typeface="Tahoma" pitchFamily="34" charset="0"/>
          <a:ea typeface="ＭＳ Ｐゴシック" pitchFamily="50" charset="-128"/>
        </a:defRPr>
      </a:lvl9pPr>
    </p:titleStyle>
    <p:bodyStyle>
      <a:lvl1pPr marL="344488" indent="-344488" algn="l" rtl="0" eaLnBrk="0" fontAlgn="base" hangingPunct="0">
        <a:spcBef>
          <a:spcPct val="20000"/>
        </a:spcBef>
        <a:spcAft>
          <a:spcPct val="0"/>
        </a:spcAft>
        <a:buClr>
          <a:schemeClr val="hlink"/>
        </a:buClr>
        <a:buSzPct val="110000"/>
        <a:buFont typeface="Wingdings" panose="05000000000000000000" pitchFamily="2" charset="2"/>
        <a:buBlip>
          <a:blip r:embed="rId3"/>
        </a:buBlip>
        <a:defRPr kumimoji="1" sz="3200">
          <a:solidFill>
            <a:schemeClr val="tx1"/>
          </a:solidFill>
          <a:latin typeface="Arial" charset="0"/>
          <a:ea typeface="+mn-ea"/>
          <a:cs typeface="+mn-cs"/>
        </a:defRPr>
      </a:lvl1pPr>
      <a:lvl2pPr marL="744538" indent="-288925" algn="l" rtl="0" eaLnBrk="0" fontAlgn="base" hangingPunct="0">
        <a:spcBef>
          <a:spcPct val="20000"/>
        </a:spcBef>
        <a:spcAft>
          <a:spcPct val="0"/>
        </a:spcAft>
        <a:buClr>
          <a:schemeClr val="tx1"/>
        </a:buClr>
        <a:buSzPct val="60000"/>
        <a:buFont typeface="Wingdings" panose="05000000000000000000" pitchFamily="2" charset="2"/>
        <a:buChar char="n"/>
        <a:defRPr kumimoji="1" sz="2900">
          <a:solidFill>
            <a:schemeClr val="tx1"/>
          </a:solidFill>
          <a:latin typeface="Arial" charset="0"/>
          <a:ea typeface="+mn-ea"/>
        </a:defRPr>
      </a:lvl2pPr>
      <a:lvl3pPr marL="1144588" indent="-230188" algn="l" rtl="0" eaLnBrk="0" fontAlgn="base" hangingPunct="0">
        <a:spcBef>
          <a:spcPct val="20000"/>
        </a:spcBef>
        <a:spcAft>
          <a:spcPct val="0"/>
        </a:spcAft>
        <a:buClr>
          <a:schemeClr val="hlink"/>
        </a:buClr>
        <a:buSzPct val="95000"/>
        <a:buFont typeface="Wingdings" panose="05000000000000000000" pitchFamily="2" charset="2"/>
        <a:buChar char="w"/>
        <a:defRPr kumimoji="1" sz="2400">
          <a:solidFill>
            <a:schemeClr val="tx1"/>
          </a:solidFill>
          <a:latin typeface="Arial" charset="0"/>
          <a:ea typeface="+mn-ea"/>
        </a:defRPr>
      </a:lvl3pPr>
      <a:lvl4pPr marL="1600200" indent="-228600" algn="l" rtl="0" eaLnBrk="0" fontAlgn="base" hangingPunct="0">
        <a:spcBef>
          <a:spcPct val="20000"/>
        </a:spcBef>
        <a:spcAft>
          <a:spcPct val="0"/>
        </a:spcAft>
        <a:buClr>
          <a:schemeClr val="tx1"/>
        </a:buClr>
        <a:buSzPct val="65000"/>
        <a:buFont typeface="Wingdings" panose="05000000000000000000" pitchFamily="2" charset="2"/>
        <a:buChar char="n"/>
        <a:defRPr kumimoji="1" sz="2000">
          <a:solidFill>
            <a:schemeClr val="tx1"/>
          </a:solidFill>
          <a:latin typeface="Arial" charset="0"/>
          <a:ea typeface="+mn-ea"/>
        </a:defRPr>
      </a:lvl4pPr>
      <a:lvl5pPr marL="2055813" indent="-227013" algn="l" rtl="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Arial" charset="0"/>
          <a:ea typeface="+mn-ea"/>
        </a:defRPr>
      </a:lvl5pPr>
      <a:lvl6pPr marL="2513013" indent="-227013"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6pPr>
      <a:lvl7pPr marL="2970213" indent="-227013"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7pPr>
      <a:lvl8pPr marL="3427413" indent="-227013"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8pPr>
      <a:lvl9pPr marL="3884613" indent="-227013"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914400" y="1677988"/>
            <a:ext cx="7924800" cy="1143000"/>
          </a:xfrm>
        </p:spPr>
        <p:txBody>
          <a:bodyPr anchor="ctr"/>
          <a:lstStyle/>
          <a:p>
            <a:pPr algn="ctr" eaLnBrk="1" hangingPunct="1"/>
            <a:r>
              <a:rPr lang="ja-JP" altLang="en-US" smtClean="0">
                <a:latin typeface="UD デジタル 教科書体 NK-R" panose="02020400000000000000" pitchFamily="18" charset="-128"/>
                <a:ea typeface="UD デジタル 教科書体 NK-R" panose="02020400000000000000" pitchFamily="18" charset="-128"/>
              </a:rPr>
              <a:t>Ｐ</a:t>
            </a:r>
            <a:r>
              <a:rPr lang="en-US" altLang="ja-JP" smtClean="0">
                <a:latin typeface="UD デジタル 教科書体 NK-R" panose="02020400000000000000" pitchFamily="18" charset="-128"/>
                <a:ea typeface="UD デジタル 教科書体 NK-R" panose="02020400000000000000" pitchFamily="18" charset="-128"/>
              </a:rPr>
              <a:t>L</a:t>
            </a:r>
            <a:r>
              <a:rPr lang="ja-JP" altLang="en-US" smtClean="0">
                <a:latin typeface="UD デジタル 教科書体 NK-R" panose="02020400000000000000" pitchFamily="18" charset="-128"/>
                <a:ea typeface="UD デジタル 教科書体 NK-R" panose="02020400000000000000" pitchFamily="18" charset="-128"/>
              </a:rPr>
              <a:t>Ｃ制御（応用）</a:t>
            </a:r>
          </a:p>
        </p:txBody>
      </p:sp>
      <p:sp>
        <p:nvSpPr>
          <p:cNvPr id="7171" name="スライド番号プレースホルダ 3"/>
          <p:cNvSpPr>
            <a:spLocks noGrp="1" noChangeArrowheads="1"/>
          </p:cNvSpPr>
          <p:nvPr>
            <p:ph type="sldNum" sz="quarter" idx="12"/>
          </p:nvPr>
        </p:nvSpPr>
        <p:spPr>
          <a:xfrm>
            <a:off x="8172450" y="6308725"/>
            <a:ext cx="971550" cy="549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Arial" panose="020B0604020202020204" pitchFamily="34" charset="0"/>
              </a:defRPr>
            </a:lvl1pPr>
            <a:lvl2pPr marL="742950" indent="-285750">
              <a:spcBef>
                <a:spcPct val="20000"/>
              </a:spcBef>
              <a:buClr>
                <a:schemeClr val="tx1"/>
              </a:buClr>
              <a:buSzPct val="60000"/>
              <a:buFont typeface="Wingdings" panose="05000000000000000000" pitchFamily="2" charset="2"/>
              <a:buChar char="n"/>
              <a:defRPr kumimoji="1" sz="2900">
                <a:solidFill>
                  <a:schemeClr val="tx1"/>
                </a:solidFill>
                <a:latin typeface="Arial" panose="020B0604020202020204" pitchFamily="34" charset="0"/>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Arial" panose="020B0604020202020204" pitchFamily="34" charset="0"/>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Arial" panose="020B0604020202020204" pitchFamily="34" charset="0"/>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Arial" panose="020B0604020202020204" pitchFamily="34" charset="0"/>
              </a:defRPr>
            </a:lvl9pPr>
          </a:lstStyle>
          <a:p>
            <a:pPr algn="ctr">
              <a:spcBef>
                <a:spcPct val="0"/>
              </a:spcBef>
              <a:buClrTx/>
              <a:buSzTx/>
              <a:buFontTx/>
              <a:buNone/>
            </a:pPr>
            <a:fld id="{78033675-72E5-4788-A398-DA40B262D1A0}" type="slidenum">
              <a:rPr kumimoji="0" lang="en-US" altLang="ja-JP" sz="1800" smtClean="0">
                <a:latin typeface="UD デジタル 教科書体 NK-R" panose="02020400000000000000" pitchFamily="18" charset="-128"/>
                <a:ea typeface="UD デジタル 教科書体 NK-R" panose="02020400000000000000" pitchFamily="18" charset="-128"/>
              </a:rPr>
              <a:pPr algn="ctr">
                <a:spcBef>
                  <a:spcPct val="0"/>
                </a:spcBef>
                <a:buClrTx/>
                <a:buSzTx/>
                <a:buFontTx/>
                <a:buNone/>
              </a:pPr>
              <a:t>1</a:t>
            </a:fld>
            <a:endParaRPr kumimoji="0" lang="en-US" altLang="ja-JP" sz="1800" smtClean="0">
              <a:latin typeface="UD デジタル 教科書体 NK-R" panose="02020400000000000000" pitchFamily="18" charset="-128"/>
              <a:ea typeface="UD デジタル 教科書体 NK-R" panose="02020400000000000000" pitchFamily="18"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3"/>
          <p:cNvSpPr txBox="1">
            <a:spLocks noChangeArrowheads="1"/>
          </p:cNvSpPr>
          <p:nvPr/>
        </p:nvSpPr>
        <p:spPr bwMode="auto">
          <a:xfrm>
            <a:off x="762000" y="2286000"/>
            <a:ext cx="15509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75" tIns="-175" rIns="-175" bIns="-175">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400">
                <a:solidFill>
                  <a:srgbClr val="000000"/>
                </a:solidFill>
                <a:latin typeface="Times New Roman" panose="02020603050405020304" pitchFamily="18" charset="0"/>
                <a:ea typeface="ＭＳ Ｐゴシック" panose="020B0600070205080204" pitchFamily="50" charset="-128"/>
              </a:rPr>
              <a:t>&lt;32bit data&gt;</a:t>
            </a:r>
          </a:p>
        </p:txBody>
      </p:sp>
      <p:sp>
        <p:nvSpPr>
          <p:cNvPr id="25603" name="Rectangle 5"/>
          <p:cNvSpPr>
            <a:spLocks noChangeArrowheads="1"/>
          </p:cNvSpPr>
          <p:nvPr/>
        </p:nvSpPr>
        <p:spPr bwMode="auto">
          <a:xfrm>
            <a:off x="496888" y="3506788"/>
            <a:ext cx="161925" cy="374650"/>
          </a:xfrm>
          <a:prstGeom prst="rect">
            <a:avLst/>
          </a:prstGeom>
          <a:solidFill>
            <a:schemeClr val="bg1"/>
          </a:solidFill>
          <a:ln w="9525">
            <a:solidFill>
              <a:schemeClr val="tx1"/>
            </a:solidFill>
            <a:miter lim="800000"/>
            <a:headEnd/>
            <a:tailEnd/>
          </a:ln>
        </p:spPr>
        <p:txBody>
          <a:bodyPr wrap="none" lIns="-175" tIns="-175" rIns="-175" bIns="-175">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400">
                <a:solidFill>
                  <a:srgbClr val="000000"/>
                </a:solidFill>
                <a:latin typeface="Times New Roman" panose="02020603050405020304" pitchFamily="18" charset="0"/>
                <a:ea typeface="ＭＳ Ｐゴシック" panose="020B0600070205080204" pitchFamily="50" charset="-128"/>
              </a:rPr>
              <a:t>0</a:t>
            </a:r>
          </a:p>
        </p:txBody>
      </p:sp>
      <p:sp>
        <p:nvSpPr>
          <p:cNvPr id="25604" name="Rectangle 6"/>
          <p:cNvSpPr>
            <a:spLocks noChangeArrowheads="1"/>
          </p:cNvSpPr>
          <p:nvPr/>
        </p:nvSpPr>
        <p:spPr bwMode="auto">
          <a:xfrm>
            <a:off x="762000" y="3506788"/>
            <a:ext cx="161925" cy="374650"/>
          </a:xfrm>
          <a:prstGeom prst="rect">
            <a:avLst/>
          </a:prstGeom>
          <a:solidFill>
            <a:schemeClr val="bg1"/>
          </a:solidFill>
          <a:ln w="9525">
            <a:solidFill>
              <a:schemeClr val="tx1"/>
            </a:solidFill>
            <a:miter lim="800000"/>
            <a:headEnd/>
            <a:tailEnd/>
          </a:ln>
        </p:spPr>
        <p:txBody>
          <a:bodyPr wrap="none" lIns="-175" tIns="-175" rIns="-175" bIns="-175">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400">
                <a:solidFill>
                  <a:srgbClr val="000000"/>
                </a:solidFill>
                <a:latin typeface="Times New Roman" panose="02020603050405020304" pitchFamily="18" charset="0"/>
                <a:ea typeface="ＭＳ Ｐゴシック" panose="020B0600070205080204" pitchFamily="50" charset="-128"/>
              </a:rPr>
              <a:t>1</a:t>
            </a:r>
          </a:p>
        </p:txBody>
      </p:sp>
      <p:sp>
        <p:nvSpPr>
          <p:cNvPr id="25605" name="Rectangle 7"/>
          <p:cNvSpPr>
            <a:spLocks noChangeArrowheads="1"/>
          </p:cNvSpPr>
          <p:nvPr/>
        </p:nvSpPr>
        <p:spPr bwMode="auto">
          <a:xfrm>
            <a:off x="1027113" y="3506788"/>
            <a:ext cx="161925" cy="374650"/>
          </a:xfrm>
          <a:prstGeom prst="rect">
            <a:avLst/>
          </a:prstGeom>
          <a:solidFill>
            <a:schemeClr val="bg1"/>
          </a:solidFill>
          <a:ln w="9525">
            <a:solidFill>
              <a:schemeClr val="tx1"/>
            </a:solidFill>
            <a:miter lim="800000"/>
            <a:headEnd/>
            <a:tailEnd/>
          </a:ln>
        </p:spPr>
        <p:txBody>
          <a:bodyPr wrap="none" lIns="-175" tIns="-175" rIns="-175" bIns="-175">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400">
                <a:solidFill>
                  <a:srgbClr val="000000"/>
                </a:solidFill>
                <a:latin typeface="Times New Roman" panose="02020603050405020304" pitchFamily="18" charset="0"/>
                <a:ea typeface="ＭＳ Ｐゴシック" panose="020B0600070205080204" pitchFamily="50" charset="-128"/>
              </a:rPr>
              <a:t>0</a:t>
            </a:r>
          </a:p>
        </p:txBody>
      </p:sp>
      <p:sp>
        <p:nvSpPr>
          <p:cNvPr id="25606" name="Rectangle 8"/>
          <p:cNvSpPr>
            <a:spLocks noChangeArrowheads="1"/>
          </p:cNvSpPr>
          <p:nvPr/>
        </p:nvSpPr>
        <p:spPr bwMode="auto">
          <a:xfrm>
            <a:off x="1290638" y="3506788"/>
            <a:ext cx="161925" cy="374650"/>
          </a:xfrm>
          <a:prstGeom prst="rect">
            <a:avLst/>
          </a:prstGeom>
          <a:solidFill>
            <a:schemeClr val="bg1"/>
          </a:solidFill>
          <a:ln w="9525">
            <a:solidFill>
              <a:schemeClr val="tx1"/>
            </a:solidFill>
            <a:miter lim="800000"/>
            <a:headEnd/>
            <a:tailEnd/>
          </a:ln>
        </p:spPr>
        <p:txBody>
          <a:bodyPr wrap="none" lIns="-175" tIns="-175" rIns="-175" bIns="-175">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400">
                <a:solidFill>
                  <a:srgbClr val="000000"/>
                </a:solidFill>
                <a:latin typeface="Times New Roman" panose="02020603050405020304" pitchFamily="18" charset="0"/>
                <a:ea typeface="ＭＳ Ｐゴシック" panose="020B0600070205080204" pitchFamily="50" charset="-128"/>
              </a:rPr>
              <a:t>1</a:t>
            </a:r>
          </a:p>
        </p:txBody>
      </p:sp>
      <p:sp>
        <p:nvSpPr>
          <p:cNvPr id="25607" name="Rectangle 9"/>
          <p:cNvSpPr>
            <a:spLocks noChangeArrowheads="1"/>
          </p:cNvSpPr>
          <p:nvPr/>
        </p:nvSpPr>
        <p:spPr bwMode="auto">
          <a:xfrm>
            <a:off x="1555750" y="3506788"/>
            <a:ext cx="161925" cy="374650"/>
          </a:xfrm>
          <a:prstGeom prst="rect">
            <a:avLst/>
          </a:prstGeom>
          <a:solidFill>
            <a:schemeClr val="bg1"/>
          </a:solidFill>
          <a:ln w="9525">
            <a:solidFill>
              <a:schemeClr val="tx1"/>
            </a:solidFill>
            <a:miter lim="800000"/>
            <a:headEnd/>
            <a:tailEnd/>
          </a:ln>
        </p:spPr>
        <p:txBody>
          <a:bodyPr wrap="none" lIns="-175" tIns="-175" rIns="-175" bIns="-175">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400">
                <a:solidFill>
                  <a:srgbClr val="000000"/>
                </a:solidFill>
                <a:latin typeface="Times New Roman" panose="02020603050405020304" pitchFamily="18" charset="0"/>
                <a:ea typeface="ＭＳ Ｐゴシック" panose="020B0600070205080204" pitchFamily="50" charset="-128"/>
              </a:rPr>
              <a:t>0</a:t>
            </a:r>
          </a:p>
        </p:txBody>
      </p:sp>
      <p:sp>
        <p:nvSpPr>
          <p:cNvPr id="25608" name="Rectangle 10"/>
          <p:cNvSpPr>
            <a:spLocks noChangeArrowheads="1"/>
          </p:cNvSpPr>
          <p:nvPr/>
        </p:nvSpPr>
        <p:spPr bwMode="auto">
          <a:xfrm>
            <a:off x="1819275" y="3506788"/>
            <a:ext cx="161925" cy="374650"/>
          </a:xfrm>
          <a:prstGeom prst="rect">
            <a:avLst/>
          </a:prstGeom>
          <a:solidFill>
            <a:schemeClr val="bg1"/>
          </a:solidFill>
          <a:ln w="9525">
            <a:solidFill>
              <a:schemeClr val="tx1"/>
            </a:solidFill>
            <a:miter lim="800000"/>
            <a:headEnd/>
            <a:tailEnd/>
          </a:ln>
        </p:spPr>
        <p:txBody>
          <a:bodyPr wrap="none" lIns="-175" tIns="-175" rIns="-175" bIns="-175">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400">
                <a:solidFill>
                  <a:srgbClr val="000000"/>
                </a:solidFill>
                <a:latin typeface="Times New Roman" panose="02020603050405020304" pitchFamily="18" charset="0"/>
                <a:ea typeface="ＭＳ Ｐゴシック" panose="020B0600070205080204" pitchFamily="50" charset="-128"/>
              </a:rPr>
              <a:t>1</a:t>
            </a:r>
          </a:p>
        </p:txBody>
      </p:sp>
      <p:sp>
        <p:nvSpPr>
          <p:cNvPr id="25609" name="Rectangle 11"/>
          <p:cNvSpPr>
            <a:spLocks noChangeArrowheads="1"/>
          </p:cNvSpPr>
          <p:nvPr/>
        </p:nvSpPr>
        <p:spPr bwMode="auto">
          <a:xfrm>
            <a:off x="2084388" y="3506788"/>
            <a:ext cx="161925" cy="374650"/>
          </a:xfrm>
          <a:prstGeom prst="rect">
            <a:avLst/>
          </a:prstGeom>
          <a:solidFill>
            <a:schemeClr val="bg1"/>
          </a:solidFill>
          <a:ln w="9525">
            <a:solidFill>
              <a:schemeClr val="tx1"/>
            </a:solidFill>
            <a:miter lim="800000"/>
            <a:headEnd/>
            <a:tailEnd/>
          </a:ln>
        </p:spPr>
        <p:txBody>
          <a:bodyPr wrap="none" lIns="-175" tIns="-175" rIns="-175" bIns="-175">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400">
                <a:solidFill>
                  <a:srgbClr val="000000"/>
                </a:solidFill>
                <a:latin typeface="Times New Roman" panose="02020603050405020304" pitchFamily="18" charset="0"/>
                <a:ea typeface="ＭＳ Ｐゴシック" panose="020B0600070205080204" pitchFamily="50" charset="-128"/>
              </a:rPr>
              <a:t>0</a:t>
            </a:r>
          </a:p>
        </p:txBody>
      </p:sp>
      <p:sp>
        <p:nvSpPr>
          <p:cNvPr id="25610" name="Rectangle 12"/>
          <p:cNvSpPr>
            <a:spLocks noChangeArrowheads="1"/>
          </p:cNvSpPr>
          <p:nvPr/>
        </p:nvSpPr>
        <p:spPr bwMode="auto">
          <a:xfrm>
            <a:off x="2349500" y="3506788"/>
            <a:ext cx="161925" cy="374650"/>
          </a:xfrm>
          <a:prstGeom prst="rect">
            <a:avLst/>
          </a:prstGeom>
          <a:solidFill>
            <a:schemeClr val="bg1"/>
          </a:solidFill>
          <a:ln w="9525">
            <a:solidFill>
              <a:schemeClr val="tx1"/>
            </a:solidFill>
            <a:miter lim="800000"/>
            <a:headEnd/>
            <a:tailEnd/>
          </a:ln>
        </p:spPr>
        <p:txBody>
          <a:bodyPr wrap="none" lIns="-175" tIns="-175" rIns="-175" bIns="-175">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400">
                <a:solidFill>
                  <a:srgbClr val="000000"/>
                </a:solidFill>
                <a:latin typeface="Times New Roman" panose="02020603050405020304" pitchFamily="18" charset="0"/>
                <a:ea typeface="ＭＳ Ｐゴシック" panose="020B0600070205080204" pitchFamily="50" charset="-128"/>
              </a:rPr>
              <a:t>1</a:t>
            </a:r>
          </a:p>
        </p:txBody>
      </p:sp>
      <p:sp>
        <p:nvSpPr>
          <p:cNvPr id="25611" name="Rectangle 13"/>
          <p:cNvSpPr>
            <a:spLocks noChangeArrowheads="1"/>
          </p:cNvSpPr>
          <p:nvPr/>
        </p:nvSpPr>
        <p:spPr bwMode="auto">
          <a:xfrm>
            <a:off x="2613025" y="3506788"/>
            <a:ext cx="161925" cy="374650"/>
          </a:xfrm>
          <a:prstGeom prst="rect">
            <a:avLst/>
          </a:prstGeom>
          <a:solidFill>
            <a:schemeClr val="bg1"/>
          </a:solidFill>
          <a:ln w="9525">
            <a:solidFill>
              <a:schemeClr val="tx1"/>
            </a:solidFill>
            <a:miter lim="800000"/>
            <a:headEnd/>
            <a:tailEnd/>
          </a:ln>
        </p:spPr>
        <p:txBody>
          <a:bodyPr wrap="none" lIns="-175" tIns="-175" rIns="-175" bIns="-175">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400">
                <a:solidFill>
                  <a:srgbClr val="000000"/>
                </a:solidFill>
                <a:latin typeface="Times New Roman" panose="02020603050405020304" pitchFamily="18" charset="0"/>
                <a:ea typeface="ＭＳ Ｐゴシック" panose="020B0600070205080204" pitchFamily="50" charset="-128"/>
              </a:rPr>
              <a:t>0</a:t>
            </a:r>
          </a:p>
        </p:txBody>
      </p:sp>
      <p:sp>
        <p:nvSpPr>
          <p:cNvPr id="25612" name="Rectangle 14"/>
          <p:cNvSpPr>
            <a:spLocks noChangeArrowheads="1"/>
          </p:cNvSpPr>
          <p:nvPr/>
        </p:nvSpPr>
        <p:spPr bwMode="auto">
          <a:xfrm>
            <a:off x="2878138" y="3506788"/>
            <a:ext cx="161925" cy="374650"/>
          </a:xfrm>
          <a:prstGeom prst="rect">
            <a:avLst/>
          </a:prstGeom>
          <a:solidFill>
            <a:schemeClr val="bg1"/>
          </a:solidFill>
          <a:ln w="9525">
            <a:solidFill>
              <a:schemeClr val="tx1"/>
            </a:solidFill>
            <a:miter lim="800000"/>
            <a:headEnd/>
            <a:tailEnd/>
          </a:ln>
        </p:spPr>
        <p:txBody>
          <a:bodyPr wrap="none" lIns="-175" tIns="-175" rIns="-175" bIns="-175">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400">
                <a:solidFill>
                  <a:srgbClr val="000000"/>
                </a:solidFill>
                <a:latin typeface="Times New Roman" panose="02020603050405020304" pitchFamily="18" charset="0"/>
                <a:ea typeface="ＭＳ Ｐゴシック" panose="020B0600070205080204" pitchFamily="50" charset="-128"/>
              </a:rPr>
              <a:t>1</a:t>
            </a:r>
          </a:p>
        </p:txBody>
      </p:sp>
      <p:sp>
        <p:nvSpPr>
          <p:cNvPr id="25613" name="Rectangle 15"/>
          <p:cNvSpPr>
            <a:spLocks noChangeArrowheads="1"/>
          </p:cNvSpPr>
          <p:nvPr/>
        </p:nvSpPr>
        <p:spPr bwMode="auto">
          <a:xfrm>
            <a:off x="3143250" y="3506788"/>
            <a:ext cx="161925" cy="374650"/>
          </a:xfrm>
          <a:prstGeom prst="rect">
            <a:avLst/>
          </a:prstGeom>
          <a:solidFill>
            <a:schemeClr val="bg1"/>
          </a:solidFill>
          <a:ln w="9525">
            <a:solidFill>
              <a:schemeClr val="tx1"/>
            </a:solidFill>
            <a:miter lim="800000"/>
            <a:headEnd/>
            <a:tailEnd/>
          </a:ln>
        </p:spPr>
        <p:txBody>
          <a:bodyPr wrap="none" lIns="-175" tIns="-175" rIns="-175" bIns="-175">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400">
                <a:solidFill>
                  <a:srgbClr val="000000"/>
                </a:solidFill>
                <a:latin typeface="Times New Roman" panose="02020603050405020304" pitchFamily="18" charset="0"/>
                <a:ea typeface="ＭＳ Ｐゴシック" panose="020B0600070205080204" pitchFamily="50" charset="-128"/>
              </a:rPr>
              <a:t>0</a:t>
            </a:r>
          </a:p>
        </p:txBody>
      </p:sp>
      <p:sp>
        <p:nvSpPr>
          <p:cNvPr id="25614" name="Rectangle 16"/>
          <p:cNvSpPr>
            <a:spLocks noChangeArrowheads="1"/>
          </p:cNvSpPr>
          <p:nvPr/>
        </p:nvSpPr>
        <p:spPr bwMode="auto">
          <a:xfrm>
            <a:off x="3406775" y="3506788"/>
            <a:ext cx="161925" cy="374650"/>
          </a:xfrm>
          <a:prstGeom prst="rect">
            <a:avLst/>
          </a:prstGeom>
          <a:solidFill>
            <a:schemeClr val="bg1"/>
          </a:solidFill>
          <a:ln w="9525">
            <a:solidFill>
              <a:schemeClr val="tx1"/>
            </a:solidFill>
            <a:miter lim="800000"/>
            <a:headEnd/>
            <a:tailEnd/>
          </a:ln>
        </p:spPr>
        <p:txBody>
          <a:bodyPr wrap="none" lIns="-175" tIns="-175" rIns="-175" bIns="-175">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400">
                <a:solidFill>
                  <a:srgbClr val="000000"/>
                </a:solidFill>
                <a:latin typeface="Times New Roman" panose="02020603050405020304" pitchFamily="18" charset="0"/>
                <a:ea typeface="ＭＳ Ｐゴシック" panose="020B0600070205080204" pitchFamily="50" charset="-128"/>
              </a:rPr>
              <a:t>1</a:t>
            </a:r>
          </a:p>
        </p:txBody>
      </p:sp>
      <p:sp>
        <p:nvSpPr>
          <p:cNvPr id="25615" name="Rectangle 17"/>
          <p:cNvSpPr>
            <a:spLocks noChangeArrowheads="1"/>
          </p:cNvSpPr>
          <p:nvPr/>
        </p:nvSpPr>
        <p:spPr bwMode="auto">
          <a:xfrm>
            <a:off x="3671888" y="3506788"/>
            <a:ext cx="161925" cy="374650"/>
          </a:xfrm>
          <a:prstGeom prst="rect">
            <a:avLst/>
          </a:prstGeom>
          <a:solidFill>
            <a:schemeClr val="bg1"/>
          </a:solidFill>
          <a:ln w="9525">
            <a:solidFill>
              <a:schemeClr val="tx1"/>
            </a:solidFill>
            <a:miter lim="800000"/>
            <a:headEnd/>
            <a:tailEnd/>
          </a:ln>
        </p:spPr>
        <p:txBody>
          <a:bodyPr wrap="none" lIns="-175" tIns="-175" rIns="-175" bIns="-175">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400">
                <a:solidFill>
                  <a:srgbClr val="000000"/>
                </a:solidFill>
                <a:latin typeface="Times New Roman" panose="02020603050405020304" pitchFamily="18" charset="0"/>
                <a:ea typeface="ＭＳ Ｐゴシック" panose="020B0600070205080204" pitchFamily="50" charset="-128"/>
              </a:rPr>
              <a:t>0</a:t>
            </a:r>
          </a:p>
        </p:txBody>
      </p:sp>
      <p:sp>
        <p:nvSpPr>
          <p:cNvPr id="25616" name="Rectangle 18"/>
          <p:cNvSpPr>
            <a:spLocks noChangeArrowheads="1"/>
          </p:cNvSpPr>
          <p:nvPr/>
        </p:nvSpPr>
        <p:spPr bwMode="auto">
          <a:xfrm>
            <a:off x="3935413" y="3506788"/>
            <a:ext cx="161925" cy="374650"/>
          </a:xfrm>
          <a:prstGeom prst="rect">
            <a:avLst/>
          </a:prstGeom>
          <a:solidFill>
            <a:schemeClr val="bg1"/>
          </a:solidFill>
          <a:ln w="9525">
            <a:solidFill>
              <a:schemeClr val="tx1"/>
            </a:solidFill>
            <a:miter lim="800000"/>
            <a:headEnd/>
            <a:tailEnd/>
          </a:ln>
        </p:spPr>
        <p:txBody>
          <a:bodyPr wrap="none" lIns="-175" tIns="-175" rIns="-175" bIns="-175">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400">
                <a:solidFill>
                  <a:srgbClr val="000000"/>
                </a:solidFill>
                <a:latin typeface="Times New Roman" panose="02020603050405020304" pitchFamily="18" charset="0"/>
                <a:ea typeface="ＭＳ Ｐゴシック" panose="020B0600070205080204" pitchFamily="50" charset="-128"/>
              </a:rPr>
              <a:t>1</a:t>
            </a:r>
          </a:p>
        </p:txBody>
      </p:sp>
      <p:sp>
        <p:nvSpPr>
          <p:cNvPr id="25617" name="Rectangle 19"/>
          <p:cNvSpPr>
            <a:spLocks noChangeArrowheads="1"/>
          </p:cNvSpPr>
          <p:nvPr/>
        </p:nvSpPr>
        <p:spPr bwMode="auto">
          <a:xfrm>
            <a:off x="4200525" y="3506788"/>
            <a:ext cx="161925" cy="374650"/>
          </a:xfrm>
          <a:prstGeom prst="rect">
            <a:avLst/>
          </a:prstGeom>
          <a:solidFill>
            <a:schemeClr val="bg1"/>
          </a:solidFill>
          <a:ln w="9525">
            <a:solidFill>
              <a:schemeClr val="tx1"/>
            </a:solidFill>
            <a:miter lim="800000"/>
            <a:headEnd/>
            <a:tailEnd/>
          </a:ln>
        </p:spPr>
        <p:txBody>
          <a:bodyPr wrap="none" lIns="-175" tIns="-175" rIns="-175" bIns="-175">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400">
                <a:solidFill>
                  <a:srgbClr val="000000"/>
                </a:solidFill>
                <a:latin typeface="Times New Roman" panose="02020603050405020304" pitchFamily="18" charset="0"/>
                <a:ea typeface="ＭＳ Ｐゴシック" panose="020B0600070205080204" pitchFamily="50" charset="-128"/>
              </a:rPr>
              <a:t>0</a:t>
            </a:r>
          </a:p>
        </p:txBody>
      </p:sp>
      <p:sp>
        <p:nvSpPr>
          <p:cNvPr id="25618" name="Rectangle 20"/>
          <p:cNvSpPr>
            <a:spLocks noChangeArrowheads="1"/>
          </p:cNvSpPr>
          <p:nvPr/>
        </p:nvSpPr>
        <p:spPr bwMode="auto">
          <a:xfrm>
            <a:off x="4465638" y="3506788"/>
            <a:ext cx="161925" cy="374650"/>
          </a:xfrm>
          <a:prstGeom prst="rect">
            <a:avLst/>
          </a:prstGeom>
          <a:solidFill>
            <a:schemeClr val="bg1"/>
          </a:solidFill>
          <a:ln w="9525">
            <a:solidFill>
              <a:schemeClr val="tx1"/>
            </a:solidFill>
            <a:miter lim="800000"/>
            <a:headEnd/>
            <a:tailEnd/>
          </a:ln>
        </p:spPr>
        <p:txBody>
          <a:bodyPr wrap="none" lIns="-175" tIns="-175" rIns="-175" bIns="-175">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400">
                <a:solidFill>
                  <a:srgbClr val="000000"/>
                </a:solidFill>
                <a:latin typeface="Times New Roman" panose="02020603050405020304" pitchFamily="18" charset="0"/>
                <a:ea typeface="ＭＳ Ｐゴシック" panose="020B0600070205080204" pitchFamily="50" charset="-128"/>
              </a:rPr>
              <a:t>1</a:t>
            </a:r>
          </a:p>
        </p:txBody>
      </p:sp>
      <p:sp>
        <p:nvSpPr>
          <p:cNvPr id="25619" name="Rectangle 21"/>
          <p:cNvSpPr>
            <a:spLocks noChangeArrowheads="1"/>
          </p:cNvSpPr>
          <p:nvPr/>
        </p:nvSpPr>
        <p:spPr bwMode="auto">
          <a:xfrm>
            <a:off x="4729163" y="3506788"/>
            <a:ext cx="161925" cy="374650"/>
          </a:xfrm>
          <a:prstGeom prst="rect">
            <a:avLst/>
          </a:prstGeom>
          <a:solidFill>
            <a:schemeClr val="bg1"/>
          </a:solidFill>
          <a:ln w="9525">
            <a:solidFill>
              <a:schemeClr val="tx1"/>
            </a:solidFill>
            <a:miter lim="800000"/>
            <a:headEnd/>
            <a:tailEnd/>
          </a:ln>
        </p:spPr>
        <p:txBody>
          <a:bodyPr wrap="none" lIns="-175" tIns="-175" rIns="-175" bIns="-175">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400">
                <a:solidFill>
                  <a:srgbClr val="000000"/>
                </a:solidFill>
                <a:latin typeface="Times New Roman" panose="02020603050405020304" pitchFamily="18" charset="0"/>
                <a:ea typeface="ＭＳ Ｐゴシック" panose="020B0600070205080204" pitchFamily="50" charset="-128"/>
              </a:rPr>
              <a:t>0</a:t>
            </a:r>
          </a:p>
        </p:txBody>
      </p:sp>
      <p:sp>
        <p:nvSpPr>
          <p:cNvPr id="25620" name="Rectangle 22"/>
          <p:cNvSpPr>
            <a:spLocks noChangeArrowheads="1"/>
          </p:cNvSpPr>
          <p:nvPr/>
        </p:nvSpPr>
        <p:spPr bwMode="auto">
          <a:xfrm>
            <a:off x="4994275" y="3506788"/>
            <a:ext cx="161925" cy="374650"/>
          </a:xfrm>
          <a:prstGeom prst="rect">
            <a:avLst/>
          </a:prstGeom>
          <a:solidFill>
            <a:schemeClr val="bg1"/>
          </a:solidFill>
          <a:ln w="9525">
            <a:solidFill>
              <a:schemeClr val="tx1"/>
            </a:solidFill>
            <a:miter lim="800000"/>
            <a:headEnd/>
            <a:tailEnd/>
          </a:ln>
        </p:spPr>
        <p:txBody>
          <a:bodyPr wrap="none" lIns="-175" tIns="-175" rIns="-175" bIns="-175">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400">
                <a:solidFill>
                  <a:srgbClr val="000000"/>
                </a:solidFill>
                <a:latin typeface="Times New Roman" panose="02020603050405020304" pitchFamily="18" charset="0"/>
                <a:ea typeface="ＭＳ Ｐゴシック" panose="020B0600070205080204" pitchFamily="50" charset="-128"/>
              </a:rPr>
              <a:t>1</a:t>
            </a:r>
          </a:p>
        </p:txBody>
      </p:sp>
      <p:sp>
        <p:nvSpPr>
          <p:cNvPr id="25621" name="Rectangle 23"/>
          <p:cNvSpPr>
            <a:spLocks noChangeArrowheads="1"/>
          </p:cNvSpPr>
          <p:nvPr/>
        </p:nvSpPr>
        <p:spPr bwMode="auto">
          <a:xfrm>
            <a:off x="5257800" y="3506788"/>
            <a:ext cx="161925" cy="374650"/>
          </a:xfrm>
          <a:prstGeom prst="rect">
            <a:avLst/>
          </a:prstGeom>
          <a:solidFill>
            <a:schemeClr val="bg1"/>
          </a:solidFill>
          <a:ln w="9525">
            <a:solidFill>
              <a:schemeClr val="tx1"/>
            </a:solidFill>
            <a:miter lim="800000"/>
            <a:headEnd/>
            <a:tailEnd/>
          </a:ln>
        </p:spPr>
        <p:txBody>
          <a:bodyPr wrap="none" lIns="-175" tIns="-175" rIns="-175" bIns="-175">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400">
                <a:solidFill>
                  <a:srgbClr val="000000"/>
                </a:solidFill>
                <a:latin typeface="Times New Roman" panose="02020603050405020304" pitchFamily="18" charset="0"/>
                <a:ea typeface="ＭＳ Ｐゴシック" panose="020B0600070205080204" pitchFamily="50" charset="-128"/>
              </a:rPr>
              <a:t>0</a:t>
            </a:r>
          </a:p>
        </p:txBody>
      </p:sp>
      <p:sp>
        <p:nvSpPr>
          <p:cNvPr id="25622" name="Rectangle 24"/>
          <p:cNvSpPr>
            <a:spLocks noChangeArrowheads="1"/>
          </p:cNvSpPr>
          <p:nvPr/>
        </p:nvSpPr>
        <p:spPr bwMode="auto">
          <a:xfrm>
            <a:off x="5522913" y="3506788"/>
            <a:ext cx="161925" cy="374650"/>
          </a:xfrm>
          <a:prstGeom prst="rect">
            <a:avLst/>
          </a:prstGeom>
          <a:solidFill>
            <a:schemeClr val="bg1"/>
          </a:solidFill>
          <a:ln w="9525">
            <a:solidFill>
              <a:schemeClr val="tx1"/>
            </a:solidFill>
            <a:miter lim="800000"/>
            <a:headEnd/>
            <a:tailEnd/>
          </a:ln>
        </p:spPr>
        <p:txBody>
          <a:bodyPr wrap="none" lIns="-175" tIns="-175" rIns="-175" bIns="-175">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400">
                <a:solidFill>
                  <a:srgbClr val="000000"/>
                </a:solidFill>
                <a:latin typeface="Times New Roman" panose="02020603050405020304" pitchFamily="18" charset="0"/>
                <a:ea typeface="ＭＳ Ｐゴシック" panose="020B0600070205080204" pitchFamily="50" charset="-128"/>
              </a:rPr>
              <a:t>1</a:t>
            </a:r>
          </a:p>
        </p:txBody>
      </p:sp>
      <p:sp>
        <p:nvSpPr>
          <p:cNvPr id="25623" name="Rectangle 25"/>
          <p:cNvSpPr>
            <a:spLocks noChangeArrowheads="1"/>
          </p:cNvSpPr>
          <p:nvPr/>
        </p:nvSpPr>
        <p:spPr bwMode="auto">
          <a:xfrm>
            <a:off x="5788025" y="3506788"/>
            <a:ext cx="161925" cy="374650"/>
          </a:xfrm>
          <a:prstGeom prst="rect">
            <a:avLst/>
          </a:prstGeom>
          <a:solidFill>
            <a:schemeClr val="bg1"/>
          </a:solidFill>
          <a:ln w="9525">
            <a:solidFill>
              <a:schemeClr val="tx1"/>
            </a:solidFill>
            <a:miter lim="800000"/>
            <a:headEnd/>
            <a:tailEnd/>
          </a:ln>
        </p:spPr>
        <p:txBody>
          <a:bodyPr wrap="none" lIns="-175" tIns="-175" rIns="-175" bIns="-175">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400">
                <a:solidFill>
                  <a:srgbClr val="000000"/>
                </a:solidFill>
                <a:latin typeface="Times New Roman" panose="02020603050405020304" pitchFamily="18" charset="0"/>
                <a:ea typeface="ＭＳ Ｐゴシック" panose="020B0600070205080204" pitchFamily="50" charset="-128"/>
              </a:rPr>
              <a:t>0</a:t>
            </a:r>
          </a:p>
        </p:txBody>
      </p:sp>
      <p:sp>
        <p:nvSpPr>
          <p:cNvPr id="25624" name="Rectangle 26"/>
          <p:cNvSpPr>
            <a:spLocks noChangeArrowheads="1"/>
          </p:cNvSpPr>
          <p:nvPr/>
        </p:nvSpPr>
        <p:spPr bwMode="auto">
          <a:xfrm>
            <a:off x="6051550" y="3506788"/>
            <a:ext cx="161925" cy="374650"/>
          </a:xfrm>
          <a:prstGeom prst="rect">
            <a:avLst/>
          </a:prstGeom>
          <a:solidFill>
            <a:schemeClr val="bg1"/>
          </a:solidFill>
          <a:ln w="9525">
            <a:solidFill>
              <a:schemeClr val="tx1"/>
            </a:solidFill>
            <a:miter lim="800000"/>
            <a:headEnd/>
            <a:tailEnd/>
          </a:ln>
        </p:spPr>
        <p:txBody>
          <a:bodyPr wrap="none" lIns="-175" tIns="-175" rIns="-175" bIns="-175">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400">
                <a:solidFill>
                  <a:srgbClr val="000000"/>
                </a:solidFill>
                <a:latin typeface="Times New Roman" panose="02020603050405020304" pitchFamily="18" charset="0"/>
                <a:ea typeface="ＭＳ Ｐゴシック" panose="020B0600070205080204" pitchFamily="50" charset="-128"/>
              </a:rPr>
              <a:t>1</a:t>
            </a:r>
          </a:p>
        </p:txBody>
      </p:sp>
      <p:sp>
        <p:nvSpPr>
          <p:cNvPr id="25625" name="Rectangle 27"/>
          <p:cNvSpPr>
            <a:spLocks noChangeArrowheads="1"/>
          </p:cNvSpPr>
          <p:nvPr/>
        </p:nvSpPr>
        <p:spPr bwMode="auto">
          <a:xfrm>
            <a:off x="6316663" y="3506788"/>
            <a:ext cx="161925" cy="374650"/>
          </a:xfrm>
          <a:prstGeom prst="rect">
            <a:avLst/>
          </a:prstGeom>
          <a:solidFill>
            <a:schemeClr val="bg1"/>
          </a:solidFill>
          <a:ln w="9525">
            <a:solidFill>
              <a:schemeClr val="tx1"/>
            </a:solidFill>
            <a:miter lim="800000"/>
            <a:headEnd/>
            <a:tailEnd/>
          </a:ln>
        </p:spPr>
        <p:txBody>
          <a:bodyPr wrap="none" lIns="-175" tIns="-175" rIns="-175" bIns="-175">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400">
                <a:solidFill>
                  <a:srgbClr val="000000"/>
                </a:solidFill>
                <a:latin typeface="Times New Roman" panose="02020603050405020304" pitchFamily="18" charset="0"/>
                <a:ea typeface="ＭＳ Ｐゴシック" panose="020B0600070205080204" pitchFamily="50" charset="-128"/>
              </a:rPr>
              <a:t>0</a:t>
            </a:r>
          </a:p>
        </p:txBody>
      </p:sp>
      <p:sp>
        <p:nvSpPr>
          <p:cNvPr id="25626" name="Rectangle 28"/>
          <p:cNvSpPr>
            <a:spLocks noChangeArrowheads="1"/>
          </p:cNvSpPr>
          <p:nvPr/>
        </p:nvSpPr>
        <p:spPr bwMode="auto">
          <a:xfrm>
            <a:off x="6581775" y="3506788"/>
            <a:ext cx="161925" cy="374650"/>
          </a:xfrm>
          <a:prstGeom prst="rect">
            <a:avLst/>
          </a:prstGeom>
          <a:solidFill>
            <a:schemeClr val="bg1"/>
          </a:solidFill>
          <a:ln w="9525">
            <a:solidFill>
              <a:schemeClr val="tx1"/>
            </a:solidFill>
            <a:miter lim="800000"/>
            <a:headEnd/>
            <a:tailEnd/>
          </a:ln>
        </p:spPr>
        <p:txBody>
          <a:bodyPr wrap="none" lIns="-175" tIns="-175" rIns="-175" bIns="-175">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400">
                <a:solidFill>
                  <a:srgbClr val="000000"/>
                </a:solidFill>
                <a:latin typeface="Times New Roman" panose="02020603050405020304" pitchFamily="18" charset="0"/>
                <a:ea typeface="ＭＳ Ｐゴシック" panose="020B0600070205080204" pitchFamily="50" charset="-128"/>
              </a:rPr>
              <a:t>1</a:t>
            </a:r>
          </a:p>
        </p:txBody>
      </p:sp>
      <p:sp>
        <p:nvSpPr>
          <p:cNvPr id="25627" name="Rectangle 29"/>
          <p:cNvSpPr>
            <a:spLocks noChangeArrowheads="1"/>
          </p:cNvSpPr>
          <p:nvPr/>
        </p:nvSpPr>
        <p:spPr bwMode="auto">
          <a:xfrm>
            <a:off x="6845300" y="3506788"/>
            <a:ext cx="161925" cy="374650"/>
          </a:xfrm>
          <a:prstGeom prst="rect">
            <a:avLst/>
          </a:prstGeom>
          <a:solidFill>
            <a:schemeClr val="bg1"/>
          </a:solidFill>
          <a:ln w="9525">
            <a:solidFill>
              <a:schemeClr val="tx1"/>
            </a:solidFill>
            <a:miter lim="800000"/>
            <a:headEnd/>
            <a:tailEnd/>
          </a:ln>
        </p:spPr>
        <p:txBody>
          <a:bodyPr wrap="none" lIns="-175" tIns="-175" rIns="-175" bIns="-175">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400">
                <a:solidFill>
                  <a:srgbClr val="000000"/>
                </a:solidFill>
                <a:latin typeface="Times New Roman" panose="02020603050405020304" pitchFamily="18" charset="0"/>
                <a:ea typeface="ＭＳ Ｐゴシック" panose="020B0600070205080204" pitchFamily="50" charset="-128"/>
              </a:rPr>
              <a:t>0</a:t>
            </a:r>
          </a:p>
        </p:txBody>
      </p:sp>
      <p:sp>
        <p:nvSpPr>
          <p:cNvPr id="25628" name="Rectangle 30"/>
          <p:cNvSpPr>
            <a:spLocks noChangeArrowheads="1"/>
          </p:cNvSpPr>
          <p:nvPr/>
        </p:nvSpPr>
        <p:spPr bwMode="auto">
          <a:xfrm>
            <a:off x="7110413" y="3506788"/>
            <a:ext cx="161925" cy="374650"/>
          </a:xfrm>
          <a:prstGeom prst="rect">
            <a:avLst/>
          </a:prstGeom>
          <a:solidFill>
            <a:schemeClr val="bg1"/>
          </a:solidFill>
          <a:ln w="9525">
            <a:solidFill>
              <a:schemeClr val="tx1"/>
            </a:solidFill>
            <a:miter lim="800000"/>
            <a:headEnd/>
            <a:tailEnd/>
          </a:ln>
        </p:spPr>
        <p:txBody>
          <a:bodyPr wrap="none" lIns="-175" tIns="-175" rIns="-175" bIns="-175">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400">
                <a:solidFill>
                  <a:srgbClr val="000000"/>
                </a:solidFill>
                <a:latin typeface="Times New Roman" panose="02020603050405020304" pitchFamily="18" charset="0"/>
                <a:ea typeface="ＭＳ Ｐゴシック" panose="020B0600070205080204" pitchFamily="50" charset="-128"/>
              </a:rPr>
              <a:t>1</a:t>
            </a:r>
          </a:p>
        </p:txBody>
      </p:sp>
      <p:sp>
        <p:nvSpPr>
          <p:cNvPr id="25629" name="Rectangle 31"/>
          <p:cNvSpPr>
            <a:spLocks noChangeArrowheads="1"/>
          </p:cNvSpPr>
          <p:nvPr/>
        </p:nvSpPr>
        <p:spPr bwMode="auto">
          <a:xfrm>
            <a:off x="7373938" y="3506788"/>
            <a:ext cx="161925" cy="374650"/>
          </a:xfrm>
          <a:prstGeom prst="rect">
            <a:avLst/>
          </a:prstGeom>
          <a:solidFill>
            <a:schemeClr val="bg1"/>
          </a:solidFill>
          <a:ln w="9525">
            <a:solidFill>
              <a:schemeClr val="tx1"/>
            </a:solidFill>
            <a:miter lim="800000"/>
            <a:headEnd/>
            <a:tailEnd/>
          </a:ln>
        </p:spPr>
        <p:txBody>
          <a:bodyPr wrap="none" lIns="-175" tIns="-175" rIns="-175" bIns="-175">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400">
                <a:solidFill>
                  <a:srgbClr val="000000"/>
                </a:solidFill>
                <a:latin typeface="Times New Roman" panose="02020603050405020304" pitchFamily="18" charset="0"/>
                <a:ea typeface="ＭＳ Ｐゴシック" panose="020B0600070205080204" pitchFamily="50" charset="-128"/>
              </a:rPr>
              <a:t>0</a:t>
            </a:r>
          </a:p>
        </p:txBody>
      </p:sp>
      <p:sp>
        <p:nvSpPr>
          <p:cNvPr id="25630" name="Rectangle 32"/>
          <p:cNvSpPr>
            <a:spLocks noChangeArrowheads="1"/>
          </p:cNvSpPr>
          <p:nvPr/>
        </p:nvSpPr>
        <p:spPr bwMode="auto">
          <a:xfrm>
            <a:off x="7639050" y="3506788"/>
            <a:ext cx="161925" cy="374650"/>
          </a:xfrm>
          <a:prstGeom prst="rect">
            <a:avLst/>
          </a:prstGeom>
          <a:solidFill>
            <a:schemeClr val="bg1"/>
          </a:solidFill>
          <a:ln w="9525">
            <a:solidFill>
              <a:schemeClr val="tx1"/>
            </a:solidFill>
            <a:miter lim="800000"/>
            <a:headEnd/>
            <a:tailEnd/>
          </a:ln>
        </p:spPr>
        <p:txBody>
          <a:bodyPr wrap="none" lIns="-175" tIns="-175" rIns="-175" bIns="-175">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400">
                <a:solidFill>
                  <a:srgbClr val="000000"/>
                </a:solidFill>
                <a:latin typeface="Times New Roman" panose="02020603050405020304" pitchFamily="18" charset="0"/>
                <a:ea typeface="ＭＳ Ｐゴシック" panose="020B0600070205080204" pitchFamily="50" charset="-128"/>
              </a:rPr>
              <a:t>1</a:t>
            </a:r>
          </a:p>
        </p:txBody>
      </p:sp>
      <p:sp>
        <p:nvSpPr>
          <p:cNvPr id="25631" name="Rectangle 33"/>
          <p:cNvSpPr>
            <a:spLocks noChangeArrowheads="1"/>
          </p:cNvSpPr>
          <p:nvPr/>
        </p:nvSpPr>
        <p:spPr bwMode="auto">
          <a:xfrm>
            <a:off x="7904163" y="3506788"/>
            <a:ext cx="161925" cy="374650"/>
          </a:xfrm>
          <a:prstGeom prst="rect">
            <a:avLst/>
          </a:prstGeom>
          <a:solidFill>
            <a:schemeClr val="bg1"/>
          </a:solidFill>
          <a:ln w="9525">
            <a:solidFill>
              <a:schemeClr val="tx1"/>
            </a:solidFill>
            <a:miter lim="800000"/>
            <a:headEnd/>
            <a:tailEnd/>
          </a:ln>
        </p:spPr>
        <p:txBody>
          <a:bodyPr wrap="none" lIns="-175" tIns="-175" rIns="-175" bIns="-175">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400">
                <a:solidFill>
                  <a:srgbClr val="000000"/>
                </a:solidFill>
                <a:latin typeface="Times New Roman" panose="02020603050405020304" pitchFamily="18" charset="0"/>
                <a:ea typeface="ＭＳ Ｐゴシック" panose="020B0600070205080204" pitchFamily="50" charset="-128"/>
              </a:rPr>
              <a:t>0</a:t>
            </a:r>
          </a:p>
        </p:txBody>
      </p:sp>
      <p:sp>
        <p:nvSpPr>
          <p:cNvPr id="25632" name="Rectangle 34"/>
          <p:cNvSpPr>
            <a:spLocks noChangeArrowheads="1"/>
          </p:cNvSpPr>
          <p:nvPr/>
        </p:nvSpPr>
        <p:spPr bwMode="auto">
          <a:xfrm>
            <a:off x="8167688" y="3506788"/>
            <a:ext cx="161925" cy="374650"/>
          </a:xfrm>
          <a:prstGeom prst="rect">
            <a:avLst/>
          </a:prstGeom>
          <a:solidFill>
            <a:schemeClr val="bg1"/>
          </a:solidFill>
          <a:ln w="9525">
            <a:solidFill>
              <a:schemeClr val="tx1"/>
            </a:solidFill>
            <a:miter lim="800000"/>
            <a:headEnd/>
            <a:tailEnd/>
          </a:ln>
        </p:spPr>
        <p:txBody>
          <a:bodyPr wrap="none" lIns="-175" tIns="-175" rIns="-175" bIns="-175">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400">
                <a:solidFill>
                  <a:srgbClr val="000000"/>
                </a:solidFill>
                <a:latin typeface="Times New Roman" panose="02020603050405020304" pitchFamily="18" charset="0"/>
                <a:ea typeface="ＭＳ Ｐゴシック" panose="020B0600070205080204" pitchFamily="50" charset="-128"/>
              </a:rPr>
              <a:t>1</a:t>
            </a:r>
          </a:p>
        </p:txBody>
      </p:sp>
      <p:sp>
        <p:nvSpPr>
          <p:cNvPr id="25633" name="Rectangle 35"/>
          <p:cNvSpPr>
            <a:spLocks noChangeArrowheads="1"/>
          </p:cNvSpPr>
          <p:nvPr/>
        </p:nvSpPr>
        <p:spPr bwMode="auto">
          <a:xfrm>
            <a:off x="8432800" y="3506788"/>
            <a:ext cx="161925" cy="374650"/>
          </a:xfrm>
          <a:prstGeom prst="rect">
            <a:avLst/>
          </a:prstGeom>
          <a:solidFill>
            <a:schemeClr val="bg1"/>
          </a:solidFill>
          <a:ln w="9525">
            <a:solidFill>
              <a:schemeClr val="tx1"/>
            </a:solidFill>
            <a:miter lim="800000"/>
            <a:headEnd/>
            <a:tailEnd/>
          </a:ln>
        </p:spPr>
        <p:txBody>
          <a:bodyPr wrap="none" lIns="-175" tIns="-175" rIns="-175" bIns="-175">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400">
                <a:solidFill>
                  <a:srgbClr val="000000"/>
                </a:solidFill>
                <a:latin typeface="Times New Roman" panose="02020603050405020304" pitchFamily="18" charset="0"/>
                <a:ea typeface="ＭＳ Ｐゴシック" panose="020B0600070205080204" pitchFamily="50" charset="-128"/>
              </a:rPr>
              <a:t>0</a:t>
            </a:r>
          </a:p>
        </p:txBody>
      </p:sp>
      <p:sp>
        <p:nvSpPr>
          <p:cNvPr id="25634" name="Rectangle 36"/>
          <p:cNvSpPr>
            <a:spLocks noChangeArrowheads="1"/>
          </p:cNvSpPr>
          <p:nvPr/>
        </p:nvSpPr>
        <p:spPr bwMode="auto">
          <a:xfrm>
            <a:off x="8696325" y="3506788"/>
            <a:ext cx="161925" cy="374650"/>
          </a:xfrm>
          <a:prstGeom prst="rect">
            <a:avLst/>
          </a:prstGeom>
          <a:solidFill>
            <a:schemeClr val="bg1"/>
          </a:solidFill>
          <a:ln w="9525">
            <a:solidFill>
              <a:schemeClr val="tx1"/>
            </a:solidFill>
            <a:miter lim="800000"/>
            <a:headEnd/>
            <a:tailEnd/>
          </a:ln>
        </p:spPr>
        <p:txBody>
          <a:bodyPr wrap="none" lIns="-175" tIns="-175" rIns="-175" bIns="-175">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400">
                <a:solidFill>
                  <a:srgbClr val="000000"/>
                </a:solidFill>
                <a:latin typeface="Times New Roman" panose="02020603050405020304" pitchFamily="18" charset="0"/>
                <a:ea typeface="ＭＳ Ｐゴシック" panose="020B0600070205080204" pitchFamily="50" charset="-128"/>
              </a:rPr>
              <a:t>1</a:t>
            </a:r>
          </a:p>
        </p:txBody>
      </p:sp>
      <p:sp>
        <p:nvSpPr>
          <p:cNvPr id="25635" name="Line 37"/>
          <p:cNvSpPr>
            <a:spLocks noChangeShapeType="1"/>
          </p:cNvSpPr>
          <p:nvPr/>
        </p:nvSpPr>
        <p:spPr bwMode="auto">
          <a:xfrm flipV="1">
            <a:off x="8915400" y="3049588"/>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75" tIns="-175" rIns="-175" bIns="-175">
            <a:spAutoFit/>
          </a:bodyPr>
          <a:lstStyle/>
          <a:p>
            <a:endParaRPr lang="ja-JP" altLang="en-US"/>
          </a:p>
        </p:txBody>
      </p:sp>
      <p:sp>
        <p:nvSpPr>
          <p:cNvPr id="25636" name="Line 38"/>
          <p:cNvSpPr>
            <a:spLocks noChangeShapeType="1"/>
          </p:cNvSpPr>
          <p:nvPr/>
        </p:nvSpPr>
        <p:spPr bwMode="auto">
          <a:xfrm flipV="1">
            <a:off x="4683125" y="3049588"/>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75" tIns="-175" rIns="-175" bIns="-175">
            <a:spAutoFit/>
          </a:bodyPr>
          <a:lstStyle/>
          <a:p>
            <a:endParaRPr lang="ja-JP" altLang="en-US"/>
          </a:p>
        </p:txBody>
      </p:sp>
      <p:sp>
        <p:nvSpPr>
          <p:cNvPr id="25637" name="Line 39"/>
          <p:cNvSpPr>
            <a:spLocks noChangeShapeType="1"/>
          </p:cNvSpPr>
          <p:nvPr/>
        </p:nvSpPr>
        <p:spPr bwMode="auto">
          <a:xfrm>
            <a:off x="4683125" y="3201988"/>
            <a:ext cx="423227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175" tIns="-175" rIns="-175" bIns="-175">
            <a:spAutoFit/>
          </a:bodyPr>
          <a:lstStyle/>
          <a:p>
            <a:endParaRPr lang="ja-JP" altLang="en-US"/>
          </a:p>
        </p:txBody>
      </p:sp>
      <p:sp>
        <p:nvSpPr>
          <p:cNvPr id="25638" name="Text Box 40"/>
          <p:cNvSpPr txBox="1">
            <a:spLocks noChangeArrowheads="1"/>
          </p:cNvSpPr>
          <p:nvPr/>
        </p:nvSpPr>
        <p:spPr bwMode="auto">
          <a:xfrm>
            <a:off x="5868988" y="2744788"/>
            <a:ext cx="14081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75" tIns="-175" rIns="-175" bIns="-175">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400">
                <a:solidFill>
                  <a:srgbClr val="000000"/>
                </a:solidFill>
                <a:latin typeface="Times New Roman" panose="02020603050405020304" pitchFamily="18" charset="0"/>
                <a:ea typeface="ＭＳ Ｐゴシック" panose="020B0600070205080204" pitchFamily="50" charset="-128"/>
              </a:rPr>
              <a:t>D0(16</a:t>
            </a:r>
            <a:r>
              <a:rPr lang="ja-JP" altLang="en-US" sz="2400">
                <a:solidFill>
                  <a:srgbClr val="000000"/>
                </a:solidFill>
                <a:latin typeface="Times New Roman" panose="02020603050405020304" pitchFamily="18" charset="0"/>
                <a:ea typeface="ＭＳ Ｐゴシック" panose="020B0600070205080204" pitchFamily="50" charset="-128"/>
              </a:rPr>
              <a:t>ﾋﾞｯﾄ</a:t>
            </a:r>
            <a:r>
              <a:rPr lang="en-US" altLang="ja-JP" sz="2400">
                <a:solidFill>
                  <a:srgbClr val="000000"/>
                </a:solidFill>
                <a:latin typeface="Times New Roman" panose="02020603050405020304" pitchFamily="18" charset="0"/>
                <a:ea typeface="ＭＳ Ｐゴシック" panose="020B0600070205080204" pitchFamily="50" charset="-128"/>
              </a:rPr>
              <a:t>)</a:t>
            </a:r>
          </a:p>
        </p:txBody>
      </p:sp>
      <p:sp>
        <p:nvSpPr>
          <p:cNvPr id="25639" name="Line 41"/>
          <p:cNvSpPr>
            <a:spLocks noChangeShapeType="1"/>
          </p:cNvSpPr>
          <p:nvPr/>
        </p:nvSpPr>
        <p:spPr bwMode="auto">
          <a:xfrm flipV="1">
            <a:off x="4683125" y="3049588"/>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75" tIns="-175" rIns="-175" bIns="-175">
            <a:spAutoFit/>
          </a:bodyPr>
          <a:lstStyle/>
          <a:p>
            <a:endParaRPr lang="ja-JP" altLang="en-US"/>
          </a:p>
        </p:txBody>
      </p:sp>
      <p:sp>
        <p:nvSpPr>
          <p:cNvPr id="25640" name="Line 42"/>
          <p:cNvSpPr>
            <a:spLocks noChangeShapeType="1"/>
          </p:cNvSpPr>
          <p:nvPr/>
        </p:nvSpPr>
        <p:spPr bwMode="auto">
          <a:xfrm flipV="1">
            <a:off x="450850" y="3049588"/>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75" tIns="-175" rIns="-175" bIns="-175">
            <a:spAutoFit/>
          </a:bodyPr>
          <a:lstStyle/>
          <a:p>
            <a:endParaRPr lang="ja-JP" altLang="en-US"/>
          </a:p>
        </p:txBody>
      </p:sp>
      <p:sp>
        <p:nvSpPr>
          <p:cNvPr id="25641" name="Line 43"/>
          <p:cNvSpPr>
            <a:spLocks noChangeShapeType="1"/>
          </p:cNvSpPr>
          <p:nvPr/>
        </p:nvSpPr>
        <p:spPr bwMode="auto">
          <a:xfrm>
            <a:off x="450850" y="3201988"/>
            <a:ext cx="423227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175" tIns="-175" rIns="-175" bIns="-175">
            <a:spAutoFit/>
          </a:bodyPr>
          <a:lstStyle/>
          <a:p>
            <a:endParaRPr lang="ja-JP" altLang="en-US"/>
          </a:p>
        </p:txBody>
      </p:sp>
      <p:sp>
        <p:nvSpPr>
          <p:cNvPr id="25642" name="Text Box 44"/>
          <p:cNvSpPr txBox="1">
            <a:spLocks noChangeArrowheads="1"/>
          </p:cNvSpPr>
          <p:nvPr/>
        </p:nvSpPr>
        <p:spPr bwMode="auto">
          <a:xfrm>
            <a:off x="1636713" y="2744788"/>
            <a:ext cx="14081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75" tIns="-175" rIns="-175" bIns="-175">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400">
                <a:solidFill>
                  <a:srgbClr val="000000"/>
                </a:solidFill>
                <a:latin typeface="Times New Roman" panose="02020603050405020304" pitchFamily="18" charset="0"/>
                <a:ea typeface="ＭＳ Ｐゴシック" panose="020B0600070205080204" pitchFamily="50" charset="-128"/>
              </a:rPr>
              <a:t>D1(16</a:t>
            </a:r>
            <a:r>
              <a:rPr lang="ja-JP" altLang="en-US" sz="2400">
                <a:solidFill>
                  <a:srgbClr val="000000"/>
                </a:solidFill>
                <a:latin typeface="Times New Roman" panose="02020603050405020304" pitchFamily="18" charset="0"/>
                <a:ea typeface="ＭＳ Ｐゴシック" panose="020B0600070205080204" pitchFamily="50" charset="-128"/>
              </a:rPr>
              <a:t>ﾋﾞｯﾄ</a:t>
            </a:r>
            <a:r>
              <a:rPr lang="en-US" altLang="ja-JP" sz="2400">
                <a:solidFill>
                  <a:srgbClr val="000000"/>
                </a:solidFill>
                <a:latin typeface="Times New Roman" panose="02020603050405020304" pitchFamily="18" charset="0"/>
                <a:ea typeface="ＭＳ Ｐゴシック" panose="020B0600070205080204" pitchFamily="50" charset="-128"/>
              </a:rPr>
              <a:t>)</a:t>
            </a:r>
          </a:p>
        </p:txBody>
      </p:sp>
      <p:sp>
        <p:nvSpPr>
          <p:cNvPr id="25643" name="Text Box 45"/>
          <p:cNvSpPr txBox="1">
            <a:spLocks noChangeArrowheads="1"/>
          </p:cNvSpPr>
          <p:nvPr/>
        </p:nvSpPr>
        <p:spPr bwMode="auto">
          <a:xfrm rot="-5400000">
            <a:off x="8762207" y="3886993"/>
            <a:ext cx="107950" cy="2587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75" tIns="-175" rIns="-175" bIns="-175">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700">
                <a:solidFill>
                  <a:srgbClr val="000000"/>
                </a:solidFill>
                <a:latin typeface="Times New Roman" panose="02020603050405020304" pitchFamily="18" charset="0"/>
                <a:ea typeface="ＭＳ Ｐゴシック" panose="020B0600070205080204" pitchFamily="50" charset="-128"/>
              </a:rPr>
              <a:t>1</a:t>
            </a:r>
          </a:p>
        </p:txBody>
      </p:sp>
      <p:sp>
        <p:nvSpPr>
          <p:cNvPr id="25644" name="Text Box 46"/>
          <p:cNvSpPr txBox="1">
            <a:spLocks noChangeArrowheads="1"/>
          </p:cNvSpPr>
          <p:nvPr/>
        </p:nvSpPr>
        <p:spPr bwMode="auto">
          <a:xfrm rot="-5400000">
            <a:off x="8495507" y="3886993"/>
            <a:ext cx="107950" cy="2587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75" tIns="-175" rIns="-175" bIns="-175">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700">
                <a:solidFill>
                  <a:srgbClr val="000000"/>
                </a:solidFill>
                <a:latin typeface="Times New Roman" panose="02020603050405020304" pitchFamily="18" charset="0"/>
                <a:ea typeface="ＭＳ Ｐゴシック" panose="020B0600070205080204" pitchFamily="50" charset="-128"/>
              </a:rPr>
              <a:t>2</a:t>
            </a:r>
          </a:p>
        </p:txBody>
      </p:sp>
      <p:sp>
        <p:nvSpPr>
          <p:cNvPr id="25645" name="Text Box 47"/>
          <p:cNvSpPr txBox="1">
            <a:spLocks noChangeArrowheads="1"/>
          </p:cNvSpPr>
          <p:nvPr/>
        </p:nvSpPr>
        <p:spPr bwMode="auto">
          <a:xfrm rot="-5400000">
            <a:off x="8228807" y="3886993"/>
            <a:ext cx="107950" cy="2587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75" tIns="-175" rIns="-175" bIns="-175">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700">
                <a:solidFill>
                  <a:srgbClr val="000000"/>
                </a:solidFill>
                <a:latin typeface="Times New Roman" panose="02020603050405020304" pitchFamily="18" charset="0"/>
                <a:ea typeface="ＭＳ Ｐゴシック" panose="020B0600070205080204" pitchFamily="50" charset="-128"/>
              </a:rPr>
              <a:t>4</a:t>
            </a:r>
          </a:p>
        </p:txBody>
      </p:sp>
      <p:sp>
        <p:nvSpPr>
          <p:cNvPr id="25646" name="Text Box 48"/>
          <p:cNvSpPr txBox="1">
            <a:spLocks noChangeArrowheads="1"/>
          </p:cNvSpPr>
          <p:nvPr/>
        </p:nvSpPr>
        <p:spPr bwMode="auto">
          <a:xfrm rot="-5400000">
            <a:off x="7935119" y="3886994"/>
            <a:ext cx="107950" cy="2587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75" tIns="-175" rIns="-175" bIns="-175">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700">
                <a:solidFill>
                  <a:srgbClr val="000000"/>
                </a:solidFill>
                <a:latin typeface="Times New Roman" panose="02020603050405020304" pitchFamily="18" charset="0"/>
                <a:ea typeface="ＭＳ Ｐゴシック" panose="020B0600070205080204" pitchFamily="50" charset="-128"/>
              </a:rPr>
              <a:t>8</a:t>
            </a:r>
          </a:p>
        </p:txBody>
      </p:sp>
      <p:sp>
        <p:nvSpPr>
          <p:cNvPr id="25647" name="Text Box 49"/>
          <p:cNvSpPr txBox="1">
            <a:spLocks noChangeArrowheads="1"/>
          </p:cNvSpPr>
          <p:nvPr/>
        </p:nvSpPr>
        <p:spPr bwMode="auto">
          <a:xfrm rot="-5400000">
            <a:off x="7655719" y="3937794"/>
            <a:ext cx="215900" cy="2587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75" tIns="-175" rIns="-175" bIns="-175">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700">
                <a:solidFill>
                  <a:srgbClr val="000000"/>
                </a:solidFill>
                <a:latin typeface="Times New Roman" panose="02020603050405020304" pitchFamily="18" charset="0"/>
                <a:ea typeface="ＭＳ Ｐゴシック" panose="020B0600070205080204" pitchFamily="50" charset="-128"/>
              </a:rPr>
              <a:t>16</a:t>
            </a:r>
          </a:p>
        </p:txBody>
      </p:sp>
      <p:sp>
        <p:nvSpPr>
          <p:cNvPr id="25648" name="Text Box 50"/>
          <p:cNvSpPr txBox="1">
            <a:spLocks noChangeArrowheads="1"/>
          </p:cNvSpPr>
          <p:nvPr/>
        </p:nvSpPr>
        <p:spPr bwMode="auto">
          <a:xfrm rot="-5400000">
            <a:off x="7315994" y="3944144"/>
            <a:ext cx="215900" cy="2587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75" tIns="-175" rIns="-175" bIns="-175">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700">
                <a:solidFill>
                  <a:srgbClr val="000000"/>
                </a:solidFill>
                <a:latin typeface="Times New Roman" panose="02020603050405020304" pitchFamily="18" charset="0"/>
                <a:ea typeface="ＭＳ Ｐゴシック" panose="020B0600070205080204" pitchFamily="50" charset="-128"/>
              </a:rPr>
              <a:t>32</a:t>
            </a:r>
          </a:p>
        </p:txBody>
      </p:sp>
      <p:sp>
        <p:nvSpPr>
          <p:cNvPr id="25649" name="Text Box 51"/>
          <p:cNvSpPr txBox="1">
            <a:spLocks noChangeArrowheads="1"/>
          </p:cNvSpPr>
          <p:nvPr/>
        </p:nvSpPr>
        <p:spPr bwMode="auto">
          <a:xfrm rot="-5400000">
            <a:off x="7061994" y="3944144"/>
            <a:ext cx="215900" cy="2587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75" tIns="-175" rIns="-175" bIns="-175">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700">
                <a:solidFill>
                  <a:srgbClr val="000000"/>
                </a:solidFill>
                <a:latin typeface="Times New Roman" panose="02020603050405020304" pitchFamily="18" charset="0"/>
                <a:ea typeface="ＭＳ Ｐゴシック" panose="020B0600070205080204" pitchFamily="50" charset="-128"/>
              </a:rPr>
              <a:t>64</a:t>
            </a:r>
          </a:p>
        </p:txBody>
      </p:sp>
      <p:sp>
        <p:nvSpPr>
          <p:cNvPr id="25650" name="Text Box 52"/>
          <p:cNvSpPr txBox="1">
            <a:spLocks noChangeArrowheads="1"/>
          </p:cNvSpPr>
          <p:nvPr/>
        </p:nvSpPr>
        <p:spPr bwMode="auto">
          <a:xfrm rot="-5400000">
            <a:off x="6741319" y="3994944"/>
            <a:ext cx="323850" cy="2587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75" tIns="-175" rIns="-175" bIns="-175">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700">
                <a:solidFill>
                  <a:srgbClr val="000000"/>
                </a:solidFill>
                <a:latin typeface="Times New Roman" panose="02020603050405020304" pitchFamily="18" charset="0"/>
                <a:ea typeface="ＭＳ Ｐゴシック" panose="020B0600070205080204" pitchFamily="50" charset="-128"/>
              </a:rPr>
              <a:t>128</a:t>
            </a:r>
          </a:p>
        </p:txBody>
      </p:sp>
      <p:sp>
        <p:nvSpPr>
          <p:cNvPr id="25651" name="Text Box 53"/>
          <p:cNvSpPr txBox="1">
            <a:spLocks noChangeArrowheads="1"/>
          </p:cNvSpPr>
          <p:nvPr/>
        </p:nvSpPr>
        <p:spPr bwMode="auto">
          <a:xfrm rot="-5400000">
            <a:off x="6444457" y="3994943"/>
            <a:ext cx="323850" cy="2587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75" tIns="-175" rIns="-175" bIns="-175">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700">
                <a:solidFill>
                  <a:srgbClr val="000000"/>
                </a:solidFill>
                <a:latin typeface="Times New Roman" panose="02020603050405020304" pitchFamily="18" charset="0"/>
                <a:ea typeface="ＭＳ Ｐゴシック" panose="020B0600070205080204" pitchFamily="50" charset="-128"/>
              </a:rPr>
              <a:t>256</a:t>
            </a:r>
          </a:p>
        </p:txBody>
      </p:sp>
      <p:sp>
        <p:nvSpPr>
          <p:cNvPr id="25652" name="Text Box 54"/>
          <p:cNvSpPr txBox="1">
            <a:spLocks noChangeArrowheads="1"/>
          </p:cNvSpPr>
          <p:nvPr/>
        </p:nvSpPr>
        <p:spPr bwMode="auto">
          <a:xfrm rot="-5400000">
            <a:off x="6222207" y="3994943"/>
            <a:ext cx="323850" cy="2587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75" tIns="-175" rIns="-175" bIns="-175">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700">
                <a:solidFill>
                  <a:srgbClr val="000000"/>
                </a:solidFill>
                <a:latin typeface="Times New Roman" panose="02020603050405020304" pitchFamily="18" charset="0"/>
                <a:ea typeface="ＭＳ Ｐゴシック" panose="020B0600070205080204" pitchFamily="50" charset="-128"/>
              </a:rPr>
              <a:t>512</a:t>
            </a:r>
          </a:p>
        </p:txBody>
      </p:sp>
      <p:sp>
        <p:nvSpPr>
          <p:cNvPr id="25653" name="Text Box 55"/>
          <p:cNvSpPr txBox="1">
            <a:spLocks noChangeArrowheads="1"/>
          </p:cNvSpPr>
          <p:nvPr/>
        </p:nvSpPr>
        <p:spPr bwMode="auto">
          <a:xfrm rot="-5400000">
            <a:off x="5945982" y="4045743"/>
            <a:ext cx="431800" cy="2587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75" tIns="-175" rIns="-175" bIns="-175">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700">
                <a:solidFill>
                  <a:srgbClr val="000000"/>
                </a:solidFill>
                <a:latin typeface="Times New Roman" panose="02020603050405020304" pitchFamily="18" charset="0"/>
                <a:ea typeface="ＭＳ Ｐゴシック" panose="020B0600070205080204" pitchFamily="50" charset="-128"/>
              </a:rPr>
              <a:t>1024</a:t>
            </a:r>
          </a:p>
        </p:txBody>
      </p:sp>
      <p:sp>
        <p:nvSpPr>
          <p:cNvPr id="25654" name="Text Box 56"/>
          <p:cNvSpPr txBox="1">
            <a:spLocks noChangeArrowheads="1"/>
          </p:cNvSpPr>
          <p:nvPr/>
        </p:nvSpPr>
        <p:spPr bwMode="auto">
          <a:xfrm rot="-5400000">
            <a:off x="5696744" y="4048919"/>
            <a:ext cx="431800" cy="2587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75" tIns="-175" rIns="-175" bIns="-175">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700">
                <a:solidFill>
                  <a:srgbClr val="000000"/>
                </a:solidFill>
                <a:latin typeface="Times New Roman" panose="02020603050405020304" pitchFamily="18" charset="0"/>
                <a:ea typeface="ＭＳ Ｐゴシック" panose="020B0600070205080204" pitchFamily="50" charset="-128"/>
              </a:rPr>
              <a:t>2048</a:t>
            </a:r>
          </a:p>
        </p:txBody>
      </p:sp>
      <p:sp>
        <p:nvSpPr>
          <p:cNvPr id="25655" name="Text Box 57"/>
          <p:cNvSpPr txBox="1">
            <a:spLocks noChangeArrowheads="1"/>
          </p:cNvSpPr>
          <p:nvPr/>
        </p:nvSpPr>
        <p:spPr bwMode="auto">
          <a:xfrm rot="-5400000">
            <a:off x="5399882" y="4048918"/>
            <a:ext cx="431800" cy="2587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75" tIns="-175" rIns="-175" bIns="-175">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700">
                <a:solidFill>
                  <a:srgbClr val="000000"/>
                </a:solidFill>
                <a:latin typeface="Times New Roman" panose="02020603050405020304" pitchFamily="18" charset="0"/>
                <a:ea typeface="ＭＳ Ｐゴシック" panose="020B0600070205080204" pitchFamily="50" charset="-128"/>
              </a:rPr>
              <a:t>4096</a:t>
            </a:r>
          </a:p>
        </p:txBody>
      </p:sp>
      <p:sp>
        <p:nvSpPr>
          <p:cNvPr id="25656" name="Text Box 58"/>
          <p:cNvSpPr txBox="1">
            <a:spLocks noChangeArrowheads="1"/>
          </p:cNvSpPr>
          <p:nvPr/>
        </p:nvSpPr>
        <p:spPr bwMode="auto">
          <a:xfrm rot="-5400000">
            <a:off x="5176044" y="4048919"/>
            <a:ext cx="431800" cy="2587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75" tIns="-175" rIns="-175" bIns="-175">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700">
                <a:solidFill>
                  <a:srgbClr val="000000"/>
                </a:solidFill>
                <a:latin typeface="Times New Roman" panose="02020603050405020304" pitchFamily="18" charset="0"/>
                <a:ea typeface="ＭＳ Ｐゴシック" panose="020B0600070205080204" pitchFamily="50" charset="-128"/>
              </a:rPr>
              <a:t>8192</a:t>
            </a:r>
          </a:p>
        </p:txBody>
      </p:sp>
      <p:sp>
        <p:nvSpPr>
          <p:cNvPr id="25657" name="Text Box 59"/>
          <p:cNvSpPr txBox="1">
            <a:spLocks noChangeArrowheads="1"/>
          </p:cNvSpPr>
          <p:nvPr/>
        </p:nvSpPr>
        <p:spPr bwMode="auto">
          <a:xfrm rot="-5400000">
            <a:off x="4825207" y="4099718"/>
            <a:ext cx="539750" cy="2587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75" tIns="-175" rIns="-175" bIns="-175">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700">
                <a:solidFill>
                  <a:srgbClr val="000000"/>
                </a:solidFill>
                <a:latin typeface="Times New Roman" panose="02020603050405020304" pitchFamily="18" charset="0"/>
                <a:ea typeface="ＭＳ Ｐゴシック" panose="020B0600070205080204" pitchFamily="50" charset="-128"/>
              </a:rPr>
              <a:t>16384</a:t>
            </a:r>
          </a:p>
        </p:txBody>
      </p:sp>
      <p:sp>
        <p:nvSpPr>
          <p:cNvPr id="25658" name="Line 60"/>
          <p:cNvSpPr>
            <a:spLocks noChangeShapeType="1"/>
          </p:cNvSpPr>
          <p:nvPr/>
        </p:nvSpPr>
        <p:spPr bwMode="auto">
          <a:xfrm>
            <a:off x="609600" y="3886200"/>
            <a:ext cx="0" cy="4572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lIns="-175" tIns="-175" rIns="-175" bIns="-175">
            <a:spAutoFit/>
          </a:bodyPr>
          <a:lstStyle/>
          <a:p>
            <a:endParaRPr lang="ja-JP" altLang="en-US"/>
          </a:p>
        </p:txBody>
      </p:sp>
      <p:sp>
        <p:nvSpPr>
          <p:cNvPr id="25659" name="Text Box 61"/>
          <p:cNvSpPr txBox="1">
            <a:spLocks noChangeArrowheads="1"/>
          </p:cNvSpPr>
          <p:nvPr/>
        </p:nvSpPr>
        <p:spPr bwMode="auto">
          <a:xfrm>
            <a:off x="381000" y="4343400"/>
            <a:ext cx="787400" cy="8239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75" tIns="-175" rIns="-175" bIns="-175">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ja-JP" altLang="en-US" sz="1800">
                <a:solidFill>
                  <a:srgbClr val="000000"/>
                </a:solidFill>
                <a:latin typeface="Times New Roman" panose="02020603050405020304" pitchFamily="18" charset="0"/>
                <a:ea typeface="ＭＳ Ｐゴシック" panose="020B0600070205080204" pitchFamily="50" charset="-128"/>
              </a:rPr>
              <a:t>符号</a:t>
            </a:r>
          </a:p>
          <a:p>
            <a:pPr algn="ctr" eaLnBrk="1" hangingPunct="1">
              <a:spcBef>
                <a:spcPct val="0"/>
              </a:spcBef>
              <a:buClrTx/>
              <a:buSzTx/>
              <a:buFontTx/>
              <a:buNone/>
            </a:pPr>
            <a:r>
              <a:rPr lang="en-US" altLang="ja-JP" sz="1800">
                <a:solidFill>
                  <a:srgbClr val="000000"/>
                </a:solidFill>
                <a:latin typeface="Times New Roman" panose="02020603050405020304" pitchFamily="18" charset="0"/>
                <a:ea typeface="ＭＳ Ｐゴシック" panose="020B0600070205080204" pitchFamily="50" charset="-128"/>
              </a:rPr>
              <a:t>0:</a:t>
            </a:r>
            <a:r>
              <a:rPr lang="ja-JP" altLang="en-US" sz="1800">
                <a:solidFill>
                  <a:srgbClr val="000000"/>
                </a:solidFill>
                <a:latin typeface="Times New Roman" panose="02020603050405020304" pitchFamily="18" charset="0"/>
                <a:ea typeface="ＭＳ Ｐゴシック" panose="020B0600070205080204" pitchFamily="50" charset="-128"/>
              </a:rPr>
              <a:t>　正数</a:t>
            </a:r>
          </a:p>
          <a:p>
            <a:pPr algn="ctr" eaLnBrk="1" hangingPunct="1">
              <a:spcBef>
                <a:spcPct val="0"/>
              </a:spcBef>
              <a:buClrTx/>
              <a:buSzTx/>
              <a:buFontTx/>
              <a:buNone/>
            </a:pPr>
            <a:r>
              <a:rPr lang="en-US" altLang="ja-JP" sz="1800">
                <a:solidFill>
                  <a:srgbClr val="000000"/>
                </a:solidFill>
                <a:latin typeface="Times New Roman" panose="02020603050405020304" pitchFamily="18" charset="0"/>
                <a:ea typeface="ＭＳ Ｐゴシック" panose="020B0600070205080204" pitchFamily="50" charset="-128"/>
              </a:rPr>
              <a:t>1:</a:t>
            </a:r>
            <a:r>
              <a:rPr lang="ja-JP" altLang="en-US" sz="1800">
                <a:solidFill>
                  <a:srgbClr val="000000"/>
                </a:solidFill>
                <a:latin typeface="Times New Roman" panose="02020603050405020304" pitchFamily="18" charset="0"/>
                <a:ea typeface="ＭＳ Ｐゴシック" panose="020B0600070205080204" pitchFamily="50" charset="-128"/>
              </a:rPr>
              <a:t>　負数</a:t>
            </a:r>
          </a:p>
        </p:txBody>
      </p:sp>
      <p:sp>
        <p:nvSpPr>
          <p:cNvPr id="25660" name="Line 62"/>
          <p:cNvSpPr>
            <a:spLocks noChangeShapeType="1"/>
          </p:cNvSpPr>
          <p:nvPr/>
        </p:nvSpPr>
        <p:spPr bwMode="auto">
          <a:xfrm flipH="1">
            <a:off x="822325" y="4116388"/>
            <a:ext cx="401002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175" tIns="-175" rIns="-175" bIns="-175">
            <a:spAutoFit/>
          </a:bodyPr>
          <a:lstStyle/>
          <a:p>
            <a:endParaRPr lang="ja-JP" altLang="en-US"/>
          </a:p>
        </p:txBody>
      </p:sp>
      <p:sp>
        <p:nvSpPr>
          <p:cNvPr id="25661" name="Rectangle 63"/>
          <p:cNvSpPr>
            <a:spLocks noChangeArrowheads="1"/>
          </p:cNvSpPr>
          <p:nvPr/>
        </p:nvSpPr>
        <p:spPr bwMode="auto">
          <a:xfrm>
            <a:off x="1905000" y="4800600"/>
            <a:ext cx="6843713" cy="374650"/>
          </a:xfrm>
          <a:prstGeom prst="rect">
            <a:avLst/>
          </a:prstGeom>
          <a:solidFill>
            <a:srgbClr val="FF99CC"/>
          </a:solidFill>
          <a:ln w="9525">
            <a:solidFill>
              <a:schemeClr val="tx1"/>
            </a:solidFill>
            <a:miter lim="800000"/>
            <a:headEnd/>
            <a:tailEnd/>
          </a:ln>
        </p:spPr>
        <p:txBody>
          <a:bodyPr lIns="-175" tIns="-175" rIns="-175" bIns="-175">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400">
                <a:solidFill>
                  <a:srgbClr val="000000"/>
                </a:solidFill>
                <a:latin typeface="Times New Roman" panose="02020603050405020304" pitchFamily="18" charset="0"/>
                <a:ea typeface="ＭＳ Ｐゴシック" panose="020B0600070205080204" pitchFamily="50" charset="-128"/>
              </a:rPr>
              <a:t>-2,147,483,648</a:t>
            </a:r>
            <a:r>
              <a:rPr lang="ja-JP" altLang="en-US" sz="2400">
                <a:solidFill>
                  <a:srgbClr val="000000"/>
                </a:solidFill>
                <a:latin typeface="Times New Roman" panose="02020603050405020304" pitchFamily="18" charset="0"/>
                <a:ea typeface="ＭＳ Ｐゴシック" panose="020B0600070205080204" pitchFamily="50" charset="-128"/>
              </a:rPr>
              <a:t>～</a:t>
            </a:r>
            <a:r>
              <a:rPr lang="en-US" altLang="ja-JP" sz="2400">
                <a:solidFill>
                  <a:srgbClr val="000000"/>
                </a:solidFill>
                <a:latin typeface="Times New Roman" panose="02020603050405020304" pitchFamily="18" charset="0"/>
                <a:ea typeface="ＭＳ Ｐゴシック" panose="020B0600070205080204" pitchFamily="50" charset="-128"/>
              </a:rPr>
              <a:t>+ 2,147,483,647</a:t>
            </a:r>
            <a:r>
              <a:rPr lang="ja-JP" altLang="en-US" sz="2400">
                <a:solidFill>
                  <a:srgbClr val="000000"/>
                </a:solidFill>
                <a:latin typeface="Times New Roman" panose="02020603050405020304" pitchFamily="18" charset="0"/>
                <a:ea typeface="ＭＳ Ｐゴシック" panose="020B0600070205080204" pitchFamily="50" charset="-128"/>
              </a:rPr>
              <a:t>の数値を取り扱う</a:t>
            </a:r>
          </a:p>
        </p:txBody>
      </p:sp>
      <p:sp>
        <p:nvSpPr>
          <p:cNvPr id="25662" name="Text Box 64"/>
          <p:cNvSpPr txBox="1">
            <a:spLocks noChangeArrowheads="1"/>
          </p:cNvSpPr>
          <p:nvPr/>
        </p:nvSpPr>
        <p:spPr bwMode="auto">
          <a:xfrm>
            <a:off x="482600" y="661988"/>
            <a:ext cx="8153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ja-JP" altLang="en-US" sz="4000" b="0" u="sng">
                <a:latin typeface="Times New Roman" panose="02020603050405020304" pitchFamily="18" charset="0"/>
                <a:ea typeface="ＭＳ Ｐゴシック" panose="020B0600070205080204" pitchFamily="50" charset="-128"/>
              </a:rPr>
              <a:t>３２ビットデータ</a:t>
            </a:r>
          </a:p>
        </p:txBody>
      </p:sp>
      <p:sp>
        <p:nvSpPr>
          <p:cNvPr id="25663" name="スライド番号プレースホルダ 3"/>
          <p:cNvSpPr>
            <a:spLocks noGrp="1" noChangeArrowheads="1"/>
          </p:cNvSpPr>
          <p:nvPr>
            <p:ph type="sldNum" sz="quarter" idx="11"/>
          </p:nvPr>
        </p:nvSpPr>
        <p:spPr>
          <a:xfrm>
            <a:off x="8172450" y="6308725"/>
            <a:ext cx="971550" cy="549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a:spcBef>
                <a:spcPct val="0"/>
              </a:spcBef>
              <a:buClrTx/>
              <a:buSzTx/>
              <a:buFontTx/>
              <a:buNone/>
            </a:pPr>
            <a:fld id="{3D6F3FF7-C93F-4A46-A556-E13EBD3CEDBD}" type="slidenum">
              <a:rPr kumimoji="0" lang="en-US" altLang="ja-JP" sz="1800" smtClean="0">
                <a:latin typeface="Arial" panose="020B0604020202020204" pitchFamily="34" charset="0"/>
                <a:ea typeface="ＭＳ Ｐゴシック" panose="020B0600070205080204" pitchFamily="50" charset="-128"/>
              </a:rPr>
              <a:pPr algn="ctr">
                <a:spcBef>
                  <a:spcPct val="0"/>
                </a:spcBef>
                <a:buClrTx/>
                <a:buSzTx/>
                <a:buFontTx/>
                <a:buNone/>
              </a:pPr>
              <a:t>10</a:t>
            </a:fld>
            <a:endParaRPr kumimoji="0" lang="en-US" altLang="ja-JP" sz="1800" smtClean="0">
              <a:latin typeface="Arial" panose="020B0604020202020204" pitchFamily="34" charset="0"/>
              <a:ea typeface="ＭＳ Ｐゴシック" panose="020B0600070205080204" pitchFamily="50" charset="-128"/>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571500" y="639763"/>
            <a:ext cx="8001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ja-JP" altLang="en-US" sz="4000" b="0" u="sng"/>
              <a:t>ビットデータとワードデータ</a:t>
            </a:r>
          </a:p>
        </p:txBody>
      </p:sp>
      <p:sp>
        <p:nvSpPr>
          <p:cNvPr id="27651" name="Text Box 4"/>
          <p:cNvSpPr txBox="1">
            <a:spLocks noChangeArrowheads="1"/>
          </p:cNvSpPr>
          <p:nvPr/>
        </p:nvSpPr>
        <p:spPr bwMode="auto">
          <a:xfrm>
            <a:off x="762000" y="1752600"/>
            <a:ext cx="80010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eaLnBrk="1" hangingPunct="1">
              <a:spcBef>
                <a:spcPct val="0"/>
              </a:spcBef>
              <a:buClrTx/>
              <a:buSzTx/>
              <a:buFontTx/>
              <a:buNone/>
            </a:pPr>
            <a:r>
              <a:rPr lang="en-US" altLang="ja-JP" sz="2000" i="1">
                <a:solidFill>
                  <a:srgbClr val="FF0000"/>
                </a:solidFill>
              </a:rPr>
              <a:t>☆</a:t>
            </a:r>
            <a:r>
              <a:rPr lang="ja-JP" altLang="en-US" sz="2000" i="1">
                <a:solidFill>
                  <a:srgbClr val="FF0000"/>
                </a:solidFill>
              </a:rPr>
              <a:t>ビットデータ</a:t>
            </a:r>
          </a:p>
          <a:p>
            <a:pPr eaLnBrk="1" hangingPunct="1">
              <a:spcBef>
                <a:spcPct val="0"/>
              </a:spcBef>
              <a:buClrTx/>
              <a:buSzTx/>
              <a:buFontTx/>
              <a:buNone/>
            </a:pPr>
            <a:r>
              <a:rPr lang="en-US" altLang="ja-JP" sz="2000"/>
              <a:t>｢0｣</a:t>
            </a:r>
            <a:r>
              <a:rPr lang="ja-JP" altLang="en-US" sz="2000"/>
              <a:t>または</a:t>
            </a:r>
            <a:r>
              <a:rPr lang="en-US" altLang="ja-JP" sz="2000"/>
              <a:t>｢1｣</a:t>
            </a:r>
            <a:r>
              <a:rPr lang="ja-JP" altLang="en-US" sz="2000"/>
              <a:t>のデータ</a:t>
            </a:r>
          </a:p>
          <a:p>
            <a:pPr eaLnBrk="1" hangingPunct="1">
              <a:spcBef>
                <a:spcPct val="0"/>
              </a:spcBef>
              <a:buClrTx/>
              <a:buSzTx/>
              <a:buFontTx/>
              <a:buNone/>
            </a:pPr>
            <a:r>
              <a:rPr lang="ja-JP" altLang="en-US" sz="2000">
                <a:solidFill>
                  <a:srgbClr val="000000"/>
                </a:solidFill>
              </a:rPr>
              <a:t>入力</a:t>
            </a:r>
            <a:r>
              <a:rPr lang="en-US" altLang="ja-JP" sz="2000">
                <a:solidFill>
                  <a:srgbClr val="000000"/>
                </a:solidFill>
              </a:rPr>
              <a:t>(X)</a:t>
            </a:r>
            <a:r>
              <a:rPr lang="ja-JP" altLang="en-US" sz="2000">
                <a:solidFill>
                  <a:srgbClr val="000000"/>
                </a:solidFill>
              </a:rPr>
              <a:t>、出力</a:t>
            </a:r>
            <a:r>
              <a:rPr lang="en-US" altLang="ja-JP" sz="2000">
                <a:solidFill>
                  <a:srgbClr val="000000"/>
                </a:solidFill>
              </a:rPr>
              <a:t>(Y)</a:t>
            </a:r>
            <a:r>
              <a:rPr lang="ja-JP" altLang="en-US" sz="2000">
                <a:solidFill>
                  <a:srgbClr val="000000"/>
                </a:solidFill>
              </a:rPr>
              <a:t>、内部リレー</a:t>
            </a:r>
            <a:r>
              <a:rPr lang="en-US" altLang="ja-JP" sz="2000">
                <a:solidFill>
                  <a:srgbClr val="000000"/>
                </a:solidFill>
              </a:rPr>
              <a:t>(M)</a:t>
            </a:r>
            <a:r>
              <a:rPr lang="ja-JP" altLang="en-US" sz="2000">
                <a:solidFill>
                  <a:srgbClr val="000000"/>
                </a:solidFill>
              </a:rPr>
              <a:t>、タイマ</a:t>
            </a:r>
            <a:r>
              <a:rPr lang="en-US" altLang="ja-JP" sz="2000">
                <a:solidFill>
                  <a:srgbClr val="000000"/>
                </a:solidFill>
              </a:rPr>
              <a:t>(T)</a:t>
            </a:r>
            <a:r>
              <a:rPr lang="ja-JP" altLang="en-US" sz="2000">
                <a:solidFill>
                  <a:srgbClr val="000000"/>
                </a:solidFill>
              </a:rPr>
              <a:t>、カウンタ</a:t>
            </a:r>
            <a:r>
              <a:rPr lang="en-US" altLang="ja-JP" sz="2000">
                <a:solidFill>
                  <a:srgbClr val="000000"/>
                </a:solidFill>
              </a:rPr>
              <a:t>(C) </a:t>
            </a:r>
          </a:p>
          <a:p>
            <a:pPr eaLnBrk="1" hangingPunct="1">
              <a:spcBef>
                <a:spcPct val="0"/>
              </a:spcBef>
              <a:buClrTx/>
              <a:buSzTx/>
              <a:buFontTx/>
              <a:buNone/>
            </a:pPr>
            <a:r>
              <a:rPr lang="ja-JP" altLang="en-US" sz="2000">
                <a:solidFill>
                  <a:srgbClr val="000000"/>
                </a:solidFill>
              </a:rPr>
              <a:t>などのように、</a:t>
            </a:r>
            <a:r>
              <a:rPr lang="en-US" altLang="ja-JP" sz="2000">
                <a:solidFill>
                  <a:srgbClr val="000000"/>
                </a:solidFill>
              </a:rPr>
              <a:t>ON/OFF</a:t>
            </a:r>
            <a:r>
              <a:rPr lang="ja-JP" altLang="en-US" sz="2000">
                <a:solidFill>
                  <a:srgbClr val="000000"/>
                </a:solidFill>
              </a:rPr>
              <a:t>のいずれかしか存在しないデバイスを</a:t>
            </a:r>
            <a:endParaRPr lang="en-US" altLang="ja-JP" sz="2000">
              <a:solidFill>
                <a:srgbClr val="000000"/>
              </a:solidFill>
            </a:endParaRPr>
          </a:p>
          <a:p>
            <a:pPr eaLnBrk="1" hangingPunct="1">
              <a:spcBef>
                <a:spcPct val="0"/>
              </a:spcBef>
              <a:buClrTx/>
              <a:buSzTx/>
              <a:buFontTx/>
              <a:buNone/>
            </a:pPr>
            <a:r>
              <a:rPr lang="ja-JP" altLang="en-US" sz="2000">
                <a:solidFill>
                  <a:srgbClr val="000000"/>
                </a:solidFill>
              </a:rPr>
              <a:t>ビットデバイスという。</a:t>
            </a:r>
          </a:p>
          <a:p>
            <a:pPr eaLnBrk="1" hangingPunct="1">
              <a:spcBef>
                <a:spcPct val="0"/>
              </a:spcBef>
              <a:buClrTx/>
              <a:buSzTx/>
              <a:buFontTx/>
              <a:buNone/>
            </a:pPr>
            <a:endParaRPr lang="ja-JP" altLang="en-US" sz="2000" i="1">
              <a:solidFill>
                <a:srgbClr val="000000"/>
              </a:solidFill>
            </a:endParaRPr>
          </a:p>
          <a:p>
            <a:pPr eaLnBrk="1" hangingPunct="1">
              <a:spcBef>
                <a:spcPct val="0"/>
              </a:spcBef>
              <a:buClrTx/>
              <a:buSzTx/>
              <a:buFontTx/>
              <a:buNone/>
            </a:pPr>
            <a:r>
              <a:rPr lang="ja-JP" altLang="en-US" sz="2000" i="1">
                <a:solidFill>
                  <a:srgbClr val="FF0000"/>
                </a:solidFill>
              </a:rPr>
              <a:t>☆ワードデータ</a:t>
            </a:r>
          </a:p>
          <a:p>
            <a:pPr eaLnBrk="1" hangingPunct="1">
              <a:spcBef>
                <a:spcPct val="0"/>
              </a:spcBef>
              <a:buClrTx/>
              <a:buSzTx/>
              <a:buFontTx/>
              <a:buNone/>
            </a:pPr>
            <a:r>
              <a:rPr lang="ja-JP" altLang="en-US" sz="2000"/>
              <a:t>ビットデータの集まりを</a:t>
            </a:r>
            <a:r>
              <a:rPr lang="en-US" altLang="ja-JP" sz="2000"/>
              <a:t>1</a:t>
            </a:r>
            <a:r>
              <a:rPr lang="ja-JP" altLang="en-US" sz="2000"/>
              <a:t>つの塊として表現したデータ </a:t>
            </a:r>
          </a:p>
          <a:p>
            <a:pPr eaLnBrk="1" hangingPunct="1">
              <a:spcBef>
                <a:spcPct val="0"/>
              </a:spcBef>
              <a:buClrTx/>
              <a:buSzTx/>
              <a:buFontTx/>
              <a:buNone/>
            </a:pPr>
            <a:r>
              <a:rPr lang="en-US" altLang="ja-JP" sz="2000"/>
              <a:t>&lt;16</a:t>
            </a:r>
            <a:r>
              <a:rPr lang="ja-JP" altLang="en-US" sz="2000"/>
              <a:t>ビット の数値データ</a:t>
            </a:r>
            <a:r>
              <a:rPr lang="en-US" altLang="ja-JP" sz="2000"/>
              <a:t>&gt;</a:t>
            </a:r>
          </a:p>
          <a:p>
            <a:pPr eaLnBrk="1" hangingPunct="1">
              <a:spcBef>
                <a:spcPct val="0"/>
              </a:spcBef>
              <a:buClrTx/>
              <a:buSzTx/>
              <a:buFontTx/>
              <a:buNone/>
            </a:pPr>
            <a:r>
              <a:rPr lang="ja-JP" altLang="en-US" sz="2000">
                <a:solidFill>
                  <a:srgbClr val="000000"/>
                </a:solidFill>
              </a:rPr>
              <a:t>タイマの現在値や、カウンタの現在値などのように</a:t>
            </a:r>
            <a:r>
              <a:rPr lang="en-US" altLang="ja-JP" sz="2000">
                <a:solidFill>
                  <a:srgbClr val="000000"/>
                </a:solidFill>
              </a:rPr>
              <a:t>ON/OFF</a:t>
            </a:r>
            <a:r>
              <a:rPr lang="ja-JP" altLang="en-US" sz="2000">
                <a:solidFill>
                  <a:srgbClr val="000000"/>
                </a:solidFill>
              </a:rPr>
              <a:t>だけでは表現できないデータは、</a:t>
            </a:r>
            <a:r>
              <a:rPr lang="en-US" altLang="ja-JP" sz="2000">
                <a:solidFill>
                  <a:srgbClr val="000000"/>
                </a:solidFill>
              </a:rPr>
              <a:t>2</a:t>
            </a:r>
            <a:r>
              <a:rPr lang="ja-JP" altLang="en-US" sz="2000">
                <a:solidFill>
                  <a:srgbClr val="000000"/>
                </a:solidFill>
              </a:rPr>
              <a:t>進数の数字として処理する。数字としてデータを扱う</a:t>
            </a:r>
            <a:endParaRPr lang="en-US" altLang="ja-JP" sz="2000">
              <a:solidFill>
                <a:srgbClr val="000000"/>
              </a:solidFill>
            </a:endParaRPr>
          </a:p>
          <a:p>
            <a:pPr eaLnBrk="1" hangingPunct="1">
              <a:spcBef>
                <a:spcPct val="0"/>
              </a:spcBef>
              <a:buClrTx/>
              <a:buSzTx/>
              <a:buFontTx/>
              <a:buNone/>
            </a:pPr>
            <a:r>
              <a:rPr lang="ja-JP" altLang="en-US" sz="2000">
                <a:solidFill>
                  <a:srgbClr val="000000"/>
                </a:solidFill>
              </a:rPr>
              <a:t>デバイスをワードデバイスという。データレジスタ</a:t>
            </a:r>
            <a:r>
              <a:rPr lang="en-US" altLang="ja-JP" sz="2000">
                <a:solidFill>
                  <a:srgbClr val="000000"/>
                </a:solidFill>
              </a:rPr>
              <a:t>(D)</a:t>
            </a:r>
            <a:r>
              <a:rPr lang="ja-JP" altLang="en-US" sz="2000">
                <a:solidFill>
                  <a:srgbClr val="000000"/>
                </a:solidFill>
              </a:rPr>
              <a:t>などがある。</a:t>
            </a:r>
          </a:p>
        </p:txBody>
      </p:sp>
      <p:sp>
        <p:nvSpPr>
          <p:cNvPr id="27652" name="スライド番号プレースホルダ 3"/>
          <p:cNvSpPr>
            <a:spLocks noGrp="1" noChangeArrowheads="1"/>
          </p:cNvSpPr>
          <p:nvPr>
            <p:ph type="sldNum" sz="quarter" idx="11"/>
          </p:nvPr>
        </p:nvSpPr>
        <p:spPr>
          <a:xfrm>
            <a:off x="8172450" y="6308725"/>
            <a:ext cx="971550" cy="549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a:spcBef>
                <a:spcPct val="0"/>
              </a:spcBef>
              <a:buClrTx/>
              <a:buSzTx/>
              <a:buFontTx/>
              <a:buNone/>
            </a:pPr>
            <a:fld id="{F536AB80-0750-4E99-8EFE-D53DB631BD59}" type="slidenum">
              <a:rPr kumimoji="0" lang="en-US" altLang="ja-JP" sz="1800" smtClean="0"/>
              <a:pPr algn="ctr">
                <a:spcBef>
                  <a:spcPct val="0"/>
                </a:spcBef>
                <a:buClrTx/>
                <a:buSzTx/>
                <a:buFontTx/>
                <a:buNone/>
              </a:pPr>
              <a:t>11</a:t>
            </a:fld>
            <a:endParaRPr kumimoji="0" lang="en-US" altLang="ja-JP" sz="18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026"/>
          <p:cNvSpPr txBox="1">
            <a:spLocks noChangeArrowheads="1"/>
          </p:cNvSpPr>
          <p:nvPr/>
        </p:nvSpPr>
        <p:spPr bwMode="auto">
          <a:xfrm>
            <a:off x="635000" y="635000"/>
            <a:ext cx="7848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ja-JP" altLang="en-US" sz="4000" b="0" u="sng"/>
              <a:t>ビットデータのブロック化</a:t>
            </a:r>
          </a:p>
        </p:txBody>
      </p:sp>
      <p:sp>
        <p:nvSpPr>
          <p:cNvPr id="29699" name="Text Box 1027"/>
          <p:cNvSpPr txBox="1">
            <a:spLocks noChangeArrowheads="1"/>
          </p:cNvSpPr>
          <p:nvPr/>
        </p:nvSpPr>
        <p:spPr bwMode="auto">
          <a:xfrm>
            <a:off x="611188" y="1628775"/>
            <a:ext cx="798195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eaLnBrk="1" hangingPunct="1">
              <a:spcBef>
                <a:spcPct val="0"/>
              </a:spcBef>
              <a:buClrTx/>
              <a:buSzTx/>
              <a:buFontTx/>
              <a:buNone/>
            </a:pPr>
            <a:r>
              <a:rPr lang="ja-JP" altLang="en-US" sz="2400">
                <a:solidFill>
                  <a:srgbClr val="000000"/>
                </a:solidFill>
              </a:rPr>
              <a:t>ビットデータはブロック化</a:t>
            </a:r>
            <a:r>
              <a:rPr lang="en-US" altLang="ja-JP" sz="2400">
                <a:solidFill>
                  <a:srgbClr val="000000"/>
                </a:solidFill>
              </a:rPr>
              <a:t>(</a:t>
            </a:r>
            <a:r>
              <a:rPr lang="ja-JP" altLang="en-US" sz="2400">
                <a:solidFill>
                  <a:srgbClr val="000000"/>
                </a:solidFill>
              </a:rPr>
              <a:t>桁指定</a:t>
            </a:r>
            <a:r>
              <a:rPr lang="en-US" altLang="ja-JP" sz="2400">
                <a:solidFill>
                  <a:srgbClr val="000000"/>
                </a:solidFill>
              </a:rPr>
              <a:t>)</a:t>
            </a:r>
            <a:r>
              <a:rPr lang="ja-JP" altLang="en-US" sz="2400">
                <a:solidFill>
                  <a:srgbClr val="000000"/>
                </a:solidFill>
              </a:rPr>
              <a:t>により、ワードデータを扱う事が出来る。</a:t>
            </a:r>
          </a:p>
          <a:p>
            <a:pPr eaLnBrk="1" hangingPunct="1">
              <a:spcBef>
                <a:spcPct val="0"/>
              </a:spcBef>
              <a:buClrTx/>
              <a:buSzTx/>
              <a:buFontTx/>
              <a:buNone/>
            </a:pPr>
            <a:r>
              <a:rPr lang="ja-JP" altLang="en-US" sz="2400">
                <a:solidFill>
                  <a:srgbClr val="000000"/>
                </a:solidFill>
              </a:rPr>
              <a:t>桁指定は、［桁数］［ビットデバイスの先頭番号］で指定される。</a:t>
            </a:r>
          </a:p>
          <a:p>
            <a:pPr eaLnBrk="1" hangingPunct="1">
              <a:spcBef>
                <a:spcPct val="0"/>
              </a:spcBef>
              <a:buClrTx/>
              <a:buSzTx/>
              <a:buFontTx/>
              <a:buNone/>
            </a:pPr>
            <a:r>
              <a:rPr lang="ja-JP" altLang="en-US" sz="2400">
                <a:solidFill>
                  <a:srgbClr val="000000"/>
                </a:solidFill>
              </a:rPr>
              <a:t>桁数は</a:t>
            </a:r>
            <a:r>
              <a:rPr lang="en-US" altLang="ja-JP" sz="2400">
                <a:solidFill>
                  <a:srgbClr val="000000"/>
                </a:solidFill>
              </a:rPr>
              <a:t>4</a:t>
            </a:r>
            <a:r>
              <a:rPr lang="ja-JP" altLang="en-US" sz="2400">
                <a:solidFill>
                  <a:srgbClr val="000000"/>
                </a:solidFill>
              </a:rPr>
              <a:t>ビット単位で、</a:t>
            </a:r>
            <a:r>
              <a:rPr lang="en-US" altLang="ja-JP" sz="2400">
                <a:solidFill>
                  <a:srgbClr val="000000"/>
                </a:solidFill>
              </a:rPr>
              <a:t>K1</a:t>
            </a:r>
            <a:r>
              <a:rPr lang="ja-JP" altLang="en-US" sz="2400">
                <a:solidFill>
                  <a:srgbClr val="000000"/>
                </a:solidFill>
              </a:rPr>
              <a:t>～</a:t>
            </a:r>
            <a:r>
              <a:rPr lang="en-US" altLang="ja-JP" sz="2400">
                <a:solidFill>
                  <a:srgbClr val="000000"/>
                </a:solidFill>
              </a:rPr>
              <a:t>K4</a:t>
            </a:r>
            <a:r>
              <a:rPr lang="ja-JP" altLang="en-US" sz="2400">
                <a:solidFill>
                  <a:srgbClr val="000000"/>
                </a:solidFill>
              </a:rPr>
              <a:t>まで指定出来る。</a:t>
            </a:r>
          </a:p>
        </p:txBody>
      </p:sp>
      <p:graphicFrame>
        <p:nvGraphicFramePr>
          <p:cNvPr id="95264" name="Group 1056">
            <a:extLst>
              <a:ext uri="{FF2B5EF4-FFF2-40B4-BE49-F238E27FC236}">
                <a16:creationId xmlns:a16="http://schemas.microsoft.com/office/drawing/2014/main" id="{E0BCD4D9-13C9-4A22-9156-9D63A41B7AF9}"/>
              </a:ext>
            </a:extLst>
          </p:cNvPr>
          <p:cNvGraphicFramePr>
            <a:graphicFrameLocks noGrp="1"/>
          </p:cNvGraphicFramePr>
          <p:nvPr/>
        </p:nvGraphicFramePr>
        <p:xfrm>
          <a:off x="304800" y="4038600"/>
          <a:ext cx="2895600" cy="1828800"/>
        </p:xfrm>
        <a:graphic>
          <a:graphicData uri="http://schemas.openxmlformats.org/drawingml/2006/table">
            <a:tbl>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2746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ja-JP" altLang="en-US" sz="1800" b="0" i="0" u="none" strike="noStrike" cap="none" normalizeH="0" baseline="0">
                          <a:ln>
                            <a:noFill/>
                          </a:ln>
                          <a:solidFill>
                            <a:srgbClr val="000000"/>
                          </a:solidFill>
                          <a:effectLst/>
                          <a:latin typeface="UD デジタル 教科書体 NK-R" panose="02020400000000000000" pitchFamily="18" charset="-128"/>
                          <a:ea typeface="UD デジタル 教科書体 NK-R" panose="02020400000000000000" pitchFamily="18" charset="-128"/>
                        </a:rPr>
                        <a:t>データ長</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ja-JP" altLang="en-US" sz="1800" b="0" i="0" u="none" strike="noStrike" cap="none" normalizeH="0" baseline="0">
                          <a:ln>
                            <a:noFill/>
                          </a:ln>
                          <a:solidFill>
                            <a:srgbClr val="000000"/>
                          </a:solidFill>
                          <a:effectLst/>
                          <a:latin typeface="UD デジタル 教科書体 NK-R" panose="02020400000000000000" pitchFamily="18" charset="-128"/>
                          <a:ea typeface="UD デジタル 教科書体 NK-R" panose="02020400000000000000" pitchFamily="18" charset="-128"/>
                        </a:rPr>
                        <a:t>表現方法</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ja-JP" sz="1800" b="0" i="0" u="none" strike="noStrike" cap="none" normalizeH="0" baseline="0" dirty="0">
                          <a:ln>
                            <a:noFill/>
                          </a:ln>
                          <a:solidFill>
                            <a:srgbClr val="000000"/>
                          </a:solidFill>
                          <a:effectLst/>
                          <a:latin typeface="UD デジタル 教科書体 NK-R" panose="02020400000000000000" pitchFamily="18" charset="-128"/>
                          <a:ea typeface="UD デジタル 教科書体 NK-R" panose="02020400000000000000" pitchFamily="18" charset="-128"/>
                        </a:rPr>
                        <a:t>4bit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ja-JP" sz="1800" b="0" i="0" u="none" strike="noStrike" cap="none" normalizeH="0" baseline="0" dirty="0">
                          <a:ln>
                            <a:noFill/>
                          </a:ln>
                          <a:solidFill>
                            <a:srgbClr val="000000"/>
                          </a:solidFill>
                          <a:effectLst/>
                          <a:latin typeface="UD デジタル 教科書体 NK-R" panose="02020400000000000000" pitchFamily="18" charset="-128"/>
                          <a:ea typeface="UD デジタル 教科書体 NK-R" panose="02020400000000000000" pitchFamily="18" charset="-128"/>
                        </a:rPr>
                        <a:t>K1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30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ja-JP" sz="1800" b="0" i="0" u="none" strike="noStrike" cap="none" normalizeH="0" baseline="0">
                          <a:ln>
                            <a:noFill/>
                          </a:ln>
                          <a:solidFill>
                            <a:srgbClr val="000000"/>
                          </a:solidFill>
                          <a:effectLst/>
                          <a:latin typeface="UD デジタル 教科書体 NK-R" panose="02020400000000000000" pitchFamily="18" charset="-128"/>
                          <a:ea typeface="UD デジタル 教科書体 NK-R" panose="02020400000000000000" pitchFamily="18" charset="-128"/>
                        </a:rPr>
                        <a:t>8bit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ja-JP" sz="1800" b="0" i="0" u="none" strike="noStrike" cap="none" normalizeH="0" baseline="0">
                          <a:ln>
                            <a:noFill/>
                          </a:ln>
                          <a:solidFill>
                            <a:srgbClr val="000000"/>
                          </a:solidFill>
                          <a:effectLst/>
                          <a:latin typeface="UD デジタル 教科書体 NK-R" panose="02020400000000000000" pitchFamily="18" charset="-128"/>
                          <a:ea typeface="UD デジタル 教科書体 NK-R" panose="02020400000000000000" pitchFamily="18" charset="-128"/>
                        </a:rPr>
                        <a:t>K2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ja-JP" sz="1800" b="0" i="0" u="none" strike="noStrike" cap="none" normalizeH="0" baseline="0">
                          <a:ln>
                            <a:noFill/>
                          </a:ln>
                          <a:solidFill>
                            <a:srgbClr val="000000"/>
                          </a:solidFill>
                          <a:effectLst/>
                          <a:latin typeface="UD デジタル 教科書体 NK-R" panose="02020400000000000000" pitchFamily="18" charset="-128"/>
                          <a:ea typeface="UD デジタル 教科書体 NK-R" panose="02020400000000000000" pitchFamily="18" charset="-128"/>
                        </a:rPr>
                        <a:t>12bit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ja-JP" sz="1800" b="0" i="0" u="none" strike="noStrike" cap="none" normalizeH="0" baseline="0">
                          <a:ln>
                            <a:noFill/>
                          </a:ln>
                          <a:solidFill>
                            <a:srgbClr val="000000"/>
                          </a:solidFill>
                          <a:effectLst/>
                          <a:latin typeface="UD デジタル 教科書体 NK-R" panose="02020400000000000000" pitchFamily="18" charset="-128"/>
                          <a:ea typeface="UD デジタル 教科書体 NK-R" panose="02020400000000000000" pitchFamily="18" charset="-128"/>
                        </a:rPr>
                        <a:t>K3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6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ja-JP" sz="1800" b="0" i="0" u="none" strike="noStrike" cap="none" normalizeH="0" baseline="0">
                          <a:ln>
                            <a:noFill/>
                          </a:ln>
                          <a:solidFill>
                            <a:srgbClr val="000000"/>
                          </a:solidFill>
                          <a:effectLst/>
                          <a:latin typeface="UD デジタル 教科書体 NK-R" panose="02020400000000000000" pitchFamily="18" charset="-128"/>
                          <a:ea typeface="UD デジタル 教科書体 NK-R" panose="02020400000000000000" pitchFamily="18" charset="-128"/>
                        </a:rPr>
                        <a:t>16bit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ja-JP" sz="1800" b="0" i="0" u="none" strike="noStrike" cap="none" normalizeH="0" baseline="0" dirty="0">
                          <a:ln>
                            <a:noFill/>
                          </a:ln>
                          <a:solidFill>
                            <a:srgbClr val="000000"/>
                          </a:solidFill>
                          <a:effectLst/>
                          <a:latin typeface="UD デジタル 教科書体 NK-R" panose="02020400000000000000" pitchFamily="18" charset="-128"/>
                          <a:ea typeface="UD デジタル 教科書体 NK-R" panose="02020400000000000000" pitchFamily="18" charset="-128"/>
                        </a:rPr>
                        <a:t>K4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pic>
        <p:nvPicPr>
          <p:cNvPr id="29720" name="Picture 1057" descr="ブロック化"/>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3505200"/>
            <a:ext cx="5562600" cy="232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21" name="スライド番号プレースホルダ 3"/>
          <p:cNvSpPr>
            <a:spLocks noGrp="1" noChangeArrowheads="1"/>
          </p:cNvSpPr>
          <p:nvPr>
            <p:ph type="sldNum" sz="quarter" idx="11"/>
          </p:nvPr>
        </p:nvSpPr>
        <p:spPr>
          <a:xfrm>
            <a:off x="8172450" y="6308725"/>
            <a:ext cx="971550" cy="549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a:spcBef>
                <a:spcPct val="0"/>
              </a:spcBef>
              <a:buClrTx/>
              <a:buSzTx/>
              <a:buFontTx/>
              <a:buNone/>
            </a:pPr>
            <a:fld id="{3CE52F08-5243-4CE5-8BFD-86C138C47C32}" type="slidenum">
              <a:rPr kumimoji="0" lang="en-US" altLang="ja-JP" sz="1800" smtClean="0"/>
              <a:pPr algn="ctr">
                <a:spcBef>
                  <a:spcPct val="0"/>
                </a:spcBef>
                <a:buClrTx/>
                <a:buSzTx/>
                <a:buFontTx/>
                <a:buNone/>
              </a:pPr>
              <a:t>12</a:t>
            </a:fld>
            <a:endParaRPr kumimoji="0" lang="en-US" altLang="ja-JP" sz="18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971550" y="1485900"/>
            <a:ext cx="79343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eaLnBrk="1" hangingPunct="1">
              <a:spcBef>
                <a:spcPct val="0"/>
              </a:spcBef>
              <a:buClrTx/>
              <a:buSzTx/>
              <a:buFontTx/>
              <a:buNone/>
            </a:pPr>
            <a:r>
              <a:rPr lang="ja-JP" altLang="en-US" sz="2400">
                <a:solidFill>
                  <a:srgbClr val="000000"/>
                </a:solidFill>
              </a:rPr>
              <a:t>データレジスタやタイマ、カウンタの現在値レジスタに格納されている数値、あるいは</a:t>
            </a:r>
            <a:r>
              <a:rPr lang="en-US" altLang="ja-JP" sz="2400">
                <a:solidFill>
                  <a:srgbClr val="000000"/>
                </a:solidFill>
              </a:rPr>
              <a:t>X,Y,M,S</a:t>
            </a:r>
            <a:r>
              <a:rPr lang="ja-JP" altLang="en-US" sz="2400">
                <a:solidFill>
                  <a:srgbClr val="000000"/>
                </a:solidFill>
              </a:rPr>
              <a:t>などのリレーの組み合わせで表現される数値を異なる要素間で単純移動させたり、定数</a:t>
            </a:r>
            <a:r>
              <a:rPr lang="en-US" altLang="ja-JP" sz="2400">
                <a:solidFill>
                  <a:srgbClr val="000000"/>
                </a:solidFill>
              </a:rPr>
              <a:t>K</a:t>
            </a:r>
            <a:r>
              <a:rPr lang="ja-JP" altLang="en-US" sz="2400">
                <a:solidFill>
                  <a:srgbClr val="000000"/>
                </a:solidFill>
              </a:rPr>
              <a:t>を書き込んだりする命令</a:t>
            </a:r>
          </a:p>
        </p:txBody>
      </p:sp>
      <p:sp>
        <p:nvSpPr>
          <p:cNvPr id="31747" name="Line 19"/>
          <p:cNvSpPr>
            <a:spLocks noChangeShapeType="1"/>
          </p:cNvSpPr>
          <p:nvPr/>
        </p:nvSpPr>
        <p:spPr bwMode="auto">
          <a:xfrm>
            <a:off x="6248400" y="3733800"/>
            <a:ext cx="685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nvGrpSpPr>
          <p:cNvPr id="31748" name="Group 31"/>
          <p:cNvGrpSpPr>
            <a:grpSpLocks/>
          </p:cNvGrpSpPr>
          <p:nvPr/>
        </p:nvGrpSpPr>
        <p:grpSpPr bwMode="auto">
          <a:xfrm flipH="1">
            <a:off x="1917700" y="3352800"/>
            <a:ext cx="76200" cy="1144588"/>
            <a:chOff x="1056" y="1318"/>
            <a:chExt cx="0" cy="1370"/>
          </a:xfrm>
        </p:grpSpPr>
        <p:sp>
          <p:nvSpPr>
            <p:cNvPr id="31772" name="Line 32"/>
            <p:cNvSpPr>
              <a:spLocks noChangeShapeType="1"/>
            </p:cNvSpPr>
            <p:nvPr/>
          </p:nvSpPr>
          <p:spPr bwMode="auto">
            <a:xfrm>
              <a:off x="1056" y="1318"/>
              <a:ext cx="0" cy="10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31773" name="Line 33"/>
            <p:cNvSpPr>
              <a:spLocks noChangeShapeType="1"/>
            </p:cNvSpPr>
            <p:nvPr/>
          </p:nvSpPr>
          <p:spPr bwMode="auto">
            <a:xfrm>
              <a:off x="1056" y="235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grpSp>
        <p:nvGrpSpPr>
          <p:cNvPr id="31749" name="Group 36"/>
          <p:cNvGrpSpPr>
            <a:grpSpLocks/>
          </p:cNvGrpSpPr>
          <p:nvPr/>
        </p:nvGrpSpPr>
        <p:grpSpPr bwMode="auto">
          <a:xfrm>
            <a:off x="6934200" y="3276600"/>
            <a:ext cx="76200" cy="1220788"/>
            <a:chOff x="1056" y="1318"/>
            <a:chExt cx="0" cy="1370"/>
          </a:xfrm>
        </p:grpSpPr>
        <p:sp>
          <p:nvSpPr>
            <p:cNvPr id="31770" name="Line 37"/>
            <p:cNvSpPr>
              <a:spLocks noChangeShapeType="1"/>
            </p:cNvSpPr>
            <p:nvPr/>
          </p:nvSpPr>
          <p:spPr bwMode="auto">
            <a:xfrm>
              <a:off x="1056" y="1318"/>
              <a:ext cx="0" cy="10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31771" name="Line 38"/>
            <p:cNvSpPr>
              <a:spLocks noChangeShapeType="1"/>
            </p:cNvSpPr>
            <p:nvPr/>
          </p:nvSpPr>
          <p:spPr bwMode="auto">
            <a:xfrm>
              <a:off x="1056" y="235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grpSp>
        <p:nvGrpSpPr>
          <p:cNvPr id="31750" name="Group 43"/>
          <p:cNvGrpSpPr>
            <a:grpSpLocks/>
          </p:cNvGrpSpPr>
          <p:nvPr/>
        </p:nvGrpSpPr>
        <p:grpSpPr bwMode="auto">
          <a:xfrm>
            <a:off x="2895600" y="3581400"/>
            <a:ext cx="152400" cy="306388"/>
            <a:chOff x="1584" y="1248"/>
            <a:chExt cx="96" cy="192"/>
          </a:xfrm>
        </p:grpSpPr>
        <p:grpSp>
          <p:nvGrpSpPr>
            <p:cNvPr id="31764" name="Group 44"/>
            <p:cNvGrpSpPr>
              <a:grpSpLocks/>
            </p:cNvGrpSpPr>
            <p:nvPr/>
          </p:nvGrpSpPr>
          <p:grpSpPr bwMode="auto">
            <a:xfrm>
              <a:off x="1584" y="1248"/>
              <a:ext cx="0" cy="192"/>
              <a:chOff x="1584" y="1248"/>
              <a:chExt cx="0" cy="192"/>
            </a:xfrm>
          </p:grpSpPr>
          <p:sp>
            <p:nvSpPr>
              <p:cNvPr id="31768" name="Line 45"/>
              <p:cNvSpPr>
                <a:spLocks noChangeShapeType="1"/>
              </p:cNvSpPr>
              <p:nvPr/>
            </p:nvSpPr>
            <p:spPr bwMode="auto">
              <a:xfrm>
                <a:off x="1584" y="124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31769" name="Line 46"/>
              <p:cNvSpPr>
                <a:spLocks noChangeShapeType="1"/>
              </p:cNvSpPr>
              <p:nvPr/>
            </p:nvSpPr>
            <p:spPr bwMode="auto">
              <a:xfrm>
                <a:off x="1584" y="139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grpSp>
          <p:nvGrpSpPr>
            <p:cNvPr id="31765" name="Group 47"/>
            <p:cNvGrpSpPr>
              <a:grpSpLocks/>
            </p:cNvGrpSpPr>
            <p:nvPr/>
          </p:nvGrpSpPr>
          <p:grpSpPr bwMode="auto">
            <a:xfrm>
              <a:off x="1680" y="1248"/>
              <a:ext cx="0" cy="192"/>
              <a:chOff x="1632" y="1248"/>
              <a:chExt cx="0" cy="192"/>
            </a:xfrm>
          </p:grpSpPr>
          <p:sp>
            <p:nvSpPr>
              <p:cNvPr id="31766" name="Line 48"/>
              <p:cNvSpPr>
                <a:spLocks noChangeShapeType="1"/>
              </p:cNvSpPr>
              <p:nvPr/>
            </p:nvSpPr>
            <p:spPr bwMode="auto">
              <a:xfrm>
                <a:off x="1632" y="124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31767" name="Line 49"/>
              <p:cNvSpPr>
                <a:spLocks noChangeShapeType="1"/>
              </p:cNvSpPr>
              <p:nvPr/>
            </p:nvSpPr>
            <p:spPr bwMode="auto">
              <a:xfrm>
                <a:off x="1632" y="139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grpSp>
      <p:sp>
        <p:nvSpPr>
          <p:cNvPr id="31751" name="Line 54"/>
          <p:cNvSpPr>
            <a:spLocks noChangeShapeType="1"/>
          </p:cNvSpPr>
          <p:nvPr/>
        </p:nvSpPr>
        <p:spPr bwMode="auto">
          <a:xfrm>
            <a:off x="1981200" y="37338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31752" name="Rectangle 56"/>
          <p:cNvSpPr>
            <a:spLocks noChangeArrowheads="1"/>
          </p:cNvSpPr>
          <p:nvPr/>
        </p:nvSpPr>
        <p:spPr bwMode="auto">
          <a:xfrm>
            <a:off x="3962400" y="3505200"/>
            <a:ext cx="762000" cy="458788"/>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000">
                <a:solidFill>
                  <a:srgbClr val="000000"/>
                </a:solidFill>
              </a:rPr>
              <a:t>MOV</a:t>
            </a:r>
          </a:p>
        </p:txBody>
      </p:sp>
      <p:sp>
        <p:nvSpPr>
          <p:cNvPr id="31753" name="Rectangle 62"/>
          <p:cNvSpPr>
            <a:spLocks noChangeArrowheads="1"/>
          </p:cNvSpPr>
          <p:nvPr/>
        </p:nvSpPr>
        <p:spPr bwMode="auto">
          <a:xfrm>
            <a:off x="5486400" y="3505200"/>
            <a:ext cx="762000" cy="458788"/>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600">
                <a:solidFill>
                  <a:srgbClr val="000000"/>
                </a:solidFill>
              </a:rPr>
              <a:t>K4Y40</a:t>
            </a:r>
          </a:p>
        </p:txBody>
      </p:sp>
      <p:sp>
        <p:nvSpPr>
          <p:cNvPr id="31754" name="Rectangle 63"/>
          <p:cNvSpPr>
            <a:spLocks noChangeArrowheads="1"/>
          </p:cNvSpPr>
          <p:nvPr/>
        </p:nvSpPr>
        <p:spPr bwMode="auto">
          <a:xfrm>
            <a:off x="4724400" y="3505200"/>
            <a:ext cx="762000" cy="458788"/>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600">
                <a:solidFill>
                  <a:srgbClr val="000000"/>
                </a:solidFill>
              </a:rPr>
              <a:t>K4X00</a:t>
            </a:r>
          </a:p>
        </p:txBody>
      </p:sp>
      <p:sp>
        <p:nvSpPr>
          <p:cNvPr id="31755" name="Line 64"/>
          <p:cNvSpPr>
            <a:spLocks noChangeShapeType="1"/>
          </p:cNvSpPr>
          <p:nvPr/>
        </p:nvSpPr>
        <p:spPr bwMode="auto">
          <a:xfrm>
            <a:off x="3048000" y="37338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31756" name="Text Box 66"/>
          <p:cNvSpPr txBox="1">
            <a:spLocks noChangeArrowheads="1"/>
          </p:cNvSpPr>
          <p:nvPr/>
        </p:nvSpPr>
        <p:spPr bwMode="auto">
          <a:xfrm>
            <a:off x="2362200" y="4040188"/>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r" eaLnBrk="1" hangingPunct="1">
              <a:spcBef>
                <a:spcPct val="0"/>
              </a:spcBef>
              <a:buClrTx/>
              <a:buSzTx/>
              <a:buFontTx/>
              <a:buNone/>
            </a:pPr>
            <a:r>
              <a:rPr lang="ja-JP" altLang="en-US" sz="2000">
                <a:solidFill>
                  <a:srgbClr val="FF0000"/>
                </a:solidFill>
              </a:rPr>
              <a:t>転送指令</a:t>
            </a:r>
          </a:p>
        </p:txBody>
      </p:sp>
      <p:sp>
        <p:nvSpPr>
          <p:cNvPr id="31757" name="Text Box 67"/>
          <p:cNvSpPr txBox="1">
            <a:spLocks noChangeArrowheads="1"/>
          </p:cNvSpPr>
          <p:nvPr/>
        </p:nvSpPr>
        <p:spPr bwMode="auto">
          <a:xfrm>
            <a:off x="3886200" y="4040188"/>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r" eaLnBrk="1" hangingPunct="1">
              <a:spcBef>
                <a:spcPct val="0"/>
              </a:spcBef>
              <a:buClrTx/>
              <a:buSzTx/>
              <a:buFontTx/>
              <a:buNone/>
            </a:pPr>
            <a:r>
              <a:rPr lang="ja-JP" altLang="en-US" sz="2000">
                <a:solidFill>
                  <a:srgbClr val="FF0000"/>
                </a:solidFill>
              </a:rPr>
              <a:t>命令</a:t>
            </a:r>
          </a:p>
        </p:txBody>
      </p:sp>
      <p:sp>
        <p:nvSpPr>
          <p:cNvPr id="31758" name="Text Box 68"/>
          <p:cNvSpPr txBox="1">
            <a:spLocks noChangeArrowheads="1"/>
          </p:cNvSpPr>
          <p:nvPr/>
        </p:nvSpPr>
        <p:spPr bwMode="auto">
          <a:xfrm>
            <a:off x="4572000" y="4040188"/>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r" eaLnBrk="1" hangingPunct="1">
              <a:spcBef>
                <a:spcPct val="0"/>
              </a:spcBef>
              <a:buClrTx/>
              <a:buSzTx/>
              <a:buFontTx/>
              <a:buNone/>
            </a:pPr>
            <a:r>
              <a:rPr lang="ja-JP" altLang="en-US" sz="2000">
                <a:solidFill>
                  <a:srgbClr val="FF0000"/>
                </a:solidFill>
              </a:rPr>
              <a:t>転送元</a:t>
            </a:r>
          </a:p>
        </p:txBody>
      </p:sp>
      <p:sp>
        <p:nvSpPr>
          <p:cNvPr id="31759" name="Text Box 69"/>
          <p:cNvSpPr txBox="1">
            <a:spLocks noChangeArrowheads="1"/>
          </p:cNvSpPr>
          <p:nvPr/>
        </p:nvSpPr>
        <p:spPr bwMode="auto">
          <a:xfrm>
            <a:off x="5486400" y="4040188"/>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r" eaLnBrk="1" hangingPunct="1">
              <a:spcBef>
                <a:spcPct val="0"/>
              </a:spcBef>
              <a:buClrTx/>
              <a:buSzTx/>
              <a:buFontTx/>
              <a:buNone/>
            </a:pPr>
            <a:r>
              <a:rPr lang="ja-JP" altLang="en-US" sz="2000">
                <a:solidFill>
                  <a:srgbClr val="FF0000"/>
                </a:solidFill>
              </a:rPr>
              <a:t>転送先</a:t>
            </a:r>
          </a:p>
        </p:txBody>
      </p:sp>
      <p:sp>
        <p:nvSpPr>
          <p:cNvPr id="31760" name="Text Box 72"/>
          <p:cNvSpPr txBox="1">
            <a:spLocks noChangeArrowheads="1"/>
          </p:cNvSpPr>
          <p:nvPr/>
        </p:nvSpPr>
        <p:spPr bwMode="auto">
          <a:xfrm>
            <a:off x="762000" y="5029200"/>
            <a:ext cx="7848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eaLnBrk="1" hangingPunct="1">
              <a:spcBef>
                <a:spcPct val="0"/>
              </a:spcBef>
              <a:buClrTx/>
              <a:buSzTx/>
              <a:buFontTx/>
              <a:buNone/>
            </a:pPr>
            <a:r>
              <a:rPr lang="en-US" altLang="ja-JP" sz="2400">
                <a:solidFill>
                  <a:srgbClr val="000000"/>
                </a:solidFill>
              </a:rPr>
              <a:t>X08</a:t>
            </a:r>
            <a:r>
              <a:rPr lang="en-US" altLang="ja-JP" sz="2400">
                <a:solidFill>
                  <a:srgbClr val="FF0000"/>
                </a:solidFill>
              </a:rPr>
              <a:t>(</a:t>
            </a:r>
            <a:r>
              <a:rPr lang="ja-JP" altLang="en-US" sz="2400">
                <a:solidFill>
                  <a:srgbClr val="FF0000"/>
                </a:solidFill>
              </a:rPr>
              <a:t>転送入力指令</a:t>
            </a:r>
            <a:r>
              <a:rPr lang="en-US" altLang="ja-JP" sz="2400">
                <a:solidFill>
                  <a:srgbClr val="FF0000"/>
                </a:solidFill>
              </a:rPr>
              <a:t>)</a:t>
            </a:r>
            <a:r>
              <a:rPr lang="ja-JP" altLang="en-US" sz="2400">
                <a:solidFill>
                  <a:srgbClr val="000000"/>
                </a:solidFill>
              </a:rPr>
              <a:t>が</a:t>
            </a:r>
            <a:r>
              <a:rPr lang="en-US" altLang="ja-JP" sz="2400">
                <a:solidFill>
                  <a:srgbClr val="000000"/>
                </a:solidFill>
              </a:rPr>
              <a:t>ON</a:t>
            </a:r>
            <a:r>
              <a:rPr lang="ja-JP" altLang="en-US" sz="2400">
                <a:solidFill>
                  <a:srgbClr val="000000"/>
                </a:solidFill>
              </a:rPr>
              <a:t>のとき、</a:t>
            </a:r>
            <a:r>
              <a:rPr lang="en-US" altLang="ja-JP" sz="2400">
                <a:solidFill>
                  <a:srgbClr val="000000"/>
                </a:solidFill>
              </a:rPr>
              <a:t>X00</a:t>
            </a:r>
            <a:r>
              <a:rPr lang="ja-JP" altLang="en-US" sz="2400">
                <a:solidFill>
                  <a:srgbClr val="000000"/>
                </a:solidFill>
              </a:rPr>
              <a:t>～</a:t>
            </a:r>
            <a:r>
              <a:rPr lang="en-US" altLang="ja-JP" sz="2400">
                <a:solidFill>
                  <a:srgbClr val="000000"/>
                </a:solidFill>
              </a:rPr>
              <a:t>X0F</a:t>
            </a:r>
            <a:r>
              <a:rPr lang="ja-JP" altLang="en-US" sz="2400">
                <a:solidFill>
                  <a:srgbClr val="000000"/>
                </a:solidFill>
              </a:rPr>
              <a:t>の</a:t>
            </a:r>
            <a:r>
              <a:rPr lang="en-US" altLang="ja-JP" sz="2400">
                <a:solidFill>
                  <a:srgbClr val="000000"/>
                </a:solidFill>
              </a:rPr>
              <a:t>16</a:t>
            </a:r>
            <a:r>
              <a:rPr lang="ja-JP" altLang="en-US" sz="2400">
                <a:solidFill>
                  <a:srgbClr val="000000"/>
                </a:solidFill>
              </a:rPr>
              <a:t>点の入力信号</a:t>
            </a:r>
            <a:r>
              <a:rPr lang="en-US" altLang="ja-JP" sz="2400">
                <a:solidFill>
                  <a:srgbClr val="FF0000"/>
                </a:solidFill>
              </a:rPr>
              <a:t>(</a:t>
            </a:r>
            <a:r>
              <a:rPr lang="ja-JP" altLang="en-US" sz="2400">
                <a:solidFill>
                  <a:srgbClr val="FF0000"/>
                </a:solidFill>
              </a:rPr>
              <a:t>転送元</a:t>
            </a:r>
            <a:r>
              <a:rPr lang="en-US" altLang="ja-JP" sz="2400">
                <a:solidFill>
                  <a:srgbClr val="FF0000"/>
                </a:solidFill>
              </a:rPr>
              <a:t>)</a:t>
            </a:r>
            <a:r>
              <a:rPr lang="ja-JP" altLang="en-US" sz="2400">
                <a:solidFill>
                  <a:srgbClr val="000000"/>
                </a:solidFill>
              </a:rPr>
              <a:t>を</a:t>
            </a:r>
            <a:r>
              <a:rPr lang="en-US" altLang="ja-JP" sz="2400">
                <a:solidFill>
                  <a:srgbClr val="000000"/>
                </a:solidFill>
              </a:rPr>
              <a:t>Y40</a:t>
            </a:r>
            <a:r>
              <a:rPr lang="ja-JP" altLang="en-US" sz="2400">
                <a:solidFill>
                  <a:srgbClr val="000000"/>
                </a:solidFill>
              </a:rPr>
              <a:t>～</a:t>
            </a:r>
            <a:r>
              <a:rPr lang="en-US" altLang="ja-JP" sz="2400">
                <a:solidFill>
                  <a:srgbClr val="000000"/>
                </a:solidFill>
              </a:rPr>
              <a:t>Y4F</a:t>
            </a:r>
            <a:r>
              <a:rPr lang="ja-JP" altLang="en-US" sz="2400">
                <a:solidFill>
                  <a:srgbClr val="000000"/>
                </a:solidFill>
              </a:rPr>
              <a:t>の出力</a:t>
            </a:r>
            <a:r>
              <a:rPr lang="en-US" altLang="ja-JP" sz="2400">
                <a:solidFill>
                  <a:srgbClr val="FF0000"/>
                </a:solidFill>
              </a:rPr>
              <a:t>(</a:t>
            </a:r>
            <a:r>
              <a:rPr lang="ja-JP" altLang="en-US" sz="2400">
                <a:solidFill>
                  <a:srgbClr val="FF0000"/>
                </a:solidFill>
              </a:rPr>
              <a:t>転送先</a:t>
            </a:r>
            <a:r>
              <a:rPr lang="en-US" altLang="ja-JP" sz="2400">
                <a:solidFill>
                  <a:srgbClr val="FF0000"/>
                </a:solidFill>
              </a:rPr>
              <a:t>)</a:t>
            </a:r>
            <a:r>
              <a:rPr lang="ja-JP" altLang="en-US" sz="2400">
                <a:solidFill>
                  <a:srgbClr val="000000"/>
                </a:solidFill>
              </a:rPr>
              <a:t>へ転送する。</a:t>
            </a:r>
          </a:p>
        </p:txBody>
      </p:sp>
      <p:sp>
        <p:nvSpPr>
          <p:cNvPr id="31761" name="Text Box 78"/>
          <p:cNvSpPr txBox="1">
            <a:spLocks noChangeArrowheads="1"/>
          </p:cNvSpPr>
          <p:nvPr/>
        </p:nvSpPr>
        <p:spPr bwMode="auto">
          <a:xfrm>
            <a:off x="609600" y="649288"/>
            <a:ext cx="7924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ja-JP" altLang="en-US" sz="4000" b="0" u="sng"/>
              <a:t>データ転送命令　</a:t>
            </a:r>
            <a:r>
              <a:rPr lang="en-US" altLang="ja-JP" sz="4000" b="0" u="sng"/>
              <a:t>(MOV)</a:t>
            </a:r>
          </a:p>
        </p:txBody>
      </p:sp>
      <p:sp>
        <p:nvSpPr>
          <p:cNvPr id="31762" name="Text Box 79"/>
          <p:cNvSpPr txBox="1">
            <a:spLocks noChangeArrowheads="1"/>
          </p:cNvSpPr>
          <p:nvPr/>
        </p:nvSpPr>
        <p:spPr bwMode="auto">
          <a:xfrm>
            <a:off x="2700338" y="3248025"/>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000">
                <a:solidFill>
                  <a:srgbClr val="000000"/>
                </a:solidFill>
              </a:rPr>
              <a:t>X15</a:t>
            </a:r>
          </a:p>
        </p:txBody>
      </p:sp>
      <p:sp>
        <p:nvSpPr>
          <p:cNvPr id="31763" name="スライド番号プレースホルダ 3"/>
          <p:cNvSpPr>
            <a:spLocks noGrp="1" noChangeArrowheads="1"/>
          </p:cNvSpPr>
          <p:nvPr>
            <p:ph type="sldNum" sz="quarter" idx="11"/>
          </p:nvPr>
        </p:nvSpPr>
        <p:spPr>
          <a:xfrm>
            <a:off x="8172450" y="6308725"/>
            <a:ext cx="971550" cy="549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a:spcBef>
                <a:spcPct val="0"/>
              </a:spcBef>
              <a:buClrTx/>
              <a:buSzTx/>
              <a:buFontTx/>
              <a:buNone/>
            </a:pPr>
            <a:fld id="{8D29233F-05F4-40EB-BACF-3EEF5307CADF}" type="slidenum">
              <a:rPr kumimoji="0" lang="en-US" altLang="ja-JP" sz="1800" smtClean="0"/>
              <a:pPr algn="ctr">
                <a:spcBef>
                  <a:spcPct val="0"/>
                </a:spcBef>
                <a:buClrTx/>
                <a:buSzTx/>
                <a:buFontTx/>
                <a:buNone/>
              </a:pPr>
              <a:t>13</a:t>
            </a:fld>
            <a:endParaRPr kumimoji="0" lang="en-US" altLang="ja-JP" sz="180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558800" y="647700"/>
            <a:ext cx="8001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ja-JP" altLang="en-US" sz="4000" b="0" u="sng"/>
              <a:t>データ長と命令の実行形式</a:t>
            </a:r>
          </a:p>
        </p:txBody>
      </p:sp>
      <p:sp>
        <p:nvSpPr>
          <p:cNvPr id="33795" name="Text Box 3"/>
          <p:cNvSpPr txBox="1">
            <a:spLocks noChangeArrowheads="1"/>
          </p:cNvSpPr>
          <p:nvPr/>
        </p:nvSpPr>
        <p:spPr bwMode="auto">
          <a:xfrm>
            <a:off x="762000" y="1600200"/>
            <a:ext cx="79009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8" rIns="91434" bIns="45718">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eaLnBrk="1" hangingPunct="1">
              <a:spcBef>
                <a:spcPct val="0"/>
              </a:spcBef>
              <a:buClrTx/>
              <a:buSzTx/>
              <a:buFontTx/>
              <a:buNone/>
            </a:pPr>
            <a:r>
              <a:rPr lang="ja-JP" altLang="en-US" sz="2400">
                <a:solidFill>
                  <a:srgbClr val="000000"/>
                </a:solidFill>
              </a:rPr>
              <a:t>数値を取り扱う命令では数値データのビット長により</a:t>
            </a:r>
            <a:r>
              <a:rPr lang="en-US" altLang="ja-JP" sz="2400">
                <a:solidFill>
                  <a:srgbClr val="000000"/>
                </a:solidFill>
              </a:rPr>
              <a:t>16</a:t>
            </a:r>
            <a:r>
              <a:rPr lang="ja-JP" altLang="en-US" sz="2400">
                <a:solidFill>
                  <a:srgbClr val="000000"/>
                </a:solidFill>
              </a:rPr>
              <a:t>ビット</a:t>
            </a:r>
          </a:p>
          <a:p>
            <a:pPr eaLnBrk="1" hangingPunct="1">
              <a:spcBef>
                <a:spcPct val="0"/>
              </a:spcBef>
              <a:buClrTx/>
              <a:buSzTx/>
              <a:buFontTx/>
              <a:buNone/>
            </a:pPr>
            <a:r>
              <a:rPr lang="ja-JP" altLang="en-US" sz="2400">
                <a:solidFill>
                  <a:srgbClr val="000000"/>
                </a:solidFill>
              </a:rPr>
              <a:t>の場合と</a:t>
            </a:r>
            <a:r>
              <a:rPr lang="en-US" altLang="ja-JP" sz="2400">
                <a:solidFill>
                  <a:srgbClr val="000000"/>
                </a:solidFill>
              </a:rPr>
              <a:t>32</a:t>
            </a:r>
            <a:r>
              <a:rPr lang="ja-JP" altLang="en-US" sz="2400">
                <a:solidFill>
                  <a:srgbClr val="000000"/>
                </a:solidFill>
              </a:rPr>
              <a:t>ビットの場合がある</a:t>
            </a:r>
          </a:p>
        </p:txBody>
      </p:sp>
      <p:sp>
        <p:nvSpPr>
          <p:cNvPr id="33796" name="Line 5"/>
          <p:cNvSpPr>
            <a:spLocks noChangeShapeType="1"/>
          </p:cNvSpPr>
          <p:nvPr/>
        </p:nvSpPr>
        <p:spPr bwMode="auto">
          <a:xfrm>
            <a:off x="4495800" y="3049588"/>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375" tIns="45701" rIns="91375" bIns="45701" anchor="ctr"/>
          <a:lstStyle/>
          <a:p>
            <a:endParaRPr lang="ja-JP" altLang="en-US"/>
          </a:p>
        </p:txBody>
      </p:sp>
      <p:grpSp>
        <p:nvGrpSpPr>
          <p:cNvPr id="33797" name="Group 6"/>
          <p:cNvGrpSpPr>
            <a:grpSpLocks/>
          </p:cNvGrpSpPr>
          <p:nvPr/>
        </p:nvGrpSpPr>
        <p:grpSpPr bwMode="auto">
          <a:xfrm flipH="1">
            <a:off x="901700" y="2668588"/>
            <a:ext cx="76200" cy="2054225"/>
            <a:chOff x="1056" y="1318"/>
            <a:chExt cx="0" cy="1370"/>
          </a:xfrm>
        </p:grpSpPr>
        <p:sp>
          <p:nvSpPr>
            <p:cNvPr id="33832" name="Line 7"/>
            <p:cNvSpPr>
              <a:spLocks noChangeShapeType="1"/>
            </p:cNvSpPr>
            <p:nvPr/>
          </p:nvSpPr>
          <p:spPr bwMode="auto">
            <a:xfrm>
              <a:off x="1056" y="1318"/>
              <a:ext cx="0" cy="10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375" tIns="45701" rIns="91375" bIns="45701" anchor="ctr"/>
            <a:lstStyle/>
            <a:p>
              <a:endParaRPr lang="ja-JP" altLang="en-US"/>
            </a:p>
          </p:txBody>
        </p:sp>
        <p:sp>
          <p:nvSpPr>
            <p:cNvPr id="33833" name="Line 8"/>
            <p:cNvSpPr>
              <a:spLocks noChangeShapeType="1"/>
            </p:cNvSpPr>
            <p:nvPr/>
          </p:nvSpPr>
          <p:spPr bwMode="auto">
            <a:xfrm>
              <a:off x="1056" y="235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375" tIns="45701" rIns="91375" bIns="45701" anchor="ctr"/>
            <a:lstStyle/>
            <a:p>
              <a:endParaRPr lang="ja-JP" altLang="en-US"/>
            </a:p>
          </p:txBody>
        </p:sp>
      </p:grpSp>
      <p:grpSp>
        <p:nvGrpSpPr>
          <p:cNvPr id="33798" name="Group 9"/>
          <p:cNvGrpSpPr>
            <a:grpSpLocks/>
          </p:cNvGrpSpPr>
          <p:nvPr/>
        </p:nvGrpSpPr>
        <p:grpSpPr bwMode="auto">
          <a:xfrm>
            <a:off x="4953000" y="2668588"/>
            <a:ext cx="152400" cy="2054225"/>
            <a:chOff x="1056" y="1318"/>
            <a:chExt cx="0" cy="1370"/>
          </a:xfrm>
        </p:grpSpPr>
        <p:sp>
          <p:nvSpPr>
            <p:cNvPr id="33830" name="Line 10"/>
            <p:cNvSpPr>
              <a:spLocks noChangeShapeType="1"/>
            </p:cNvSpPr>
            <p:nvPr/>
          </p:nvSpPr>
          <p:spPr bwMode="auto">
            <a:xfrm>
              <a:off x="1056" y="1318"/>
              <a:ext cx="0" cy="10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375" tIns="45701" rIns="91375" bIns="45701" anchor="ctr"/>
            <a:lstStyle/>
            <a:p>
              <a:endParaRPr lang="ja-JP" altLang="en-US"/>
            </a:p>
          </p:txBody>
        </p:sp>
        <p:sp>
          <p:nvSpPr>
            <p:cNvPr id="33831" name="Line 11"/>
            <p:cNvSpPr>
              <a:spLocks noChangeShapeType="1"/>
            </p:cNvSpPr>
            <p:nvPr/>
          </p:nvSpPr>
          <p:spPr bwMode="auto">
            <a:xfrm>
              <a:off x="1056" y="235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375" tIns="45701" rIns="91375" bIns="45701" anchor="ctr"/>
            <a:lstStyle/>
            <a:p>
              <a:endParaRPr lang="ja-JP" altLang="en-US"/>
            </a:p>
          </p:txBody>
        </p:sp>
      </p:grpSp>
      <p:grpSp>
        <p:nvGrpSpPr>
          <p:cNvPr id="33799" name="Group 12"/>
          <p:cNvGrpSpPr>
            <a:grpSpLocks/>
          </p:cNvGrpSpPr>
          <p:nvPr/>
        </p:nvGrpSpPr>
        <p:grpSpPr bwMode="auto">
          <a:xfrm>
            <a:off x="1524000" y="2897188"/>
            <a:ext cx="152400" cy="303212"/>
            <a:chOff x="1584" y="1248"/>
            <a:chExt cx="96" cy="192"/>
          </a:xfrm>
        </p:grpSpPr>
        <p:grpSp>
          <p:nvGrpSpPr>
            <p:cNvPr id="33824" name="Group 13"/>
            <p:cNvGrpSpPr>
              <a:grpSpLocks/>
            </p:cNvGrpSpPr>
            <p:nvPr/>
          </p:nvGrpSpPr>
          <p:grpSpPr bwMode="auto">
            <a:xfrm>
              <a:off x="1584" y="1248"/>
              <a:ext cx="0" cy="192"/>
              <a:chOff x="1584" y="1248"/>
              <a:chExt cx="0" cy="192"/>
            </a:xfrm>
          </p:grpSpPr>
          <p:sp>
            <p:nvSpPr>
              <p:cNvPr id="33828" name="Line 14"/>
              <p:cNvSpPr>
                <a:spLocks noChangeShapeType="1"/>
              </p:cNvSpPr>
              <p:nvPr/>
            </p:nvSpPr>
            <p:spPr bwMode="auto">
              <a:xfrm>
                <a:off x="1584" y="124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375" tIns="45701" rIns="91375" bIns="45701" anchor="ctr"/>
              <a:lstStyle/>
              <a:p>
                <a:endParaRPr lang="ja-JP" altLang="en-US"/>
              </a:p>
            </p:txBody>
          </p:sp>
          <p:sp>
            <p:nvSpPr>
              <p:cNvPr id="33829" name="Line 15"/>
              <p:cNvSpPr>
                <a:spLocks noChangeShapeType="1"/>
              </p:cNvSpPr>
              <p:nvPr/>
            </p:nvSpPr>
            <p:spPr bwMode="auto">
              <a:xfrm>
                <a:off x="1584" y="139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375" tIns="45701" rIns="91375" bIns="45701" anchor="ctr"/>
              <a:lstStyle/>
              <a:p>
                <a:endParaRPr lang="ja-JP" altLang="en-US"/>
              </a:p>
            </p:txBody>
          </p:sp>
        </p:grpSp>
        <p:grpSp>
          <p:nvGrpSpPr>
            <p:cNvPr id="33825" name="Group 16"/>
            <p:cNvGrpSpPr>
              <a:grpSpLocks/>
            </p:cNvGrpSpPr>
            <p:nvPr/>
          </p:nvGrpSpPr>
          <p:grpSpPr bwMode="auto">
            <a:xfrm>
              <a:off x="1680" y="1248"/>
              <a:ext cx="0" cy="192"/>
              <a:chOff x="1632" y="1248"/>
              <a:chExt cx="0" cy="192"/>
            </a:xfrm>
          </p:grpSpPr>
          <p:sp>
            <p:nvSpPr>
              <p:cNvPr id="33826" name="Line 17"/>
              <p:cNvSpPr>
                <a:spLocks noChangeShapeType="1"/>
              </p:cNvSpPr>
              <p:nvPr/>
            </p:nvSpPr>
            <p:spPr bwMode="auto">
              <a:xfrm>
                <a:off x="1632" y="124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375" tIns="45701" rIns="91375" bIns="45701" anchor="ctr"/>
              <a:lstStyle/>
              <a:p>
                <a:endParaRPr lang="ja-JP" altLang="en-US"/>
              </a:p>
            </p:txBody>
          </p:sp>
          <p:sp>
            <p:nvSpPr>
              <p:cNvPr id="33827" name="Line 18"/>
              <p:cNvSpPr>
                <a:spLocks noChangeShapeType="1"/>
              </p:cNvSpPr>
              <p:nvPr/>
            </p:nvSpPr>
            <p:spPr bwMode="auto">
              <a:xfrm>
                <a:off x="1632" y="139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375" tIns="45701" rIns="91375" bIns="45701" anchor="ctr"/>
              <a:lstStyle/>
              <a:p>
                <a:endParaRPr lang="ja-JP" altLang="en-US"/>
              </a:p>
            </p:txBody>
          </p:sp>
        </p:grpSp>
      </p:grpSp>
      <p:sp>
        <p:nvSpPr>
          <p:cNvPr id="33800" name="Line 19"/>
          <p:cNvSpPr>
            <a:spLocks noChangeShapeType="1"/>
          </p:cNvSpPr>
          <p:nvPr/>
        </p:nvSpPr>
        <p:spPr bwMode="auto">
          <a:xfrm>
            <a:off x="990600" y="3049588"/>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375" tIns="45701" rIns="91375" bIns="45701" anchor="ctr"/>
          <a:lstStyle/>
          <a:p>
            <a:endParaRPr lang="ja-JP" altLang="en-US"/>
          </a:p>
        </p:txBody>
      </p:sp>
      <p:sp>
        <p:nvSpPr>
          <p:cNvPr id="33801" name="Rectangle 20"/>
          <p:cNvSpPr>
            <a:spLocks noChangeArrowheads="1"/>
          </p:cNvSpPr>
          <p:nvPr/>
        </p:nvSpPr>
        <p:spPr bwMode="auto">
          <a:xfrm>
            <a:off x="2209800" y="2820988"/>
            <a:ext cx="762000" cy="455612"/>
          </a:xfrm>
          <a:prstGeom prst="rect">
            <a:avLst/>
          </a:prstGeom>
          <a:solidFill>
            <a:schemeClr val="bg1"/>
          </a:solidFill>
          <a:ln w="9525">
            <a:solidFill>
              <a:schemeClr val="tx1"/>
            </a:solidFill>
            <a:miter lim="800000"/>
            <a:headEnd/>
            <a:tailEnd/>
          </a:ln>
        </p:spPr>
        <p:txBody>
          <a:bodyPr wrap="none" lIns="91375" tIns="45701" rIns="91375"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MOV</a:t>
            </a:r>
          </a:p>
        </p:txBody>
      </p:sp>
      <p:sp>
        <p:nvSpPr>
          <p:cNvPr id="33802" name="Rectangle 21"/>
          <p:cNvSpPr>
            <a:spLocks noChangeArrowheads="1"/>
          </p:cNvSpPr>
          <p:nvPr/>
        </p:nvSpPr>
        <p:spPr bwMode="auto">
          <a:xfrm>
            <a:off x="3733800" y="2820988"/>
            <a:ext cx="762000" cy="455612"/>
          </a:xfrm>
          <a:prstGeom prst="rect">
            <a:avLst/>
          </a:prstGeom>
          <a:solidFill>
            <a:schemeClr val="bg1"/>
          </a:solidFill>
          <a:ln w="9525">
            <a:solidFill>
              <a:schemeClr val="tx1"/>
            </a:solidFill>
            <a:miter lim="800000"/>
            <a:headEnd/>
            <a:tailEnd/>
          </a:ln>
        </p:spPr>
        <p:txBody>
          <a:bodyPr wrap="none" lIns="91375" tIns="45701" rIns="91375"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D12</a:t>
            </a:r>
          </a:p>
        </p:txBody>
      </p:sp>
      <p:sp>
        <p:nvSpPr>
          <p:cNvPr id="33803" name="Rectangle 22"/>
          <p:cNvSpPr>
            <a:spLocks noChangeArrowheads="1"/>
          </p:cNvSpPr>
          <p:nvPr/>
        </p:nvSpPr>
        <p:spPr bwMode="auto">
          <a:xfrm>
            <a:off x="2971800" y="2820988"/>
            <a:ext cx="762000" cy="455612"/>
          </a:xfrm>
          <a:prstGeom prst="rect">
            <a:avLst/>
          </a:prstGeom>
          <a:solidFill>
            <a:schemeClr val="bg1"/>
          </a:solidFill>
          <a:ln w="9525">
            <a:solidFill>
              <a:schemeClr val="tx1"/>
            </a:solidFill>
            <a:miter lim="800000"/>
            <a:headEnd/>
            <a:tailEnd/>
          </a:ln>
        </p:spPr>
        <p:txBody>
          <a:bodyPr wrap="none" lIns="91375" tIns="45701" rIns="91375"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D10</a:t>
            </a:r>
          </a:p>
        </p:txBody>
      </p:sp>
      <p:sp>
        <p:nvSpPr>
          <p:cNvPr id="33804" name="Line 23"/>
          <p:cNvSpPr>
            <a:spLocks noChangeShapeType="1"/>
          </p:cNvSpPr>
          <p:nvPr/>
        </p:nvSpPr>
        <p:spPr bwMode="auto">
          <a:xfrm>
            <a:off x="1676400" y="3049588"/>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375" tIns="45701" rIns="91375" bIns="45701" anchor="ctr"/>
          <a:lstStyle/>
          <a:p>
            <a:endParaRPr lang="ja-JP" altLang="en-US"/>
          </a:p>
        </p:txBody>
      </p:sp>
      <p:sp>
        <p:nvSpPr>
          <p:cNvPr id="33805" name="Line 28"/>
          <p:cNvSpPr>
            <a:spLocks noChangeShapeType="1"/>
          </p:cNvSpPr>
          <p:nvPr/>
        </p:nvSpPr>
        <p:spPr bwMode="auto">
          <a:xfrm>
            <a:off x="4495800" y="4038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375" tIns="45701" rIns="91375" bIns="45701" anchor="ctr"/>
          <a:lstStyle/>
          <a:p>
            <a:endParaRPr lang="ja-JP" altLang="en-US"/>
          </a:p>
        </p:txBody>
      </p:sp>
      <p:grpSp>
        <p:nvGrpSpPr>
          <p:cNvPr id="33806" name="Group 29"/>
          <p:cNvGrpSpPr>
            <a:grpSpLocks/>
          </p:cNvGrpSpPr>
          <p:nvPr/>
        </p:nvGrpSpPr>
        <p:grpSpPr bwMode="auto">
          <a:xfrm>
            <a:off x="1524000" y="3886200"/>
            <a:ext cx="152400" cy="303213"/>
            <a:chOff x="1584" y="1248"/>
            <a:chExt cx="96" cy="192"/>
          </a:xfrm>
        </p:grpSpPr>
        <p:grpSp>
          <p:nvGrpSpPr>
            <p:cNvPr id="33818" name="Group 30"/>
            <p:cNvGrpSpPr>
              <a:grpSpLocks/>
            </p:cNvGrpSpPr>
            <p:nvPr/>
          </p:nvGrpSpPr>
          <p:grpSpPr bwMode="auto">
            <a:xfrm>
              <a:off x="1584" y="1248"/>
              <a:ext cx="0" cy="192"/>
              <a:chOff x="1584" y="1248"/>
              <a:chExt cx="0" cy="192"/>
            </a:xfrm>
          </p:grpSpPr>
          <p:sp>
            <p:nvSpPr>
              <p:cNvPr id="33822" name="Line 31"/>
              <p:cNvSpPr>
                <a:spLocks noChangeShapeType="1"/>
              </p:cNvSpPr>
              <p:nvPr/>
            </p:nvSpPr>
            <p:spPr bwMode="auto">
              <a:xfrm>
                <a:off x="1584" y="124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375" tIns="45701" rIns="91375" bIns="45701" anchor="ctr"/>
              <a:lstStyle/>
              <a:p>
                <a:endParaRPr lang="ja-JP" altLang="en-US"/>
              </a:p>
            </p:txBody>
          </p:sp>
          <p:sp>
            <p:nvSpPr>
              <p:cNvPr id="33823" name="Line 32"/>
              <p:cNvSpPr>
                <a:spLocks noChangeShapeType="1"/>
              </p:cNvSpPr>
              <p:nvPr/>
            </p:nvSpPr>
            <p:spPr bwMode="auto">
              <a:xfrm>
                <a:off x="1584" y="139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375" tIns="45701" rIns="91375" bIns="45701" anchor="ctr"/>
              <a:lstStyle/>
              <a:p>
                <a:endParaRPr lang="ja-JP" altLang="en-US"/>
              </a:p>
            </p:txBody>
          </p:sp>
        </p:grpSp>
        <p:grpSp>
          <p:nvGrpSpPr>
            <p:cNvPr id="33819" name="Group 33"/>
            <p:cNvGrpSpPr>
              <a:grpSpLocks/>
            </p:cNvGrpSpPr>
            <p:nvPr/>
          </p:nvGrpSpPr>
          <p:grpSpPr bwMode="auto">
            <a:xfrm>
              <a:off x="1680" y="1248"/>
              <a:ext cx="0" cy="192"/>
              <a:chOff x="1632" y="1248"/>
              <a:chExt cx="0" cy="192"/>
            </a:xfrm>
          </p:grpSpPr>
          <p:sp>
            <p:nvSpPr>
              <p:cNvPr id="33820" name="Line 34"/>
              <p:cNvSpPr>
                <a:spLocks noChangeShapeType="1"/>
              </p:cNvSpPr>
              <p:nvPr/>
            </p:nvSpPr>
            <p:spPr bwMode="auto">
              <a:xfrm>
                <a:off x="1632" y="124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375" tIns="45701" rIns="91375" bIns="45701" anchor="ctr"/>
              <a:lstStyle/>
              <a:p>
                <a:endParaRPr lang="ja-JP" altLang="en-US"/>
              </a:p>
            </p:txBody>
          </p:sp>
          <p:sp>
            <p:nvSpPr>
              <p:cNvPr id="33821" name="Line 35"/>
              <p:cNvSpPr>
                <a:spLocks noChangeShapeType="1"/>
              </p:cNvSpPr>
              <p:nvPr/>
            </p:nvSpPr>
            <p:spPr bwMode="auto">
              <a:xfrm>
                <a:off x="1632" y="139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375" tIns="45701" rIns="91375" bIns="45701" anchor="ctr"/>
              <a:lstStyle/>
              <a:p>
                <a:endParaRPr lang="ja-JP" altLang="en-US"/>
              </a:p>
            </p:txBody>
          </p:sp>
        </p:grpSp>
      </p:grpSp>
      <p:sp>
        <p:nvSpPr>
          <p:cNvPr id="33807" name="Line 36"/>
          <p:cNvSpPr>
            <a:spLocks noChangeShapeType="1"/>
          </p:cNvSpPr>
          <p:nvPr/>
        </p:nvSpPr>
        <p:spPr bwMode="auto">
          <a:xfrm>
            <a:off x="990600" y="403860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375" tIns="45701" rIns="91375" bIns="45701" anchor="ctr"/>
          <a:lstStyle/>
          <a:p>
            <a:endParaRPr lang="ja-JP" altLang="en-US"/>
          </a:p>
        </p:txBody>
      </p:sp>
      <p:sp>
        <p:nvSpPr>
          <p:cNvPr id="33808" name="Rectangle 37"/>
          <p:cNvSpPr>
            <a:spLocks noChangeArrowheads="1"/>
          </p:cNvSpPr>
          <p:nvPr/>
        </p:nvSpPr>
        <p:spPr bwMode="auto">
          <a:xfrm>
            <a:off x="2209800" y="3810000"/>
            <a:ext cx="762000" cy="455613"/>
          </a:xfrm>
          <a:prstGeom prst="rect">
            <a:avLst/>
          </a:prstGeom>
          <a:solidFill>
            <a:schemeClr val="bg1"/>
          </a:solidFill>
          <a:ln w="9525">
            <a:solidFill>
              <a:schemeClr val="tx1"/>
            </a:solidFill>
            <a:miter lim="800000"/>
            <a:headEnd/>
            <a:tailEnd/>
          </a:ln>
        </p:spPr>
        <p:txBody>
          <a:bodyPr wrap="none" lIns="91375" tIns="45701" rIns="91375"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DMOV</a:t>
            </a:r>
          </a:p>
        </p:txBody>
      </p:sp>
      <p:sp>
        <p:nvSpPr>
          <p:cNvPr id="33809" name="Rectangle 38"/>
          <p:cNvSpPr>
            <a:spLocks noChangeArrowheads="1"/>
          </p:cNvSpPr>
          <p:nvPr/>
        </p:nvSpPr>
        <p:spPr bwMode="auto">
          <a:xfrm>
            <a:off x="3733800" y="3810000"/>
            <a:ext cx="762000" cy="455613"/>
          </a:xfrm>
          <a:prstGeom prst="rect">
            <a:avLst/>
          </a:prstGeom>
          <a:solidFill>
            <a:schemeClr val="bg1"/>
          </a:solidFill>
          <a:ln w="9525">
            <a:solidFill>
              <a:schemeClr val="tx1"/>
            </a:solidFill>
            <a:miter lim="800000"/>
            <a:headEnd/>
            <a:tailEnd/>
          </a:ln>
        </p:spPr>
        <p:txBody>
          <a:bodyPr wrap="none" lIns="91375" tIns="45701" rIns="91375"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D22</a:t>
            </a:r>
          </a:p>
        </p:txBody>
      </p:sp>
      <p:sp>
        <p:nvSpPr>
          <p:cNvPr id="33810" name="Rectangle 39"/>
          <p:cNvSpPr>
            <a:spLocks noChangeArrowheads="1"/>
          </p:cNvSpPr>
          <p:nvPr/>
        </p:nvSpPr>
        <p:spPr bwMode="auto">
          <a:xfrm>
            <a:off x="2971800" y="3810000"/>
            <a:ext cx="762000" cy="455613"/>
          </a:xfrm>
          <a:prstGeom prst="rect">
            <a:avLst/>
          </a:prstGeom>
          <a:solidFill>
            <a:schemeClr val="bg1"/>
          </a:solidFill>
          <a:ln w="9525">
            <a:solidFill>
              <a:schemeClr val="tx1"/>
            </a:solidFill>
            <a:miter lim="800000"/>
            <a:headEnd/>
            <a:tailEnd/>
          </a:ln>
        </p:spPr>
        <p:txBody>
          <a:bodyPr wrap="none" lIns="91375" tIns="45701" rIns="91375"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D20</a:t>
            </a:r>
          </a:p>
        </p:txBody>
      </p:sp>
      <p:sp>
        <p:nvSpPr>
          <p:cNvPr id="33811" name="Line 40"/>
          <p:cNvSpPr>
            <a:spLocks noChangeShapeType="1"/>
          </p:cNvSpPr>
          <p:nvPr/>
        </p:nvSpPr>
        <p:spPr bwMode="auto">
          <a:xfrm>
            <a:off x="1676400" y="403860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375" tIns="45701" rIns="91375" bIns="45701" anchor="ctr"/>
          <a:lstStyle/>
          <a:p>
            <a:endParaRPr lang="ja-JP" altLang="en-US"/>
          </a:p>
        </p:txBody>
      </p:sp>
      <p:sp>
        <p:nvSpPr>
          <p:cNvPr id="33812" name="Text Box 41"/>
          <p:cNvSpPr txBox="1">
            <a:spLocks noChangeArrowheads="1"/>
          </p:cNvSpPr>
          <p:nvPr/>
        </p:nvSpPr>
        <p:spPr bwMode="auto">
          <a:xfrm>
            <a:off x="1371600" y="2592388"/>
            <a:ext cx="495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75" tIns="45701" rIns="91375"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X0</a:t>
            </a:r>
          </a:p>
        </p:txBody>
      </p:sp>
      <p:sp>
        <p:nvSpPr>
          <p:cNvPr id="33813" name="Text Box 55"/>
          <p:cNvSpPr txBox="1">
            <a:spLocks noChangeArrowheads="1"/>
          </p:cNvSpPr>
          <p:nvPr/>
        </p:nvSpPr>
        <p:spPr bwMode="auto">
          <a:xfrm>
            <a:off x="1371600" y="3581400"/>
            <a:ext cx="495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75" tIns="45701" rIns="91375"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X1</a:t>
            </a:r>
          </a:p>
        </p:txBody>
      </p:sp>
      <p:sp>
        <p:nvSpPr>
          <p:cNvPr id="33814" name="Text Box 56"/>
          <p:cNvSpPr txBox="1">
            <a:spLocks noChangeArrowheads="1"/>
          </p:cNvSpPr>
          <p:nvPr/>
        </p:nvSpPr>
        <p:spPr bwMode="auto">
          <a:xfrm>
            <a:off x="5181600" y="2592388"/>
            <a:ext cx="29178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8" rIns="91434" bIns="45718">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eaLnBrk="1" hangingPunct="1">
              <a:spcBef>
                <a:spcPct val="0"/>
              </a:spcBef>
              <a:buClrTx/>
              <a:buSzTx/>
              <a:buFontTx/>
              <a:buNone/>
            </a:pPr>
            <a:r>
              <a:rPr lang="en-US" altLang="ja-JP" sz="2400">
                <a:solidFill>
                  <a:srgbClr val="000000"/>
                </a:solidFill>
              </a:rPr>
              <a:t>D10</a:t>
            </a:r>
            <a:r>
              <a:rPr lang="ja-JP" altLang="en-US" sz="2400">
                <a:solidFill>
                  <a:srgbClr val="000000"/>
                </a:solidFill>
              </a:rPr>
              <a:t>の内容を</a:t>
            </a:r>
            <a:r>
              <a:rPr lang="en-US" altLang="ja-JP" sz="2400">
                <a:solidFill>
                  <a:srgbClr val="000000"/>
                </a:solidFill>
              </a:rPr>
              <a:t>D12</a:t>
            </a:r>
            <a:r>
              <a:rPr lang="ja-JP" altLang="en-US" sz="2400">
                <a:solidFill>
                  <a:srgbClr val="000000"/>
                </a:solidFill>
              </a:rPr>
              <a:t>に</a:t>
            </a:r>
          </a:p>
          <a:p>
            <a:pPr eaLnBrk="1" hangingPunct="1">
              <a:spcBef>
                <a:spcPct val="0"/>
              </a:spcBef>
              <a:buClrTx/>
              <a:buSzTx/>
              <a:buFontTx/>
              <a:buNone/>
            </a:pPr>
            <a:r>
              <a:rPr lang="ja-JP" altLang="en-US" sz="2400">
                <a:solidFill>
                  <a:srgbClr val="000000"/>
                </a:solidFill>
              </a:rPr>
              <a:t>転送する</a:t>
            </a:r>
          </a:p>
        </p:txBody>
      </p:sp>
      <p:sp>
        <p:nvSpPr>
          <p:cNvPr id="33815" name="Text Box 57"/>
          <p:cNvSpPr txBox="1">
            <a:spLocks noChangeArrowheads="1"/>
          </p:cNvSpPr>
          <p:nvPr/>
        </p:nvSpPr>
        <p:spPr bwMode="auto">
          <a:xfrm>
            <a:off x="5181600" y="3657600"/>
            <a:ext cx="32623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8" rIns="91434" bIns="45718">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eaLnBrk="1" hangingPunct="1">
              <a:spcBef>
                <a:spcPct val="0"/>
              </a:spcBef>
              <a:buClrTx/>
              <a:buSzTx/>
              <a:buFontTx/>
              <a:buNone/>
            </a:pPr>
            <a:r>
              <a:rPr lang="en-US" altLang="ja-JP" sz="2400">
                <a:solidFill>
                  <a:srgbClr val="000000"/>
                </a:solidFill>
              </a:rPr>
              <a:t>(D20,D21)</a:t>
            </a:r>
            <a:r>
              <a:rPr lang="ja-JP" altLang="en-US" sz="2400">
                <a:solidFill>
                  <a:srgbClr val="000000"/>
                </a:solidFill>
              </a:rPr>
              <a:t>の内容を</a:t>
            </a:r>
          </a:p>
          <a:p>
            <a:pPr eaLnBrk="1" hangingPunct="1">
              <a:spcBef>
                <a:spcPct val="0"/>
              </a:spcBef>
              <a:buClrTx/>
              <a:buSzTx/>
              <a:buFontTx/>
              <a:buNone/>
            </a:pPr>
            <a:r>
              <a:rPr lang="en-US" altLang="ja-JP" sz="2400">
                <a:solidFill>
                  <a:srgbClr val="000000"/>
                </a:solidFill>
              </a:rPr>
              <a:t>(D22,D23)</a:t>
            </a:r>
            <a:r>
              <a:rPr lang="ja-JP" altLang="en-US" sz="2400">
                <a:solidFill>
                  <a:srgbClr val="000000"/>
                </a:solidFill>
              </a:rPr>
              <a:t>に転送する</a:t>
            </a:r>
          </a:p>
        </p:txBody>
      </p:sp>
      <p:sp>
        <p:nvSpPr>
          <p:cNvPr id="33816" name="Text Box 58"/>
          <p:cNvSpPr txBox="1">
            <a:spLocks noChangeArrowheads="1"/>
          </p:cNvSpPr>
          <p:nvPr/>
        </p:nvSpPr>
        <p:spPr bwMode="auto">
          <a:xfrm>
            <a:off x="914400" y="5029200"/>
            <a:ext cx="7329488" cy="83185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eaLnBrk="1" hangingPunct="1">
              <a:spcBef>
                <a:spcPct val="0"/>
              </a:spcBef>
              <a:buClrTx/>
              <a:buSzTx/>
              <a:buFontTx/>
              <a:buNone/>
            </a:pPr>
            <a:r>
              <a:rPr lang="ja-JP" altLang="en-US" sz="2400">
                <a:solidFill>
                  <a:srgbClr val="000000"/>
                </a:solidFill>
              </a:rPr>
              <a:t>上記のように、</a:t>
            </a:r>
            <a:r>
              <a:rPr lang="en-US" altLang="ja-JP" sz="2400">
                <a:solidFill>
                  <a:srgbClr val="000000"/>
                </a:solidFill>
              </a:rPr>
              <a:t>32</a:t>
            </a:r>
            <a:r>
              <a:rPr lang="ja-JP" altLang="en-US" sz="2400">
                <a:solidFill>
                  <a:srgbClr val="000000"/>
                </a:solidFill>
              </a:rPr>
              <a:t>ビットのデータを取り扱う場合は通常の</a:t>
            </a:r>
            <a:endParaRPr lang="en-US" altLang="ja-JP" sz="2400">
              <a:solidFill>
                <a:srgbClr val="000000"/>
              </a:solidFill>
            </a:endParaRPr>
          </a:p>
          <a:p>
            <a:pPr eaLnBrk="1" hangingPunct="1">
              <a:spcBef>
                <a:spcPct val="0"/>
              </a:spcBef>
              <a:buClrTx/>
              <a:buSzTx/>
              <a:buFontTx/>
              <a:buNone/>
            </a:pPr>
            <a:r>
              <a:rPr lang="ja-JP" altLang="en-US" sz="2400">
                <a:solidFill>
                  <a:srgbClr val="000000"/>
                </a:solidFill>
              </a:rPr>
              <a:t>命令（</a:t>
            </a:r>
            <a:r>
              <a:rPr lang="en-US" altLang="ja-JP" sz="2400">
                <a:solidFill>
                  <a:srgbClr val="000000"/>
                </a:solidFill>
              </a:rPr>
              <a:t>16</a:t>
            </a:r>
            <a:r>
              <a:rPr lang="ja-JP" altLang="en-US" sz="2400">
                <a:solidFill>
                  <a:srgbClr val="000000"/>
                </a:solidFill>
              </a:rPr>
              <a:t>ビットを取り扱う命令）のあたまに</a:t>
            </a:r>
            <a:r>
              <a:rPr lang="en-US" altLang="ja-JP" sz="2400">
                <a:solidFill>
                  <a:srgbClr val="000000"/>
                </a:solidFill>
              </a:rPr>
              <a:t>D</a:t>
            </a:r>
            <a:r>
              <a:rPr lang="ja-JP" altLang="en-US" sz="2400">
                <a:solidFill>
                  <a:srgbClr val="000000"/>
                </a:solidFill>
              </a:rPr>
              <a:t>をつける</a:t>
            </a:r>
          </a:p>
        </p:txBody>
      </p:sp>
      <p:sp>
        <p:nvSpPr>
          <p:cNvPr id="33817" name="スライド番号プレースホルダ 3"/>
          <p:cNvSpPr>
            <a:spLocks noGrp="1" noChangeArrowheads="1"/>
          </p:cNvSpPr>
          <p:nvPr>
            <p:ph type="sldNum" sz="quarter" idx="11"/>
          </p:nvPr>
        </p:nvSpPr>
        <p:spPr>
          <a:xfrm>
            <a:off x="8172450" y="6308725"/>
            <a:ext cx="971550" cy="549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a:spcBef>
                <a:spcPct val="0"/>
              </a:spcBef>
              <a:buClrTx/>
              <a:buSzTx/>
              <a:buFontTx/>
              <a:buNone/>
            </a:pPr>
            <a:fld id="{AAD7A3D9-13EB-4464-A969-F975B7E3A5C3}" type="slidenum">
              <a:rPr kumimoji="0" lang="en-US" altLang="ja-JP" sz="1800" smtClean="0"/>
              <a:pPr algn="ctr">
                <a:spcBef>
                  <a:spcPct val="0"/>
                </a:spcBef>
                <a:buClrTx/>
                <a:buSzTx/>
                <a:buFontTx/>
                <a:buNone/>
              </a:pPr>
              <a:t>14</a:t>
            </a:fld>
            <a:endParaRPr kumimoji="0" lang="en-US" altLang="ja-JP" sz="18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596900" y="1676400"/>
            <a:ext cx="83820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eaLnBrk="1" hangingPunct="1">
              <a:spcBef>
                <a:spcPct val="0"/>
              </a:spcBef>
              <a:buClrTx/>
              <a:buSzTx/>
              <a:buFontTx/>
              <a:buNone/>
            </a:pPr>
            <a:r>
              <a:rPr lang="ja-JP" altLang="en-US" sz="2400">
                <a:solidFill>
                  <a:srgbClr val="000000"/>
                </a:solidFill>
              </a:rPr>
              <a:t>転送元で指定されたデバイスの</a:t>
            </a:r>
            <a:r>
              <a:rPr lang="en-US" altLang="ja-JP" sz="2400">
                <a:solidFill>
                  <a:srgbClr val="000000"/>
                </a:solidFill>
              </a:rPr>
              <a:t>BCD</a:t>
            </a:r>
            <a:r>
              <a:rPr lang="ja-JP" altLang="en-US" sz="2400">
                <a:solidFill>
                  <a:srgbClr val="000000"/>
                </a:solidFill>
              </a:rPr>
              <a:t>データ</a:t>
            </a:r>
            <a:r>
              <a:rPr lang="en-US" altLang="ja-JP" sz="2400">
                <a:solidFill>
                  <a:srgbClr val="000000"/>
                </a:solidFill>
              </a:rPr>
              <a:t>(0</a:t>
            </a:r>
            <a:r>
              <a:rPr lang="ja-JP" altLang="en-US" sz="2400">
                <a:solidFill>
                  <a:srgbClr val="000000"/>
                </a:solidFill>
              </a:rPr>
              <a:t>～</a:t>
            </a:r>
            <a:r>
              <a:rPr lang="en-US" altLang="ja-JP" sz="2400">
                <a:solidFill>
                  <a:srgbClr val="000000"/>
                </a:solidFill>
              </a:rPr>
              <a:t>9)</a:t>
            </a:r>
            <a:r>
              <a:rPr lang="ja-JP" altLang="en-US" sz="2400">
                <a:solidFill>
                  <a:srgbClr val="000000"/>
                </a:solidFill>
              </a:rPr>
              <a:t>を</a:t>
            </a:r>
            <a:r>
              <a:rPr lang="en-US" altLang="ja-JP" sz="2400">
                <a:solidFill>
                  <a:srgbClr val="000000"/>
                </a:solidFill>
              </a:rPr>
              <a:t>BIN</a:t>
            </a:r>
            <a:r>
              <a:rPr lang="ja-JP" altLang="en-US" sz="2400">
                <a:solidFill>
                  <a:srgbClr val="000000"/>
                </a:solidFill>
              </a:rPr>
              <a:t>に</a:t>
            </a:r>
          </a:p>
          <a:p>
            <a:pPr eaLnBrk="1" hangingPunct="1">
              <a:spcBef>
                <a:spcPct val="0"/>
              </a:spcBef>
              <a:buClrTx/>
              <a:buSzTx/>
              <a:buFontTx/>
              <a:buNone/>
            </a:pPr>
            <a:r>
              <a:rPr lang="ja-JP" altLang="en-US" sz="2400">
                <a:solidFill>
                  <a:srgbClr val="000000"/>
                </a:solidFill>
              </a:rPr>
              <a:t>変換して転送先で指定されたデバイスへ転送する命令</a:t>
            </a:r>
          </a:p>
        </p:txBody>
      </p:sp>
      <p:sp>
        <p:nvSpPr>
          <p:cNvPr id="35843" name="Line 3"/>
          <p:cNvSpPr>
            <a:spLocks noChangeShapeType="1"/>
          </p:cNvSpPr>
          <p:nvPr/>
        </p:nvSpPr>
        <p:spPr bwMode="auto">
          <a:xfrm>
            <a:off x="6248400" y="3352800"/>
            <a:ext cx="685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nvGrpSpPr>
          <p:cNvPr id="35844" name="Group 4"/>
          <p:cNvGrpSpPr>
            <a:grpSpLocks/>
          </p:cNvGrpSpPr>
          <p:nvPr/>
        </p:nvGrpSpPr>
        <p:grpSpPr bwMode="auto">
          <a:xfrm flipH="1">
            <a:off x="1981200" y="2971800"/>
            <a:ext cx="76200" cy="1144588"/>
            <a:chOff x="1056" y="1318"/>
            <a:chExt cx="0" cy="1370"/>
          </a:xfrm>
        </p:grpSpPr>
        <p:sp>
          <p:nvSpPr>
            <p:cNvPr id="35868" name="Line 5"/>
            <p:cNvSpPr>
              <a:spLocks noChangeShapeType="1"/>
            </p:cNvSpPr>
            <p:nvPr/>
          </p:nvSpPr>
          <p:spPr bwMode="auto">
            <a:xfrm>
              <a:off x="1056" y="1318"/>
              <a:ext cx="0" cy="10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35869" name="Line 6"/>
            <p:cNvSpPr>
              <a:spLocks noChangeShapeType="1"/>
            </p:cNvSpPr>
            <p:nvPr/>
          </p:nvSpPr>
          <p:spPr bwMode="auto">
            <a:xfrm>
              <a:off x="1056" y="235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grpSp>
        <p:nvGrpSpPr>
          <p:cNvPr id="35845" name="Group 7"/>
          <p:cNvGrpSpPr>
            <a:grpSpLocks/>
          </p:cNvGrpSpPr>
          <p:nvPr/>
        </p:nvGrpSpPr>
        <p:grpSpPr bwMode="auto">
          <a:xfrm>
            <a:off x="6934200" y="2895600"/>
            <a:ext cx="76200" cy="1220788"/>
            <a:chOff x="1056" y="1318"/>
            <a:chExt cx="0" cy="1370"/>
          </a:xfrm>
        </p:grpSpPr>
        <p:sp>
          <p:nvSpPr>
            <p:cNvPr id="35866" name="Line 8"/>
            <p:cNvSpPr>
              <a:spLocks noChangeShapeType="1"/>
            </p:cNvSpPr>
            <p:nvPr/>
          </p:nvSpPr>
          <p:spPr bwMode="auto">
            <a:xfrm>
              <a:off x="1056" y="1318"/>
              <a:ext cx="0" cy="10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35867" name="Line 9"/>
            <p:cNvSpPr>
              <a:spLocks noChangeShapeType="1"/>
            </p:cNvSpPr>
            <p:nvPr/>
          </p:nvSpPr>
          <p:spPr bwMode="auto">
            <a:xfrm>
              <a:off x="1056" y="235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grpSp>
        <p:nvGrpSpPr>
          <p:cNvPr id="35846" name="Group 10"/>
          <p:cNvGrpSpPr>
            <a:grpSpLocks/>
          </p:cNvGrpSpPr>
          <p:nvPr/>
        </p:nvGrpSpPr>
        <p:grpSpPr bwMode="auto">
          <a:xfrm>
            <a:off x="2895600" y="3200400"/>
            <a:ext cx="152400" cy="306388"/>
            <a:chOff x="1584" y="1248"/>
            <a:chExt cx="96" cy="192"/>
          </a:xfrm>
        </p:grpSpPr>
        <p:grpSp>
          <p:nvGrpSpPr>
            <p:cNvPr id="35860" name="Group 11"/>
            <p:cNvGrpSpPr>
              <a:grpSpLocks/>
            </p:cNvGrpSpPr>
            <p:nvPr/>
          </p:nvGrpSpPr>
          <p:grpSpPr bwMode="auto">
            <a:xfrm>
              <a:off x="1584" y="1248"/>
              <a:ext cx="0" cy="192"/>
              <a:chOff x="1584" y="1248"/>
              <a:chExt cx="0" cy="192"/>
            </a:xfrm>
          </p:grpSpPr>
          <p:sp>
            <p:nvSpPr>
              <p:cNvPr id="35864" name="Line 12"/>
              <p:cNvSpPr>
                <a:spLocks noChangeShapeType="1"/>
              </p:cNvSpPr>
              <p:nvPr/>
            </p:nvSpPr>
            <p:spPr bwMode="auto">
              <a:xfrm>
                <a:off x="1584" y="124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35865" name="Line 13"/>
              <p:cNvSpPr>
                <a:spLocks noChangeShapeType="1"/>
              </p:cNvSpPr>
              <p:nvPr/>
            </p:nvSpPr>
            <p:spPr bwMode="auto">
              <a:xfrm>
                <a:off x="1584" y="139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grpSp>
          <p:nvGrpSpPr>
            <p:cNvPr id="35861" name="Group 14"/>
            <p:cNvGrpSpPr>
              <a:grpSpLocks/>
            </p:cNvGrpSpPr>
            <p:nvPr/>
          </p:nvGrpSpPr>
          <p:grpSpPr bwMode="auto">
            <a:xfrm>
              <a:off x="1680" y="1248"/>
              <a:ext cx="0" cy="192"/>
              <a:chOff x="1632" y="1248"/>
              <a:chExt cx="0" cy="192"/>
            </a:xfrm>
          </p:grpSpPr>
          <p:sp>
            <p:nvSpPr>
              <p:cNvPr id="35862" name="Line 15"/>
              <p:cNvSpPr>
                <a:spLocks noChangeShapeType="1"/>
              </p:cNvSpPr>
              <p:nvPr/>
            </p:nvSpPr>
            <p:spPr bwMode="auto">
              <a:xfrm>
                <a:off x="1632" y="124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35863" name="Line 16"/>
              <p:cNvSpPr>
                <a:spLocks noChangeShapeType="1"/>
              </p:cNvSpPr>
              <p:nvPr/>
            </p:nvSpPr>
            <p:spPr bwMode="auto">
              <a:xfrm>
                <a:off x="1632" y="139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grpSp>
      <p:sp>
        <p:nvSpPr>
          <p:cNvPr id="35847" name="Line 17"/>
          <p:cNvSpPr>
            <a:spLocks noChangeShapeType="1"/>
          </p:cNvSpPr>
          <p:nvPr/>
        </p:nvSpPr>
        <p:spPr bwMode="auto">
          <a:xfrm>
            <a:off x="1981200" y="33528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35848" name="Rectangle 18"/>
          <p:cNvSpPr>
            <a:spLocks noChangeArrowheads="1"/>
          </p:cNvSpPr>
          <p:nvPr/>
        </p:nvSpPr>
        <p:spPr bwMode="auto">
          <a:xfrm>
            <a:off x="3962400" y="3124200"/>
            <a:ext cx="762000" cy="458788"/>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600">
                <a:solidFill>
                  <a:srgbClr val="000000"/>
                </a:solidFill>
              </a:rPr>
              <a:t>BIN</a:t>
            </a:r>
          </a:p>
        </p:txBody>
      </p:sp>
      <p:sp>
        <p:nvSpPr>
          <p:cNvPr id="35849" name="Rectangle 19"/>
          <p:cNvSpPr>
            <a:spLocks noChangeArrowheads="1"/>
          </p:cNvSpPr>
          <p:nvPr/>
        </p:nvSpPr>
        <p:spPr bwMode="auto">
          <a:xfrm>
            <a:off x="5486400" y="3124200"/>
            <a:ext cx="762000" cy="458788"/>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600">
                <a:solidFill>
                  <a:srgbClr val="000000"/>
                </a:solidFill>
              </a:rPr>
              <a:t>D0</a:t>
            </a:r>
          </a:p>
        </p:txBody>
      </p:sp>
      <p:sp>
        <p:nvSpPr>
          <p:cNvPr id="35850" name="Rectangle 20"/>
          <p:cNvSpPr>
            <a:spLocks noChangeArrowheads="1"/>
          </p:cNvSpPr>
          <p:nvPr/>
        </p:nvSpPr>
        <p:spPr bwMode="auto">
          <a:xfrm>
            <a:off x="4724400" y="3124200"/>
            <a:ext cx="762000" cy="458788"/>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600">
                <a:solidFill>
                  <a:srgbClr val="000000"/>
                </a:solidFill>
              </a:rPr>
              <a:t>K1X1C</a:t>
            </a:r>
          </a:p>
        </p:txBody>
      </p:sp>
      <p:sp>
        <p:nvSpPr>
          <p:cNvPr id="35851" name="Line 21"/>
          <p:cNvSpPr>
            <a:spLocks noChangeShapeType="1"/>
          </p:cNvSpPr>
          <p:nvPr/>
        </p:nvSpPr>
        <p:spPr bwMode="auto">
          <a:xfrm>
            <a:off x="3048000" y="33528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35852" name="Text Box 22"/>
          <p:cNvSpPr txBox="1">
            <a:spLocks noChangeArrowheads="1"/>
          </p:cNvSpPr>
          <p:nvPr/>
        </p:nvSpPr>
        <p:spPr bwMode="auto">
          <a:xfrm>
            <a:off x="2373313" y="3603625"/>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r" eaLnBrk="1" hangingPunct="1">
              <a:spcBef>
                <a:spcPct val="0"/>
              </a:spcBef>
              <a:buClrTx/>
              <a:buSzTx/>
              <a:buFontTx/>
              <a:buNone/>
            </a:pPr>
            <a:r>
              <a:rPr lang="ja-JP" altLang="en-US" sz="2000">
                <a:solidFill>
                  <a:srgbClr val="FF0000"/>
                </a:solidFill>
              </a:rPr>
              <a:t>転送指令</a:t>
            </a:r>
          </a:p>
        </p:txBody>
      </p:sp>
      <p:sp>
        <p:nvSpPr>
          <p:cNvPr id="35853" name="Text Box 23"/>
          <p:cNvSpPr txBox="1">
            <a:spLocks noChangeArrowheads="1"/>
          </p:cNvSpPr>
          <p:nvPr/>
        </p:nvSpPr>
        <p:spPr bwMode="auto">
          <a:xfrm>
            <a:off x="3986213" y="3616325"/>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r" eaLnBrk="1" hangingPunct="1">
              <a:spcBef>
                <a:spcPct val="0"/>
              </a:spcBef>
              <a:buClrTx/>
              <a:buSzTx/>
              <a:buFontTx/>
              <a:buNone/>
            </a:pPr>
            <a:r>
              <a:rPr lang="ja-JP" altLang="en-US" sz="2000">
                <a:solidFill>
                  <a:srgbClr val="FF0000"/>
                </a:solidFill>
              </a:rPr>
              <a:t>命令</a:t>
            </a:r>
          </a:p>
        </p:txBody>
      </p:sp>
      <p:sp>
        <p:nvSpPr>
          <p:cNvPr id="35854" name="Text Box 24"/>
          <p:cNvSpPr txBox="1">
            <a:spLocks noChangeArrowheads="1"/>
          </p:cNvSpPr>
          <p:nvPr/>
        </p:nvSpPr>
        <p:spPr bwMode="auto">
          <a:xfrm>
            <a:off x="4635500" y="3719513"/>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ja-JP" altLang="en-US" sz="2000">
                <a:solidFill>
                  <a:srgbClr val="FF0000"/>
                </a:solidFill>
              </a:rPr>
              <a:t>転送元</a:t>
            </a:r>
          </a:p>
          <a:p>
            <a:pPr algn="ctr" eaLnBrk="1" hangingPunct="1">
              <a:spcBef>
                <a:spcPct val="0"/>
              </a:spcBef>
              <a:buClrTx/>
              <a:buSzTx/>
              <a:buFontTx/>
              <a:buNone/>
            </a:pPr>
            <a:r>
              <a:rPr lang="ja-JP" altLang="en-US" sz="1600">
                <a:solidFill>
                  <a:srgbClr val="FF0000"/>
                </a:solidFill>
              </a:rPr>
              <a:t>デジタル</a:t>
            </a:r>
            <a:r>
              <a:rPr lang="en-US" altLang="ja-JP" sz="1600">
                <a:solidFill>
                  <a:srgbClr val="FF0000"/>
                </a:solidFill>
              </a:rPr>
              <a:t>SW</a:t>
            </a:r>
          </a:p>
        </p:txBody>
      </p:sp>
      <p:sp>
        <p:nvSpPr>
          <p:cNvPr id="35855" name="Text Box 25"/>
          <p:cNvSpPr txBox="1">
            <a:spLocks noChangeArrowheads="1"/>
          </p:cNvSpPr>
          <p:nvPr/>
        </p:nvSpPr>
        <p:spPr bwMode="auto">
          <a:xfrm>
            <a:off x="5503863" y="358140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r" eaLnBrk="1" hangingPunct="1">
              <a:spcBef>
                <a:spcPct val="0"/>
              </a:spcBef>
              <a:buClrTx/>
              <a:buSzTx/>
              <a:buFontTx/>
              <a:buNone/>
            </a:pPr>
            <a:r>
              <a:rPr lang="ja-JP" altLang="en-US" sz="2000">
                <a:solidFill>
                  <a:srgbClr val="FF0000"/>
                </a:solidFill>
              </a:rPr>
              <a:t>転送先</a:t>
            </a:r>
          </a:p>
        </p:txBody>
      </p:sp>
      <p:sp>
        <p:nvSpPr>
          <p:cNvPr id="35856" name="Text Box 26"/>
          <p:cNvSpPr txBox="1">
            <a:spLocks noChangeArrowheads="1"/>
          </p:cNvSpPr>
          <p:nvPr/>
        </p:nvSpPr>
        <p:spPr bwMode="auto">
          <a:xfrm>
            <a:off x="762000" y="5029200"/>
            <a:ext cx="7848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eaLnBrk="1" hangingPunct="1">
              <a:spcBef>
                <a:spcPct val="0"/>
              </a:spcBef>
              <a:buClrTx/>
              <a:buSzTx/>
              <a:buFontTx/>
              <a:buNone/>
            </a:pPr>
            <a:r>
              <a:rPr lang="en-US" altLang="ja-JP" sz="2400">
                <a:solidFill>
                  <a:srgbClr val="000000"/>
                </a:solidFill>
              </a:rPr>
              <a:t>X15</a:t>
            </a:r>
            <a:r>
              <a:rPr lang="en-US" altLang="ja-JP" sz="2400">
                <a:solidFill>
                  <a:srgbClr val="FF0000"/>
                </a:solidFill>
              </a:rPr>
              <a:t>(</a:t>
            </a:r>
            <a:r>
              <a:rPr lang="ja-JP" altLang="en-US" sz="2400">
                <a:solidFill>
                  <a:srgbClr val="FF0000"/>
                </a:solidFill>
              </a:rPr>
              <a:t>転送入力指令</a:t>
            </a:r>
            <a:r>
              <a:rPr lang="en-US" altLang="ja-JP" sz="2400">
                <a:solidFill>
                  <a:srgbClr val="FF0000"/>
                </a:solidFill>
              </a:rPr>
              <a:t>)</a:t>
            </a:r>
            <a:r>
              <a:rPr lang="ja-JP" altLang="en-US" sz="2400">
                <a:solidFill>
                  <a:srgbClr val="000000"/>
                </a:solidFill>
              </a:rPr>
              <a:t>が</a:t>
            </a:r>
            <a:r>
              <a:rPr lang="en-US" altLang="ja-JP" sz="2400">
                <a:solidFill>
                  <a:srgbClr val="000000"/>
                </a:solidFill>
              </a:rPr>
              <a:t>ON</a:t>
            </a:r>
            <a:r>
              <a:rPr lang="ja-JP" altLang="en-US" sz="2400">
                <a:solidFill>
                  <a:srgbClr val="000000"/>
                </a:solidFill>
              </a:rPr>
              <a:t>のとき、</a:t>
            </a:r>
            <a:endParaRPr lang="en-US" altLang="ja-JP" sz="2400">
              <a:solidFill>
                <a:srgbClr val="000000"/>
              </a:solidFill>
            </a:endParaRPr>
          </a:p>
          <a:p>
            <a:pPr eaLnBrk="1" hangingPunct="1">
              <a:spcBef>
                <a:spcPct val="0"/>
              </a:spcBef>
              <a:buClrTx/>
              <a:buSzTx/>
              <a:buFontTx/>
              <a:buNone/>
            </a:pPr>
            <a:r>
              <a:rPr lang="ja-JP" altLang="en-US" sz="2400">
                <a:solidFill>
                  <a:srgbClr val="000000"/>
                </a:solidFill>
              </a:rPr>
              <a:t>デジタル</a:t>
            </a:r>
            <a:r>
              <a:rPr lang="en-US" altLang="ja-JP" sz="2400">
                <a:solidFill>
                  <a:srgbClr val="000000"/>
                </a:solidFill>
              </a:rPr>
              <a:t>SW(X1C</a:t>
            </a:r>
            <a:r>
              <a:rPr lang="ja-JP" altLang="en-US" sz="2400">
                <a:solidFill>
                  <a:srgbClr val="000000"/>
                </a:solidFill>
              </a:rPr>
              <a:t>～</a:t>
            </a:r>
            <a:r>
              <a:rPr lang="en-US" altLang="ja-JP" sz="2400">
                <a:solidFill>
                  <a:srgbClr val="000000"/>
                </a:solidFill>
              </a:rPr>
              <a:t>X1F)</a:t>
            </a:r>
            <a:r>
              <a:rPr lang="ja-JP" altLang="en-US" sz="2400">
                <a:solidFill>
                  <a:srgbClr val="000000"/>
                </a:solidFill>
              </a:rPr>
              <a:t>の入力データ</a:t>
            </a:r>
            <a:r>
              <a:rPr lang="en-US" altLang="ja-JP" sz="2400">
                <a:solidFill>
                  <a:srgbClr val="FF0000"/>
                </a:solidFill>
              </a:rPr>
              <a:t>(</a:t>
            </a:r>
            <a:r>
              <a:rPr lang="ja-JP" altLang="en-US" sz="2400">
                <a:solidFill>
                  <a:srgbClr val="FF0000"/>
                </a:solidFill>
              </a:rPr>
              <a:t>転送元</a:t>
            </a:r>
            <a:r>
              <a:rPr lang="en-US" altLang="ja-JP" sz="2400">
                <a:solidFill>
                  <a:srgbClr val="FF0000"/>
                </a:solidFill>
              </a:rPr>
              <a:t>)</a:t>
            </a:r>
            <a:r>
              <a:rPr lang="ja-JP" altLang="en-US" sz="2400">
                <a:solidFill>
                  <a:srgbClr val="000000"/>
                </a:solidFill>
              </a:rPr>
              <a:t>を</a:t>
            </a:r>
            <a:endParaRPr lang="en-US" altLang="ja-JP" sz="2400">
              <a:solidFill>
                <a:srgbClr val="000000"/>
              </a:solidFill>
            </a:endParaRPr>
          </a:p>
          <a:p>
            <a:pPr eaLnBrk="1" hangingPunct="1">
              <a:spcBef>
                <a:spcPct val="0"/>
              </a:spcBef>
              <a:buClrTx/>
              <a:buSzTx/>
              <a:buFontTx/>
              <a:buNone/>
            </a:pPr>
            <a:r>
              <a:rPr lang="en-US" altLang="ja-JP" sz="2400">
                <a:solidFill>
                  <a:srgbClr val="000000"/>
                </a:solidFill>
              </a:rPr>
              <a:t>D0</a:t>
            </a:r>
            <a:r>
              <a:rPr lang="en-US" altLang="ja-JP" sz="2400">
                <a:solidFill>
                  <a:srgbClr val="FF0000"/>
                </a:solidFill>
              </a:rPr>
              <a:t>(</a:t>
            </a:r>
            <a:r>
              <a:rPr lang="ja-JP" altLang="en-US" sz="2400">
                <a:solidFill>
                  <a:srgbClr val="FF0000"/>
                </a:solidFill>
              </a:rPr>
              <a:t>転送先</a:t>
            </a:r>
            <a:r>
              <a:rPr lang="en-US" altLang="ja-JP" sz="2400">
                <a:solidFill>
                  <a:srgbClr val="FF0000"/>
                </a:solidFill>
              </a:rPr>
              <a:t>)</a:t>
            </a:r>
            <a:r>
              <a:rPr lang="ja-JP" altLang="en-US" sz="2400">
                <a:solidFill>
                  <a:srgbClr val="000000"/>
                </a:solidFill>
              </a:rPr>
              <a:t>へ転送する。</a:t>
            </a:r>
          </a:p>
        </p:txBody>
      </p:sp>
      <p:sp>
        <p:nvSpPr>
          <p:cNvPr id="35857" name="Text Box 31"/>
          <p:cNvSpPr txBox="1">
            <a:spLocks noChangeArrowheads="1"/>
          </p:cNvSpPr>
          <p:nvPr/>
        </p:nvSpPr>
        <p:spPr bwMode="auto">
          <a:xfrm>
            <a:off x="596900" y="649288"/>
            <a:ext cx="7924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4000" b="0" u="sng"/>
              <a:t>BCD→BIN</a:t>
            </a:r>
            <a:r>
              <a:rPr lang="ja-JP" altLang="en-US" sz="4000" b="0" u="sng"/>
              <a:t>変換命令　</a:t>
            </a:r>
            <a:r>
              <a:rPr lang="en-US" altLang="ja-JP" sz="4000" b="0" u="sng"/>
              <a:t>(BIN)</a:t>
            </a:r>
          </a:p>
        </p:txBody>
      </p:sp>
      <p:sp>
        <p:nvSpPr>
          <p:cNvPr id="35858" name="Text Box 32"/>
          <p:cNvSpPr txBox="1">
            <a:spLocks noChangeArrowheads="1"/>
          </p:cNvSpPr>
          <p:nvPr/>
        </p:nvSpPr>
        <p:spPr bwMode="auto">
          <a:xfrm>
            <a:off x="2743200" y="2819400"/>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000">
                <a:solidFill>
                  <a:srgbClr val="000000"/>
                </a:solidFill>
              </a:rPr>
              <a:t>X15</a:t>
            </a:r>
          </a:p>
        </p:txBody>
      </p:sp>
      <p:sp>
        <p:nvSpPr>
          <p:cNvPr id="35859" name="スライド番号プレースホルダ 3"/>
          <p:cNvSpPr>
            <a:spLocks noGrp="1" noChangeArrowheads="1"/>
          </p:cNvSpPr>
          <p:nvPr>
            <p:ph type="sldNum" sz="quarter" idx="11"/>
          </p:nvPr>
        </p:nvSpPr>
        <p:spPr>
          <a:xfrm>
            <a:off x="8172450" y="6308725"/>
            <a:ext cx="971550" cy="549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a:spcBef>
                <a:spcPct val="0"/>
              </a:spcBef>
              <a:buClrTx/>
              <a:buSzTx/>
              <a:buFontTx/>
              <a:buNone/>
            </a:pPr>
            <a:fld id="{096BB4DD-4954-49A5-A060-19BC6118FC29}" type="slidenum">
              <a:rPr kumimoji="0" lang="en-US" altLang="ja-JP" sz="1800" smtClean="0"/>
              <a:pPr algn="ctr">
                <a:spcBef>
                  <a:spcPct val="0"/>
                </a:spcBef>
                <a:buClrTx/>
                <a:buSzTx/>
                <a:buFontTx/>
                <a:buNone/>
              </a:pPr>
              <a:t>15</a:t>
            </a:fld>
            <a:endParaRPr kumimoji="0" lang="en-US" altLang="ja-JP" sz="18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539750" y="1676400"/>
            <a:ext cx="8280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eaLnBrk="1" hangingPunct="1">
              <a:spcBef>
                <a:spcPct val="0"/>
              </a:spcBef>
              <a:buClrTx/>
              <a:buSzTx/>
              <a:buFontTx/>
              <a:buNone/>
            </a:pPr>
            <a:r>
              <a:rPr lang="ja-JP" altLang="en-US" sz="2400">
                <a:solidFill>
                  <a:srgbClr val="000000"/>
                </a:solidFill>
              </a:rPr>
              <a:t>転送元で指定されたデバイスの</a:t>
            </a:r>
            <a:r>
              <a:rPr lang="en-US" altLang="ja-JP" sz="2400">
                <a:solidFill>
                  <a:srgbClr val="000000"/>
                </a:solidFill>
              </a:rPr>
              <a:t>BIN</a:t>
            </a:r>
            <a:r>
              <a:rPr lang="ja-JP" altLang="en-US" sz="2400">
                <a:solidFill>
                  <a:srgbClr val="000000"/>
                </a:solidFill>
              </a:rPr>
              <a:t>データ</a:t>
            </a:r>
            <a:r>
              <a:rPr lang="en-US" altLang="ja-JP" sz="2400">
                <a:solidFill>
                  <a:srgbClr val="000000"/>
                </a:solidFill>
              </a:rPr>
              <a:t>(0</a:t>
            </a:r>
            <a:r>
              <a:rPr lang="ja-JP" altLang="en-US" sz="2400">
                <a:solidFill>
                  <a:srgbClr val="000000"/>
                </a:solidFill>
              </a:rPr>
              <a:t>～</a:t>
            </a:r>
            <a:r>
              <a:rPr lang="en-US" altLang="ja-JP" sz="2400">
                <a:solidFill>
                  <a:srgbClr val="000000"/>
                </a:solidFill>
              </a:rPr>
              <a:t>9999)</a:t>
            </a:r>
            <a:r>
              <a:rPr lang="ja-JP" altLang="en-US" sz="2400">
                <a:solidFill>
                  <a:srgbClr val="000000"/>
                </a:solidFill>
              </a:rPr>
              <a:t>を</a:t>
            </a:r>
            <a:r>
              <a:rPr lang="en-US" altLang="ja-JP" sz="2400">
                <a:solidFill>
                  <a:srgbClr val="000000"/>
                </a:solidFill>
              </a:rPr>
              <a:t>BCD</a:t>
            </a:r>
            <a:r>
              <a:rPr lang="ja-JP" altLang="en-US" sz="2400">
                <a:solidFill>
                  <a:srgbClr val="000000"/>
                </a:solidFill>
              </a:rPr>
              <a:t>に変換して転送先で指定されたデバイスへ転送する命令</a:t>
            </a:r>
          </a:p>
        </p:txBody>
      </p:sp>
      <p:sp>
        <p:nvSpPr>
          <p:cNvPr id="37891" name="Line 3"/>
          <p:cNvSpPr>
            <a:spLocks noChangeShapeType="1"/>
          </p:cNvSpPr>
          <p:nvPr/>
        </p:nvSpPr>
        <p:spPr bwMode="auto">
          <a:xfrm>
            <a:off x="6248400" y="3352800"/>
            <a:ext cx="685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nvGrpSpPr>
          <p:cNvPr id="37892" name="Group 4"/>
          <p:cNvGrpSpPr>
            <a:grpSpLocks/>
          </p:cNvGrpSpPr>
          <p:nvPr/>
        </p:nvGrpSpPr>
        <p:grpSpPr bwMode="auto">
          <a:xfrm flipH="1">
            <a:off x="1981200" y="2971800"/>
            <a:ext cx="76200" cy="1144588"/>
            <a:chOff x="1056" y="1318"/>
            <a:chExt cx="0" cy="1370"/>
          </a:xfrm>
        </p:grpSpPr>
        <p:sp>
          <p:nvSpPr>
            <p:cNvPr id="37916" name="Line 5"/>
            <p:cNvSpPr>
              <a:spLocks noChangeShapeType="1"/>
            </p:cNvSpPr>
            <p:nvPr/>
          </p:nvSpPr>
          <p:spPr bwMode="auto">
            <a:xfrm>
              <a:off x="1056" y="1318"/>
              <a:ext cx="0" cy="10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37917" name="Line 6"/>
            <p:cNvSpPr>
              <a:spLocks noChangeShapeType="1"/>
            </p:cNvSpPr>
            <p:nvPr/>
          </p:nvSpPr>
          <p:spPr bwMode="auto">
            <a:xfrm>
              <a:off x="1056" y="235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grpSp>
        <p:nvGrpSpPr>
          <p:cNvPr id="37893" name="Group 7"/>
          <p:cNvGrpSpPr>
            <a:grpSpLocks/>
          </p:cNvGrpSpPr>
          <p:nvPr/>
        </p:nvGrpSpPr>
        <p:grpSpPr bwMode="auto">
          <a:xfrm>
            <a:off x="6934200" y="2895600"/>
            <a:ext cx="76200" cy="1220788"/>
            <a:chOff x="1056" y="1318"/>
            <a:chExt cx="0" cy="1370"/>
          </a:xfrm>
        </p:grpSpPr>
        <p:sp>
          <p:nvSpPr>
            <p:cNvPr id="37914" name="Line 8"/>
            <p:cNvSpPr>
              <a:spLocks noChangeShapeType="1"/>
            </p:cNvSpPr>
            <p:nvPr/>
          </p:nvSpPr>
          <p:spPr bwMode="auto">
            <a:xfrm>
              <a:off x="1056" y="1318"/>
              <a:ext cx="0" cy="10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37915" name="Line 9"/>
            <p:cNvSpPr>
              <a:spLocks noChangeShapeType="1"/>
            </p:cNvSpPr>
            <p:nvPr/>
          </p:nvSpPr>
          <p:spPr bwMode="auto">
            <a:xfrm>
              <a:off x="1056" y="235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grpSp>
        <p:nvGrpSpPr>
          <p:cNvPr id="37894" name="Group 10"/>
          <p:cNvGrpSpPr>
            <a:grpSpLocks/>
          </p:cNvGrpSpPr>
          <p:nvPr/>
        </p:nvGrpSpPr>
        <p:grpSpPr bwMode="auto">
          <a:xfrm>
            <a:off x="2895600" y="3200400"/>
            <a:ext cx="152400" cy="306388"/>
            <a:chOff x="1584" y="1248"/>
            <a:chExt cx="96" cy="192"/>
          </a:xfrm>
        </p:grpSpPr>
        <p:grpSp>
          <p:nvGrpSpPr>
            <p:cNvPr id="37908" name="Group 11"/>
            <p:cNvGrpSpPr>
              <a:grpSpLocks/>
            </p:cNvGrpSpPr>
            <p:nvPr/>
          </p:nvGrpSpPr>
          <p:grpSpPr bwMode="auto">
            <a:xfrm>
              <a:off x="1584" y="1248"/>
              <a:ext cx="0" cy="192"/>
              <a:chOff x="1584" y="1248"/>
              <a:chExt cx="0" cy="192"/>
            </a:xfrm>
          </p:grpSpPr>
          <p:sp>
            <p:nvSpPr>
              <p:cNvPr id="37912" name="Line 12"/>
              <p:cNvSpPr>
                <a:spLocks noChangeShapeType="1"/>
              </p:cNvSpPr>
              <p:nvPr/>
            </p:nvSpPr>
            <p:spPr bwMode="auto">
              <a:xfrm>
                <a:off x="1584" y="124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37913" name="Line 13"/>
              <p:cNvSpPr>
                <a:spLocks noChangeShapeType="1"/>
              </p:cNvSpPr>
              <p:nvPr/>
            </p:nvSpPr>
            <p:spPr bwMode="auto">
              <a:xfrm>
                <a:off x="1584" y="139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grpSp>
          <p:nvGrpSpPr>
            <p:cNvPr id="37909" name="Group 14"/>
            <p:cNvGrpSpPr>
              <a:grpSpLocks/>
            </p:cNvGrpSpPr>
            <p:nvPr/>
          </p:nvGrpSpPr>
          <p:grpSpPr bwMode="auto">
            <a:xfrm>
              <a:off x="1680" y="1248"/>
              <a:ext cx="0" cy="192"/>
              <a:chOff x="1632" y="1248"/>
              <a:chExt cx="0" cy="192"/>
            </a:xfrm>
          </p:grpSpPr>
          <p:sp>
            <p:nvSpPr>
              <p:cNvPr id="37910" name="Line 15"/>
              <p:cNvSpPr>
                <a:spLocks noChangeShapeType="1"/>
              </p:cNvSpPr>
              <p:nvPr/>
            </p:nvSpPr>
            <p:spPr bwMode="auto">
              <a:xfrm>
                <a:off x="1632" y="124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37911" name="Line 16"/>
              <p:cNvSpPr>
                <a:spLocks noChangeShapeType="1"/>
              </p:cNvSpPr>
              <p:nvPr/>
            </p:nvSpPr>
            <p:spPr bwMode="auto">
              <a:xfrm>
                <a:off x="1632" y="139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grpSp>
      <p:sp>
        <p:nvSpPr>
          <p:cNvPr id="37895" name="Line 17"/>
          <p:cNvSpPr>
            <a:spLocks noChangeShapeType="1"/>
          </p:cNvSpPr>
          <p:nvPr/>
        </p:nvSpPr>
        <p:spPr bwMode="auto">
          <a:xfrm>
            <a:off x="1981200" y="33528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37896" name="Rectangle 18"/>
          <p:cNvSpPr>
            <a:spLocks noChangeArrowheads="1"/>
          </p:cNvSpPr>
          <p:nvPr/>
        </p:nvSpPr>
        <p:spPr bwMode="auto">
          <a:xfrm>
            <a:off x="3962400" y="3124200"/>
            <a:ext cx="762000" cy="458788"/>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000">
                <a:solidFill>
                  <a:srgbClr val="000000"/>
                </a:solidFill>
              </a:rPr>
              <a:t>BCD</a:t>
            </a:r>
          </a:p>
        </p:txBody>
      </p:sp>
      <p:sp>
        <p:nvSpPr>
          <p:cNvPr id="37897" name="Rectangle 19"/>
          <p:cNvSpPr>
            <a:spLocks noChangeArrowheads="1"/>
          </p:cNvSpPr>
          <p:nvPr/>
        </p:nvSpPr>
        <p:spPr bwMode="auto">
          <a:xfrm>
            <a:off x="5486400" y="3124200"/>
            <a:ext cx="762000" cy="458788"/>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600">
                <a:solidFill>
                  <a:srgbClr val="000000"/>
                </a:solidFill>
              </a:rPr>
              <a:t>K1Y36</a:t>
            </a:r>
          </a:p>
        </p:txBody>
      </p:sp>
      <p:sp>
        <p:nvSpPr>
          <p:cNvPr id="37898" name="Rectangle 20"/>
          <p:cNvSpPr>
            <a:spLocks noChangeArrowheads="1"/>
          </p:cNvSpPr>
          <p:nvPr/>
        </p:nvSpPr>
        <p:spPr bwMode="auto">
          <a:xfrm>
            <a:off x="4724400" y="3124200"/>
            <a:ext cx="762000" cy="458788"/>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000">
                <a:solidFill>
                  <a:srgbClr val="000000"/>
                </a:solidFill>
              </a:rPr>
              <a:t>D0</a:t>
            </a:r>
          </a:p>
        </p:txBody>
      </p:sp>
      <p:sp>
        <p:nvSpPr>
          <p:cNvPr id="37899" name="Line 21"/>
          <p:cNvSpPr>
            <a:spLocks noChangeShapeType="1"/>
          </p:cNvSpPr>
          <p:nvPr/>
        </p:nvSpPr>
        <p:spPr bwMode="auto">
          <a:xfrm>
            <a:off x="3048000" y="33528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37900" name="Text Box 22"/>
          <p:cNvSpPr txBox="1">
            <a:spLocks noChangeArrowheads="1"/>
          </p:cNvSpPr>
          <p:nvPr/>
        </p:nvSpPr>
        <p:spPr bwMode="auto">
          <a:xfrm>
            <a:off x="2362200" y="3659188"/>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r" eaLnBrk="1" hangingPunct="1">
              <a:spcBef>
                <a:spcPct val="0"/>
              </a:spcBef>
              <a:buClrTx/>
              <a:buSzTx/>
              <a:buFontTx/>
              <a:buNone/>
            </a:pPr>
            <a:r>
              <a:rPr lang="ja-JP" altLang="en-US" sz="2000">
                <a:solidFill>
                  <a:srgbClr val="FF0000"/>
                </a:solidFill>
              </a:rPr>
              <a:t>転送指令</a:t>
            </a:r>
          </a:p>
        </p:txBody>
      </p:sp>
      <p:sp>
        <p:nvSpPr>
          <p:cNvPr id="37901" name="Text Box 23"/>
          <p:cNvSpPr txBox="1">
            <a:spLocks noChangeArrowheads="1"/>
          </p:cNvSpPr>
          <p:nvPr/>
        </p:nvSpPr>
        <p:spPr bwMode="auto">
          <a:xfrm>
            <a:off x="3886200" y="3659188"/>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r" eaLnBrk="1" hangingPunct="1">
              <a:spcBef>
                <a:spcPct val="0"/>
              </a:spcBef>
              <a:buClrTx/>
              <a:buSzTx/>
              <a:buFontTx/>
              <a:buNone/>
            </a:pPr>
            <a:r>
              <a:rPr lang="ja-JP" altLang="en-US" sz="2000">
                <a:solidFill>
                  <a:srgbClr val="FF0000"/>
                </a:solidFill>
              </a:rPr>
              <a:t>命令</a:t>
            </a:r>
          </a:p>
        </p:txBody>
      </p:sp>
      <p:sp>
        <p:nvSpPr>
          <p:cNvPr id="37902" name="Text Box 24"/>
          <p:cNvSpPr txBox="1">
            <a:spLocks noChangeArrowheads="1"/>
          </p:cNvSpPr>
          <p:nvPr/>
        </p:nvSpPr>
        <p:spPr bwMode="auto">
          <a:xfrm>
            <a:off x="4572000" y="381000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ja-JP" altLang="en-US" sz="2000">
                <a:solidFill>
                  <a:srgbClr val="FF0000"/>
                </a:solidFill>
              </a:rPr>
              <a:t>転送元</a:t>
            </a:r>
          </a:p>
          <a:p>
            <a:pPr algn="ctr" eaLnBrk="1" hangingPunct="1">
              <a:spcBef>
                <a:spcPct val="0"/>
              </a:spcBef>
              <a:buClrTx/>
              <a:buSzTx/>
              <a:buFontTx/>
              <a:buNone/>
            </a:pPr>
            <a:endParaRPr lang="en-US" altLang="ja-JP" sz="1600">
              <a:solidFill>
                <a:srgbClr val="FF0000"/>
              </a:solidFill>
            </a:endParaRPr>
          </a:p>
        </p:txBody>
      </p:sp>
      <p:sp>
        <p:nvSpPr>
          <p:cNvPr id="37903" name="Text Box 25"/>
          <p:cNvSpPr txBox="1">
            <a:spLocks noChangeArrowheads="1"/>
          </p:cNvSpPr>
          <p:nvPr/>
        </p:nvSpPr>
        <p:spPr bwMode="auto">
          <a:xfrm>
            <a:off x="5486400" y="381000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ja-JP" altLang="en-US" sz="2000">
                <a:solidFill>
                  <a:srgbClr val="FF0000"/>
                </a:solidFill>
              </a:rPr>
              <a:t>転送先</a:t>
            </a:r>
          </a:p>
          <a:p>
            <a:pPr algn="ctr" eaLnBrk="1" hangingPunct="1">
              <a:spcBef>
                <a:spcPct val="0"/>
              </a:spcBef>
              <a:buClrTx/>
              <a:buSzTx/>
              <a:buFontTx/>
              <a:buNone/>
            </a:pPr>
            <a:r>
              <a:rPr lang="ja-JP" altLang="en-US" sz="1600">
                <a:solidFill>
                  <a:srgbClr val="FF0000"/>
                </a:solidFill>
              </a:rPr>
              <a:t>デジタル表示器</a:t>
            </a:r>
          </a:p>
        </p:txBody>
      </p:sp>
      <p:sp>
        <p:nvSpPr>
          <p:cNvPr id="37904" name="Text Box 26"/>
          <p:cNvSpPr txBox="1">
            <a:spLocks noChangeArrowheads="1"/>
          </p:cNvSpPr>
          <p:nvPr/>
        </p:nvSpPr>
        <p:spPr bwMode="auto">
          <a:xfrm>
            <a:off x="611188" y="5029200"/>
            <a:ext cx="79994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eaLnBrk="1" hangingPunct="1">
              <a:spcBef>
                <a:spcPct val="0"/>
              </a:spcBef>
              <a:buClrTx/>
              <a:buSzTx/>
              <a:buFontTx/>
              <a:buNone/>
            </a:pPr>
            <a:r>
              <a:rPr lang="en-US" altLang="ja-JP" sz="2400">
                <a:solidFill>
                  <a:srgbClr val="000000"/>
                </a:solidFill>
              </a:rPr>
              <a:t>X16</a:t>
            </a:r>
            <a:r>
              <a:rPr lang="en-US" altLang="ja-JP" sz="2400">
                <a:solidFill>
                  <a:srgbClr val="FF0000"/>
                </a:solidFill>
              </a:rPr>
              <a:t>(</a:t>
            </a:r>
            <a:r>
              <a:rPr lang="ja-JP" altLang="en-US" sz="2400">
                <a:solidFill>
                  <a:srgbClr val="FF0000"/>
                </a:solidFill>
              </a:rPr>
              <a:t>転送入力指令</a:t>
            </a:r>
            <a:r>
              <a:rPr lang="en-US" altLang="ja-JP" sz="2400">
                <a:solidFill>
                  <a:srgbClr val="FF0000"/>
                </a:solidFill>
              </a:rPr>
              <a:t>)</a:t>
            </a:r>
            <a:r>
              <a:rPr lang="ja-JP" altLang="en-US" sz="2400">
                <a:solidFill>
                  <a:srgbClr val="000000"/>
                </a:solidFill>
              </a:rPr>
              <a:t>が</a:t>
            </a:r>
            <a:r>
              <a:rPr lang="en-US" altLang="ja-JP" sz="2400">
                <a:solidFill>
                  <a:srgbClr val="000000"/>
                </a:solidFill>
              </a:rPr>
              <a:t>ON</a:t>
            </a:r>
            <a:r>
              <a:rPr lang="ja-JP" altLang="en-US" sz="2400">
                <a:solidFill>
                  <a:srgbClr val="000000"/>
                </a:solidFill>
              </a:rPr>
              <a:t>のとき、</a:t>
            </a:r>
            <a:r>
              <a:rPr lang="en-US" altLang="ja-JP" sz="2400">
                <a:solidFill>
                  <a:srgbClr val="000000"/>
                </a:solidFill>
              </a:rPr>
              <a:t>D0</a:t>
            </a:r>
            <a:r>
              <a:rPr lang="ja-JP" altLang="en-US" sz="2400">
                <a:solidFill>
                  <a:srgbClr val="000000"/>
                </a:solidFill>
              </a:rPr>
              <a:t>のデータ</a:t>
            </a:r>
            <a:r>
              <a:rPr lang="en-US" altLang="ja-JP" sz="2400">
                <a:solidFill>
                  <a:srgbClr val="FF0000"/>
                </a:solidFill>
              </a:rPr>
              <a:t>(</a:t>
            </a:r>
            <a:r>
              <a:rPr lang="ja-JP" altLang="en-US" sz="2400">
                <a:solidFill>
                  <a:srgbClr val="FF0000"/>
                </a:solidFill>
              </a:rPr>
              <a:t>転送元</a:t>
            </a:r>
            <a:r>
              <a:rPr lang="en-US" altLang="ja-JP" sz="2400">
                <a:solidFill>
                  <a:srgbClr val="FF0000"/>
                </a:solidFill>
              </a:rPr>
              <a:t>)</a:t>
            </a:r>
            <a:r>
              <a:rPr lang="ja-JP" altLang="en-US" sz="2400">
                <a:solidFill>
                  <a:srgbClr val="000000"/>
                </a:solidFill>
              </a:rPr>
              <a:t>を</a:t>
            </a:r>
            <a:endParaRPr lang="en-US" altLang="ja-JP" sz="2400">
              <a:solidFill>
                <a:srgbClr val="000000"/>
              </a:solidFill>
            </a:endParaRPr>
          </a:p>
          <a:p>
            <a:pPr eaLnBrk="1" hangingPunct="1">
              <a:spcBef>
                <a:spcPct val="0"/>
              </a:spcBef>
              <a:buClrTx/>
              <a:buSzTx/>
              <a:buFontTx/>
              <a:buNone/>
            </a:pPr>
            <a:r>
              <a:rPr lang="ja-JP" altLang="en-US" sz="2400">
                <a:solidFill>
                  <a:srgbClr val="000000"/>
                </a:solidFill>
              </a:rPr>
              <a:t>デジタル表示器</a:t>
            </a:r>
            <a:r>
              <a:rPr lang="en-US" altLang="ja-JP" sz="2400">
                <a:solidFill>
                  <a:srgbClr val="000000"/>
                </a:solidFill>
              </a:rPr>
              <a:t>(Y36</a:t>
            </a:r>
            <a:r>
              <a:rPr lang="ja-JP" altLang="en-US" sz="2400">
                <a:solidFill>
                  <a:srgbClr val="000000"/>
                </a:solidFill>
              </a:rPr>
              <a:t>～</a:t>
            </a:r>
            <a:r>
              <a:rPr lang="en-US" altLang="ja-JP" sz="2400">
                <a:solidFill>
                  <a:srgbClr val="000000"/>
                </a:solidFill>
              </a:rPr>
              <a:t>Y39)</a:t>
            </a:r>
            <a:r>
              <a:rPr lang="en-US" altLang="ja-JP" sz="2400">
                <a:solidFill>
                  <a:srgbClr val="FF0000"/>
                </a:solidFill>
              </a:rPr>
              <a:t>(</a:t>
            </a:r>
            <a:r>
              <a:rPr lang="ja-JP" altLang="en-US" sz="2400">
                <a:solidFill>
                  <a:srgbClr val="FF0000"/>
                </a:solidFill>
              </a:rPr>
              <a:t>転送先</a:t>
            </a:r>
            <a:r>
              <a:rPr lang="en-US" altLang="ja-JP" sz="2400">
                <a:solidFill>
                  <a:srgbClr val="FF0000"/>
                </a:solidFill>
              </a:rPr>
              <a:t>)</a:t>
            </a:r>
            <a:r>
              <a:rPr lang="ja-JP" altLang="en-US" sz="2400">
                <a:solidFill>
                  <a:srgbClr val="000000"/>
                </a:solidFill>
              </a:rPr>
              <a:t>へ転送する。</a:t>
            </a:r>
          </a:p>
        </p:txBody>
      </p:sp>
      <p:sp>
        <p:nvSpPr>
          <p:cNvPr id="37905" name="Text Box 31"/>
          <p:cNvSpPr txBox="1">
            <a:spLocks noChangeArrowheads="1"/>
          </p:cNvSpPr>
          <p:nvPr/>
        </p:nvSpPr>
        <p:spPr bwMode="auto">
          <a:xfrm>
            <a:off x="609600" y="661988"/>
            <a:ext cx="7924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4000" b="0" u="sng"/>
              <a:t>BIN→BCD</a:t>
            </a:r>
            <a:r>
              <a:rPr lang="ja-JP" altLang="en-US" sz="4000" b="0" u="sng"/>
              <a:t>変換命令　</a:t>
            </a:r>
            <a:r>
              <a:rPr lang="en-US" altLang="ja-JP" sz="4000" b="0" u="sng"/>
              <a:t>(BCD)</a:t>
            </a:r>
          </a:p>
        </p:txBody>
      </p:sp>
      <p:sp>
        <p:nvSpPr>
          <p:cNvPr id="37906" name="Text Box 32"/>
          <p:cNvSpPr txBox="1">
            <a:spLocks noChangeArrowheads="1"/>
          </p:cNvSpPr>
          <p:nvPr/>
        </p:nvSpPr>
        <p:spPr bwMode="auto">
          <a:xfrm>
            <a:off x="2743200" y="2819400"/>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000">
                <a:solidFill>
                  <a:srgbClr val="000000"/>
                </a:solidFill>
              </a:rPr>
              <a:t>X16</a:t>
            </a:r>
          </a:p>
        </p:txBody>
      </p:sp>
      <p:sp>
        <p:nvSpPr>
          <p:cNvPr id="37907" name="スライド番号プレースホルダ 3"/>
          <p:cNvSpPr>
            <a:spLocks noGrp="1" noChangeArrowheads="1"/>
          </p:cNvSpPr>
          <p:nvPr>
            <p:ph type="sldNum" sz="quarter" idx="11"/>
          </p:nvPr>
        </p:nvSpPr>
        <p:spPr>
          <a:xfrm>
            <a:off x="8172450" y="6308725"/>
            <a:ext cx="971550" cy="549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a:spcBef>
                <a:spcPct val="0"/>
              </a:spcBef>
              <a:buClrTx/>
              <a:buSzTx/>
              <a:buFontTx/>
              <a:buNone/>
            </a:pPr>
            <a:fld id="{3E8E3979-1F8B-420F-ACA9-44F8204D2BB8}" type="slidenum">
              <a:rPr kumimoji="0" lang="en-US" altLang="ja-JP" sz="1800" smtClean="0"/>
              <a:pPr algn="ctr">
                <a:spcBef>
                  <a:spcPct val="0"/>
                </a:spcBef>
                <a:buClrTx/>
                <a:buSzTx/>
                <a:buFontTx/>
                <a:buNone/>
              </a:pPr>
              <a:t>16</a:t>
            </a:fld>
            <a:endParaRPr kumimoji="0" lang="en-US" altLang="ja-JP" sz="18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35"/>
          <p:cNvSpPr txBox="1">
            <a:spLocks noChangeArrowheads="1"/>
          </p:cNvSpPr>
          <p:nvPr/>
        </p:nvSpPr>
        <p:spPr bwMode="auto">
          <a:xfrm>
            <a:off x="838200" y="1676400"/>
            <a:ext cx="78486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eaLnBrk="1" hangingPunct="1">
              <a:spcBef>
                <a:spcPct val="0"/>
              </a:spcBef>
              <a:buClrTx/>
              <a:buSzTx/>
              <a:buFontTx/>
              <a:buNone/>
            </a:pPr>
            <a:r>
              <a:rPr lang="ja-JP" altLang="en-US" sz="2000">
                <a:solidFill>
                  <a:srgbClr val="000000"/>
                </a:solidFill>
              </a:rPr>
              <a:t>・</a:t>
            </a:r>
            <a:r>
              <a:rPr lang="en-US" altLang="ja-JP" sz="2000">
                <a:solidFill>
                  <a:srgbClr val="000000"/>
                </a:solidFill>
              </a:rPr>
              <a:t>BCD</a:t>
            </a:r>
            <a:r>
              <a:rPr lang="ja-JP" altLang="en-US" sz="2000">
                <a:solidFill>
                  <a:srgbClr val="000000"/>
                </a:solidFill>
              </a:rPr>
              <a:t>命令では、表示したいデータ</a:t>
            </a:r>
            <a:r>
              <a:rPr lang="en-US" altLang="ja-JP" sz="2000">
                <a:solidFill>
                  <a:srgbClr val="000000"/>
                </a:solidFill>
              </a:rPr>
              <a:t>(BIN→BCD</a:t>
            </a:r>
            <a:r>
              <a:rPr lang="ja-JP" altLang="en-US" sz="2000">
                <a:solidFill>
                  <a:srgbClr val="000000"/>
                </a:solidFill>
              </a:rPr>
              <a:t>コードに変換したい</a:t>
            </a:r>
            <a:endParaRPr lang="en-US" altLang="ja-JP" sz="2000">
              <a:solidFill>
                <a:srgbClr val="000000"/>
              </a:solidFill>
            </a:endParaRPr>
          </a:p>
          <a:p>
            <a:pPr eaLnBrk="1" hangingPunct="1">
              <a:spcBef>
                <a:spcPct val="0"/>
              </a:spcBef>
              <a:buClrTx/>
              <a:buSzTx/>
              <a:buFontTx/>
              <a:buNone/>
            </a:pPr>
            <a:r>
              <a:rPr lang="ja-JP" altLang="en-US" sz="2000">
                <a:solidFill>
                  <a:srgbClr val="000000"/>
                </a:solidFill>
              </a:rPr>
              <a:t>　データ</a:t>
            </a:r>
            <a:r>
              <a:rPr lang="en-US" altLang="ja-JP" sz="2000">
                <a:solidFill>
                  <a:srgbClr val="000000"/>
                </a:solidFill>
              </a:rPr>
              <a:t>)</a:t>
            </a:r>
            <a:r>
              <a:rPr lang="ja-JP" altLang="en-US" sz="2000">
                <a:solidFill>
                  <a:srgbClr val="000000"/>
                </a:solidFill>
              </a:rPr>
              <a:t>が</a:t>
            </a:r>
            <a:r>
              <a:rPr lang="en-US" altLang="ja-JP" sz="2000">
                <a:solidFill>
                  <a:srgbClr val="000000"/>
                </a:solidFill>
              </a:rPr>
              <a:t>0</a:t>
            </a:r>
            <a:r>
              <a:rPr lang="ja-JP" altLang="en-US" sz="2000">
                <a:solidFill>
                  <a:srgbClr val="000000"/>
                </a:solidFill>
              </a:rPr>
              <a:t>～</a:t>
            </a:r>
            <a:r>
              <a:rPr lang="en-US" altLang="ja-JP" sz="2000">
                <a:solidFill>
                  <a:srgbClr val="000000"/>
                </a:solidFill>
              </a:rPr>
              <a:t>9999)</a:t>
            </a:r>
            <a:r>
              <a:rPr lang="ja-JP" altLang="en-US" sz="2000">
                <a:solidFill>
                  <a:srgbClr val="000000"/>
                </a:solidFill>
              </a:rPr>
              <a:t>のとき可能である。それ以外ではエラーとなる。</a:t>
            </a:r>
            <a:endParaRPr lang="en-US" altLang="ja-JP" sz="2000">
              <a:solidFill>
                <a:srgbClr val="000000"/>
              </a:solidFill>
            </a:endParaRPr>
          </a:p>
          <a:p>
            <a:pPr eaLnBrk="1" hangingPunct="1">
              <a:spcBef>
                <a:spcPct val="0"/>
              </a:spcBef>
              <a:buClrTx/>
              <a:buSzTx/>
              <a:buFontTx/>
              <a:buNone/>
            </a:pPr>
            <a:endParaRPr lang="en-US" altLang="ja-JP" sz="2000">
              <a:solidFill>
                <a:srgbClr val="000000"/>
              </a:solidFill>
            </a:endParaRPr>
          </a:p>
          <a:p>
            <a:pPr eaLnBrk="1" hangingPunct="1">
              <a:spcBef>
                <a:spcPct val="0"/>
              </a:spcBef>
              <a:buClrTx/>
              <a:buSzTx/>
              <a:buFontTx/>
              <a:buNone/>
            </a:pPr>
            <a:r>
              <a:rPr lang="ja-JP" altLang="en-US" sz="2000">
                <a:solidFill>
                  <a:srgbClr val="000000"/>
                </a:solidFill>
              </a:rPr>
              <a:t>・例えば、設定値が</a:t>
            </a:r>
            <a:r>
              <a:rPr lang="en-US" altLang="ja-JP" sz="2000">
                <a:solidFill>
                  <a:srgbClr val="000000"/>
                </a:solidFill>
              </a:rPr>
              <a:t>9,999</a:t>
            </a:r>
            <a:r>
              <a:rPr lang="ja-JP" altLang="en-US" sz="2000">
                <a:solidFill>
                  <a:srgbClr val="000000"/>
                </a:solidFill>
              </a:rPr>
              <a:t>を超えるタイマの現在値を表示したい時には、</a:t>
            </a:r>
            <a:endParaRPr lang="en-US" altLang="ja-JP" sz="2000">
              <a:solidFill>
                <a:srgbClr val="000000"/>
              </a:solidFill>
            </a:endParaRPr>
          </a:p>
          <a:p>
            <a:pPr eaLnBrk="1" hangingPunct="1">
              <a:spcBef>
                <a:spcPct val="0"/>
              </a:spcBef>
              <a:buClrTx/>
              <a:buSzTx/>
              <a:buFontTx/>
              <a:buNone/>
            </a:pPr>
            <a:r>
              <a:rPr lang="ja-JP" altLang="en-US" sz="2000">
                <a:solidFill>
                  <a:srgbClr val="000000"/>
                </a:solidFill>
              </a:rPr>
              <a:t>　</a:t>
            </a:r>
            <a:r>
              <a:rPr lang="en-US" altLang="ja-JP" sz="2000">
                <a:solidFill>
                  <a:srgbClr val="000000"/>
                </a:solidFill>
              </a:rPr>
              <a:t>DBCD</a:t>
            </a:r>
            <a:r>
              <a:rPr lang="ja-JP" altLang="en-US" sz="2000">
                <a:solidFill>
                  <a:srgbClr val="000000"/>
                </a:solidFill>
              </a:rPr>
              <a:t>命令を用いると、</a:t>
            </a:r>
            <a:r>
              <a:rPr lang="en-US" altLang="ja-JP" sz="2000">
                <a:solidFill>
                  <a:srgbClr val="000000"/>
                </a:solidFill>
              </a:rPr>
              <a:t>99,999,999</a:t>
            </a:r>
            <a:r>
              <a:rPr lang="ja-JP" altLang="en-US" sz="2000">
                <a:solidFill>
                  <a:srgbClr val="000000"/>
                </a:solidFill>
              </a:rPr>
              <a:t>までの</a:t>
            </a:r>
            <a:r>
              <a:rPr lang="en-US" altLang="ja-JP" sz="2000">
                <a:solidFill>
                  <a:srgbClr val="000000"/>
                </a:solidFill>
              </a:rPr>
              <a:t>8</a:t>
            </a:r>
            <a:r>
              <a:rPr lang="ja-JP" altLang="en-US" sz="2000">
                <a:solidFill>
                  <a:srgbClr val="000000"/>
                </a:solidFill>
              </a:rPr>
              <a:t>桁の数字が扱える。</a:t>
            </a:r>
          </a:p>
        </p:txBody>
      </p:sp>
      <p:sp>
        <p:nvSpPr>
          <p:cNvPr id="39939" name="Text Box 36"/>
          <p:cNvSpPr txBox="1">
            <a:spLocks noChangeArrowheads="1"/>
          </p:cNvSpPr>
          <p:nvPr/>
        </p:nvSpPr>
        <p:spPr bwMode="auto">
          <a:xfrm>
            <a:off x="609600" y="649288"/>
            <a:ext cx="7924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4000" b="0" u="sng"/>
              <a:t>BCD</a:t>
            </a:r>
            <a:r>
              <a:rPr lang="ja-JP" altLang="en-US" sz="4000" b="0" u="sng"/>
              <a:t>命令を使って表示できる範囲</a:t>
            </a:r>
          </a:p>
        </p:txBody>
      </p:sp>
      <p:sp>
        <p:nvSpPr>
          <p:cNvPr id="39940" name="Line 61"/>
          <p:cNvSpPr>
            <a:spLocks noChangeShapeType="1"/>
          </p:cNvSpPr>
          <p:nvPr/>
        </p:nvSpPr>
        <p:spPr bwMode="auto">
          <a:xfrm>
            <a:off x="6477000" y="5410200"/>
            <a:ext cx="685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nvGrpSpPr>
          <p:cNvPr id="39941" name="Group 62"/>
          <p:cNvGrpSpPr>
            <a:grpSpLocks/>
          </p:cNvGrpSpPr>
          <p:nvPr/>
        </p:nvGrpSpPr>
        <p:grpSpPr bwMode="auto">
          <a:xfrm flipH="1">
            <a:off x="2209800" y="3657600"/>
            <a:ext cx="76200" cy="2516188"/>
            <a:chOff x="1056" y="1318"/>
            <a:chExt cx="0" cy="1370"/>
          </a:xfrm>
        </p:grpSpPr>
        <p:sp>
          <p:nvSpPr>
            <p:cNvPr id="39977" name="Line 63"/>
            <p:cNvSpPr>
              <a:spLocks noChangeShapeType="1"/>
            </p:cNvSpPr>
            <p:nvPr/>
          </p:nvSpPr>
          <p:spPr bwMode="auto">
            <a:xfrm>
              <a:off x="1056" y="1318"/>
              <a:ext cx="0" cy="10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39978" name="Line 64"/>
            <p:cNvSpPr>
              <a:spLocks noChangeShapeType="1"/>
            </p:cNvSpPr>
            <p:nvPr/>
          </p:nvSpPr>
          <p:spPr bwMode="auto">
            <a:xfrm>
              <a:off x="1056" y="235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grpSp>
        <p:nvGrpSpPr>
          <p:cNvPr id="39942" name="Group 65"/>
          <p:cNvGrpSpPr>
            <a:grpSpLocks/>
          </p:cNvGrpSpPr>
          <p:nvPr/>
        </p:nvGrpSpPr>
        <p:grpSpPr bwMode="auto">
          <a:xfrm>
            <a:off x="7162800" y="3657600"/>
            <a:ext cx="76200" cy="2516188"/>
            <a:chOff x="1056" y="1318"/>
            <a:chExt cx="0" cy="1370"/>
          </a:xfrm>
        </p:grpSpPr>
        <p:sp>
          <p:nvSpPr>
            <p:cNvPr id="39975" name="Line 66"/>
            <p:cNvSpPr>
              <a:spLocks noChangeShapeType="1"/>
            </p:cNvSpPr>
            <p:nvPr/>
          </p:nvSpPr>
          <p:spPr bwMode="auto">
            <a:xfrm>
              <a:off x="1056" y="1318"/>
              <a:ext cx="0" cy="10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39976" name="Line 67"/>
            <p:cNvSpPr>
              <a:spLocks noChangeShapeType="1"/>
            </p:cNvSpPr>
            <p:nvPr/>
          </p:nvSpPr>
          <p:spPr bwMode="auto">
            <a:xfrm>
              <a:off x="1056" y="235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grpSp>
        <p:nvGrpSpPr>
          <p:cNvPr id="39943" name="Group 68"/>
          <p:cNvGrpSpPr>
            <a:grpSpLocks/>
          </p:cNvGrpSpPr>
          <p:nvPr/>
        </p:nvGrpSpPr>
        <p:grpSpPr bwMode="auto">
          <a:xfrm>
            <a:off x="3124200" y="5257800"/>
            <a:ext cx="152400" cy="306388"/>
            <a:chOff x="1584" y="1248"/>
            <a:chExt cx="96" cy="192"/>
          </a:xfrm>
        </p:grpSpPr>
        <p:grpSp>
          <p:nvGrpSpPr>
            <p:cNvPr id="39969" name="Group 69"/>
            <p:cNvGrpSpPr>
              <a:grpSpLocks/>
            </p:cNvGrpSpPr>
            <p:nvPr/>
          </p:nvGrpSpPr>
          <p:grpSpPr bwMode="auto">
            <a:xfrm>
              <a:off x="1584" y="1248"/>
              <a:ext cx="0" cy="192"/>
              <a:chOff x="1584" y="1248"/>
              <a:chExt cx="0" cy="192"/>
            </a:xfrm>
          </p:grpSpPr>
          <p:sp>
            <p:nvSpPr>
              <p:cNvPr id="39973" name="Line 70"/>
              <p:cNvSpPr>
                <a:spLocks noChangeShapeType="1"/>
              </p:cNvSpPr>
              <p:nvPr/>
            </p:nvSpPr>
            <p:spPr bwMode="auto">
              <a:xfrm>
                <a:off x="1584" y="124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39974" name="Line 71"/>
              <p:cNvSpPr>
                <a:spLocks noChangeShapeType="1"/>
              </p:cNvSpPr>
              <p:nvPr/>
            </p:nvSpPr>
            <p:spPr bwMode="auto">
              <a:xfrm>
                <a:off x="1584" y="139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grpSp>
          <p:nvGrpSpPr>
            <p:cNvPr id="39970" name="Group 72"/>
            <p:cNvGrpSpPr>
              <a:grpSpLocks/>
            </p:cNvGrpSpPr>
            <p:nvPr/>
          </p:nvGrpSpPr>
          <p:grpSpPr bwMode="auto">
            <a:xfrm>
              <a:off x="1680" y="1248"/>
              <a:ext cx="0" cy="192"/>
              <a:chOff x="1632" y="1248"/>
              <a:chExt cx="0" cy="192"/>
            </a:xfrm>
          </p:grpSpPr>
          <p:sp>
            <p:nvSpPr>
              <p:cNvPr id="39971" name="Line 73"/>
              <p:cNvSpPr>
                <a:spLocks noChangeShapeType="1"/>
              </p:cNvSpPr>
              <p:nvPr/>
            </p:nvSpPr>
            <p:spPr bwMode="auto">
              <a:xfrm>
                <a:off x="1632" y="124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39972" name="Line 74"/>
              <p:cNvSpPr>
                <a:spLocks noChangeShapeType="1"/>
              </p:cNvSpPr>
              <p:nvPr/>
            </p:nvSpPr>
            <p:spPr bwMode="auto">
              <a:xfrm>
                <a:off x="1632" y="139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grpSp>
      <p:sp>
        <p:nvSpPr>
          <p:cNvPr id="39944" name="Line 75"/>
          <p:cNvSpPr>
            <a:spLocks noChangeShapeType="1"/>
          </p:cNvSpPr>
          <p:nvPr/>
        </p:nvSpPr>
        <p:spPr bwMode="auto">
          <a:xfrm>
            <a:off x="2209800" y="54102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39945" name="Rectangle 76"/>
          <p:cNvSpPr>
            <a:spLocks noChangeArrowheads="1"/>
          </p:cNvSpPr>
          <p:nvPr/>
        </p:nvSpPr>
        <p:spPr bwMode="auto">
          <a:xfrm>
            <a:off x="4191000" y="5181600"/>
            <a:ext cx="762000" cy="458788"/>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DBCD</a:t>
            </a:r>
          </a:p>
        </p:txBody>
      </p:sp>
      <p:sp>
        <p:nvSpPr>
          <p:cNvPr id="39946" name="Rectangle 77"/>
          <p:cNvSpPr>
            <a:spLocks noChangeArrowheads="1"/>
          </p:cNvSpPr>
          <p:nvPr/>
        </p:nvSpPr>
        <p:spPr bwMode="auto">
          <a:xfrm>
            <a:off x="5715000" y="5181600"/>
            <a:ext cx="762000" cy="458788"/>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D0</a:t>
            </a:r>
          </a:p>
        </p:txBody>
      </p:sp>
      <p:sp>
        <p:nvSpPr>
          <p:cNvPr id="39947" name="Rectangle 78"/>
          <p:cNvSpPr>
            <a:spLocks noChangeArrowheads="1"/>
          </p:cNvSpPr>
          <p:nvPr/>
        </p:nvSpPr>
        <p:spPr bwMode="auto">
          <a:xfrm>
            <a:off x="4953000" y="5181600"/>
            <a:ext cx="762000" cy="458788"/>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T0</a:t>
            </a:r>
          </a:p>
        </p:txBody>
      </p:sp>
      <p:sp>
        <p:nvSpPr>
          <p:cNvPr id="39948" name="Line 79"/>
          <p:cNvSpPr>
            <a:spLocks noChangeShapeType="1"/>
          </p:cNvSpPr>
          <p:nvPr/>
        </p:nvSpPr>
        <p:spPr bwMode="auto">
          <a:xfrm>
            <a:off x="3276600" y="54102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39949" name="Text Box 80"/>
          <p:cNvSpPr txBox="1">
            <a:spLocks noChangeArrowheads="1"/>
          </p:cNvSpPr>
          <p:nvPr/>
        </p:nvSpPr>
        <p:spPr bwMode="auto">
          <a:xfrm>
            <a:off x="2590800" y="5716588"/>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r" eaLnBrk="1" hangingPunct="1">
              <a:spcBef>
                <a:spcPct val="0"/>
              </a:spcBef>
              <a:buClrTx/>
              <a:buSzTx/>
              <a:buFontTx/>
              <a:buNone/>
            </a:pPr>
            <a:endParaRPr lang="ja-JP" altLang="ja-JP" sz="2000">
              <a:solidFill>
                <a:srgbClr val="FF0000"/>
              </a:solidFill>
            </a:endParaRPr>
          </a:p>
        </p:txBody>
      </p:sp>
      <p:sp>
        <p:nvSpPr>
          <p:cNvPr id="39950" name="Text Box 81"/>
          <p:cNvSpPr txBox="1">
            <a:spLocks noChangeArrowheads="1"/>
          </p:cNvSpPr>
          <p:nvPr/>
        </p:nvSpPr>
        <p:spPr bwMode="auto">
          <a:xfrm>
            <a:off x="4114800" y="5716588"/>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r" eaLnBrk="1" hangingPunct="1">
              <a:spcBef>
                <a:spcPct val="0"/>
              </a:spcBef>
              <a:buClrTx/>
              <a:buSzTx/>
              <a:buFontTx/>
              <a:buNone/>
            </a:pPr>
            <a:endParaRPr lang="ja-JP" altLang="ja-JP" sz="2000">
              <a:solidFill>
                <a:srgbClr val="FF0000"/>
              </a:solidFill>
            </a:endParaRPr>
          </a:p>
        </p:txBody>
      </p:sp>
      <p:sp>
        <p:nvSpPr>
          <p:cNvPr id="39951" name="Text Box 82"/>
          <p:cNvSpPr txBox="1">
            <a:spLocks noChangeArrowheads="1"/>
          </p:cNvSpPr>
          <p:nvPr/>
        </p:nvSpPr>
        <p:spPr bwMode="auto">
          <a:xfrm>
            <a:off x="4800600" y="586740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endParaRPr lang="ja-JP" altLang="ja-JP" sz="1600">
              <a:solidFill>
                <a:srgbClr val="FF0000"/>
              </a:solidFill>
            </a:endParaRPr>
          </a:p>
        </p:txBody>
      </p:sp>
      <p:sp>
        <p:nvSpPr>
          <p:cNvPr id="39952" name="Text Box 83"/>
          <p:cNvSpPr txBox="1">
            <a:spLocks noChangeArrowheads="1"/>
          </p:cNvSpPr>
          <p:nvPr/>
        </p:nvSpPr>
        <p:spPr bwMode="auto">
          <a:xfrm>
            <a:off x="5715000" y="586740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endParaRPr lang="ja-JP" altLang="ja-JP" sz="1600">
              <a:solidFill>
                <a:srgbClr val="FF0000"/>
              </a:solidFill>
            </a:endParaRPr>
          </a:p>
        </p:txBody>
      </p:sp>
      <p:sp>
        <p:nvSpPr>
          <p:cNvPr id="39953" name="Text Box 84"/>
          <p:cNvSpPr txBox="1">
            <a:spLocks noChangeArrowheads="1"/>
          </p:cNvSpPr>
          <p:nvPr/>
        </p:nvSpPr>
        <p:spPr bwMode="auto">
          <a:xfrm>
            <a:off x="2463800" y="4797425"/>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SM400(</a:t>
            </a:r>
            <a:r>
              <a:rPr lang="ja-JP" altLang="en-US" sz="1800">
                <a:solidFill>
                  <a:srgbClr val="000000"/>
                </a:solidFill>
              </a:rPr>
              <a:t>常時</a:t>
            </a:r>
            <a:r>
              <a:rPr lang="en-US" altLang="ja-JP" sz="1800">
                <a:solidFill>
                  <a:srgbClr val="000000"/>
                </a:solidFill>
              </a:rPr>
              <a:t>ON)</a:t>
            </a:r>
          </a:p>
        </p:txBody>
      </p:sp>
      <p:grpSp>
        <p:nvGrpSpPr>
          <p:cNvPr id="39954" name="Group 85"/>
          <p:cNvGrpSpPr>
            <a:grpSpLocks/>
          </p:cNvGrpSpPr>
          <p:nvPr/>
        </p:nvGrpSpPr>
        <p:grpSpPr bwMode="auto">
          <a:xfrm>
            <a:off x="3124200" y="4038600"/>
            <a:ext cx="152400" cy="306388"/>
            <a:chOff x="1584" y="1248"/>
            <a:chExt cx="96" cy="192"/>
          </a:xfrm>
        </p:grpSpPr>
        <p:grpSp>
          <p:nvGrpSpPr>
            <p:cNvPr id="39963" name="Group 86"/>
            <p:cNvGrpSpPr>
              <a:grpSpLocks/>
            </p:cNvGrpSpPr>
            <p:nvPr/>
          </p:nvGrpSpPr>
          <p:grpSpPr bwMode="auto">
            <a:xfrm>
              <a:off x="1584" y="1248"/>
              <a:ext cx="0" cy="192"/>
              <a:chOff x="1584" y="1248"/>
              <a:chExt cx="0" cy="192"/>
            </a:xfrm>
          </p:grpSpPr>
          <p:sp>
            <p:nvSpPr>
              <p:cNvPr id="39967" name="Line 87"/>
              <p:cNvSpPr>
                <a:spLocks noChangeShapeType="1"/>
              </p:cNvSpPr>
              <p:nvPr/>
            </p:nvSpPr>
            <p:spPr bwMode="auto">
              <a:xfrm>
                <a:off x="1584" y="124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39968" name="Line 88"/>
              <p:cNvSpPr>
                <a:spLocks noChangeShapeType="1"/>
              </p:cNvSpPr>
              <p:nvPr/>
            </p:nvSpPr>
            <p:spPr bwMode="auto">
              <a:xfrm>
                <a:off x="1584" y="139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grpSp>
          <p:nvGrpSpPr>
            <p:cNvPr id="39964" name="Group 89"/>
            <p:cNvGrpSpPr>
              <a:grpSpLocks/>
            </p:cNvGrpSpPr>
            <p:nvPr/>
          </p:nvGrpSpPr>
          <p:grpSpPr bwMode="auto">
            <a:xfrm>
              <a:off x="1680" y="1248"/>
              <a:ext cx="0" cy="192"/>
              <a:chOff x="1632" y="1248"/>
              <a:chExt cx="0" cy="192"/>
            </a:xfrm>
          </p:grpSpPr>
          <p:sp>
            <p:nvSpPr>
              <p:cNvPr id="39965" name="Line 90"/>
              <p:cNvSpPr>
                <a:spLocks noChangeShapeType="1"/>
              </p:cNvSpPr>
              <p:nvPr/>
            </p:nvSpPr>
            <p:spPr bwMode="auto">
              <a:xfrm>
                <a:off x="1632" y="124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39966" name="Line 91"/>
              <p:cNvSpPr>
                <a:spLocks noChangeShapeType="1"/>
              </p:cNvSpPr>
              <p:nvPr/>
            </p:nvSpPr>
            <p:spPr bwMode="auto">
              <a:xfrm>
                <a:off x="1632" y="139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grpSp>
      <p:sp>
        <p:nvSpPr>
          <p:cNvPr id="39955" name="Text Box 92"/>
          <p:cNvSpPr txBox="1">
            <a:spLocks noChangeArrowheads="1"/>
          </p:cNvSpPr>
          <p:nvPr/>
        </p:nvSpPr>
        <p:spPr bwMode="auto">
          <a:xfrm>
            <a:off x="2946400" y="3657600"/>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X08</a:t>
            </a:r>
          </a:p>
        </p:txBody>
      </p:sp>
      <p:sp>
        <p:nvSpPr>
          <p:cNvPr id="39956" name="Line 93"/>
          <p:cNvSpPr>
            <a:spLocks noChangeShapeType="1"/>
          </p:cNvSpPr>
          <p:nvPr/>
        </p:nvSpPr>
        <p:spPr bwMode="auto">
          <a:xfrm>
            <a:off x="2209800" y="41910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39957" name="Line 94"/>
          <p:cNvSpPr>
            <a:spLocks noChangeShapeType="1"/>
          </p:cNvSpPr>
          <p:nvPr/>
        </p:nvSpPr>
        <p:spPr bwMode="auto">
          <a:xfrm>
            <a:off x="3276600" y="4191000"/>
            <a:ext cx="2362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39958" name="Oval 96"/>
          <p:cNvSpPr>
            <a:spLocks noChangeArrowheads="1"/>
          </p:cNvSpPr>
          <p:nvPr/>
        </p:nvSpPr>
        <p:spPr bwMode="auto">
          <a:xfrm>
            <a:off x="5638800" y="3886200"/>
            <a:ext cx="6096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endParaRPr lang="ja-JP" altLang="en-US" sz="2400"/>
          </a:p>
        </p:txBody>
      </p:sp>
      <p:sp>
        <p:nvSpPr>
          <p:cNvPr id="39959" name="Line 97"/>
          <p:cNvSpPr>
            <a:spLocks noChangeShapeType="1"/>
          </p:cNvSpPr>
          <p:nvPr/>
        </p:nvSpPr>
        <p:spPr bwMode="auto">
          <a:xfrm>
            <a:off x="6248400" y="41910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39960" name="Text Box 99"/>
          <p:cNvSpPr txBox="1">
            <a:spLocks noChangeArrowheads="1"/>
          </p:cNvSpPr>
          <p:nvPr/>
        </p:nvSpPr>
        <p:spPr bwMode="auto">
          <a:xfrm>
            <a:off x="5676900" y="4008438"/>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50000"/>
              </a:spcBef>
              <a:buClrTx/>
              <a:buSzTx/>
              <a:buFontTx/>
              <a:buNone/>
            </a:pPr>
            <a:r>
              <a:rPr lang="en-US" altLang="ja-JP" sz="1800">
                <a:solidFill>
                  <a:srgbClr val="000000"/>
                </a:solidFill>
              </a:rPr>
              <a:t>T0</a:t>
            </a:r>
          </a:p>
        </p:txBody>
      </p:sp>
      <p:sp>
        <p:nvSpPr>
          <p:cNvPr id="39961" name="Text Box 100"/>
          <p:cNvSpPr txBox="1">
            <a:spLocks noChangeArrowheads="1"/>
          </p:cNvSpPr>
          <p:nvPr/>
        </p:nvSpPr>
        <p:spPr bwMode="auto">
          <a:xfrm>
            <a:off x="5795963" y="3573463"/>
            <a:ext cx="1447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50000"/>
              </a:spcBef>
              <a:buClrTx/>
              <a:buSzTx/>
              <a:buFontTx/>
              <a:buNone/>
            </a:pPr>
            <a:r>
              <a:rPr lang="en-US" altLang="ja-JP" sz="1800">
                <a:solidFill>
                  <a:srgbClr val="000000"/>
                </a:solidFill>
              </a:rPr>
              <a:t>K1000000</a:t>
            </a:r>
          </a:p>
        </p:txBody>
      </p:sp>
      <p:sp>
        <p:nvSpPr>
          <p:cNvPr id="39962" name="スライド番号プレースホルダ 3"/>
          <p:cNvSpPr>
            <a:spLocks noGrp="1" noChangeArrowheads="1"/>
          </p:cNvSpPr>
          <p:nvPr>
            <p:ph type="sldNum" sz="quarter" idx="11"/>
          </p:nvPr>
        </p:nvSpPr>
        <p:spPr>
          <a:xfrm>
            <a:off x="8172450" y="6308725"/>
            <a:ext cx="971550" cy="549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a:spcBef>
                <a:spcPct val="0"/>
              </a:spcBef>
              <a:buClrTx/>
              <a:buSzTx/>
              <a:buFontTx/>
              <a:buNone/>
            </a:pPr>
            <a:fld id="{59EAB674-7F41-40E7-A89D-316D20F8B3FE}" type="slidenum">
              <a:rPr kumimoji="0" lang="en-US" altLang="ja-JP" sz="1800" smtClean="0"/>
              <a:pPr algn="ctr">
                <a:spcBef>
                  <a:spcPct val="0"/>
                </a:spcBef>
                <a:buClrTx/>
                <a:buSzTx/>
                <a:buFontTx/>
                <a:buNone/>
              </a:pPr>
              <a:t>17</a:t>
            </a:fld>
            <a:endParaRPr kumimoji="0" lang="en-US" altLang="ja-JP" sz="18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509588" y="400050"/>
            <a:ext cx="80930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ja-JP" altLang="en-US" sz="3600" b="0" u="sng"/>
              <a:t>演習　カウンタの設定値の</a:t>
            </a:r>
            <a:endParaRPr lang="en-US" altLang="ja-JP" sz="3600" b="0" u="sng"/>
          </a:p>
          <a:p>
            <a:pPr algn="ctr" eaLnBrk="1" hangingPunct="1">
              <a:spcBef>
                <a:spcPct val="0"/>
              </a:spcBef>
              <a:buClrTx/>
              <a:buSzTx/>
              <a:buFontTx/>
              <a:buNone/>
            </a:pPr>
            <a:r>
              <a:rPr lang="ja-JP" altLang="en-US" sz="3600" b="0" u="sng"/>
              <a:t>外部設定と現在値の外部表示</a:t>
            </a:r>
          </a:p>
        </p:txBody>
      </p:sp>
      <p:sp>
        <p:nvSpPr>
          <p:cNvPr id="41987" name="Line 39"/>
          <p:cNvSpPr>
            <a:spLocks noChangeShapeType="1"/>
          </p:cNvSpPr>
          <p:nvPr/>
        </p:nvSpPr>
        <p:spPr bwMode="auto">
          <a:xfrm>
            <a:off x="6019800" y="2135188"/>
            <a:ext cx="685800"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41988" name="Line 41"/>
          <p:cNvSpPr>
            <a:spLocks noChangeShapeType="1"/>
          </p:cNvSpPr>
          <p:nvPr/>
        </p:nvSpPr>
        <p:spPr bwMode="auto">
          <a:xfrm flipH="1">
            <a:off x="1828800" y="1795463"/>
            <a:ext cx="0" cy="4787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41989" name="Line 44"/>
          <p:cNvSpPr>
            <a:spLocks noChangeShapeType="1"/>
          </p:cNvSpPr>
          <p:nvPr/>
        </p:nvSpPr>
        <p:spPr bwMode="auto">
          <a:xfrm>
            <a:off x="6705600" y="1809750"/>
            <a:ext cx="0" cy="4787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nvGrpSpPr>
          <p:cNvPr id="41990" name="Group 46"/>
          <p:cNvGrpSpPr>
            <a:grpSpLocks/>
          </p:cNvGrpSpPr>
          <p:nvPr/>
        </p:nvGrpSpPr>
        <p:grpSpPr bwMode="auto">
          <a:xfrm>
            <a:off x="2667000" y="1982788"/>
            <a:ext cx="152400" cy="306387"/>
            <a:chOff x="1584" y="1248"/>
            <a:chExt cx="96" cy="192"/>
          </a:xfrm>
        </p:grpSpPr>
        <p:grpSp>
          <p:nvGrpSpPr>
            <p:cNvPr id="42032" name="Group 47"/>
            <p:cNvGrpSpPr>
              <a:grpSpLocks/>
            </p:cNvGrpSpPr>
            <p:nvPr/>
          </p:nvGrpSpPr>
          <p:grpSpPr bwMode="auto">
            <a:xfrm>
              <a:off x="1584" y="1248"/>
              <a:ext cx="0" cy="192"/>
              <a:chOff x="1584" y="1248"/>
              <a:chExt cx="0" cy="192"/>
            </a:xfrm>
          </p:grpSpPr>
          <p:sp>
            <p:nvSpPr>
              <p:cNvPr id="42036" name="Line 48"/>
              <p:cNvSpPr>
                <a:spLocks noChangeShapeType="1"/>
              </p:cNvSpPr>
              <p:nvPr/>
            </p:nvSpPr>
            <p:spPr bwMode="auto">
              <a:xfrm>
                <a:off x="1584" y="124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42037" name="Line 49"/>
              <p:cNvSpPr>
                <a:spLocks noChangeShapeType="1"/>
              </p:cNvSpPr>
              <p:nvPr/>
            </p:nvSpPr>
            <p:spPr bwMode="auto">
              <a:xfrm>
                <a:off x="1584" y="139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grpSp>
          <p:nvGrpSpPr>
            <p:cNvPr id="42033" name="Group 50"/>
            <p:cNvGrpSpPr>
              <a:grpSpLocks/>
            </p:cNvGrpSpPr>
            <p:nvPr/>
          </p:nvGrpSpPr>
          <p:grpSpPr bwMode="auto">
            <a:xfrm>
              <a:off x="1680" y="1248"/>
              <a:ext cx="0" cy="192"/>
              <a:chOff x="1632" y="1248"/>
              <a:chExt cx="0" cy="192"/>
            </a:xfrm>
          </p:grpSpPr>
          <p:sp>
            <p:nvSpPr>
              <p:cNvPr id="42034" name="Line 51"/>
              <p:cNvSpPr>
                <a:spLocks noChangeShapeType="1"/>
              </p:cNvSpPr>
              <p:nvPr/>
            </p:nvSpPr>
            <p:spPr bwMode="auto">
              <a:xfrm>
                <a:off x="1632" y="124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42035" name="Line 52"/>
              <p:cNvSpPr>
                <a:spLocks noChangeShapeType="1"/>
              </p:cNvSpPr>
              <p:nvPr/>
            </p:nvSpPr>
            <p:spPr bwMode="auto">
              <a:xfrm>
                <a:off x="1632" y="139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grpSp>
      <p:sp>
        <p:nvSpPr>
          <p:cNvPr id="41991" name="Line 53"/>
          <p:cNvSpPr>
            <a:spLocks noChangeShapeType="1"/>
          </p:cNvSpPr>
          <p:nvPr/>
        </p:nvSpPr>
        <p:spPr bwMode="auto">
          <a:xfrm>
            <a:off x="1841500" y="2135188"/>
            <a:ext cx="828675"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41992" name="Rectangle 54"/>
          <p:cNvSpPr>
            <a:spLocks noChangeArrowheads="1"/>
          </p:cNvSpPr>
          <p:nvPr/>
        </p:nvSpPr>
        <p:spPr bwMode="auto">
          <a:xfrm>
            <a:off x="3733800" y="1906588"/>
            <a:ext cx="762000" cy="458787"/>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600">
                <a:solidFill>
                  <a:srgbClr val="000000"/>
                </a:solidFill>
              </a:rPr>
              <a:t>BIN</a:t>
            </a:r>
          </a:p>
        </p:txBody>
      </p:sp>
      <p:sp>
        <p:nvSpPr>
          <p:cNvPr id="41993" name="Rectangle 55"/>
          <p:cNvSpPr>
            <a:spLocks noChangeArrowheads="1"/>
          </p:cNvSpPr>
          <p:nvPr/>
        </p:nvSpPr>
        <p:spPr bwMode="auto">
          <a:xfrm>
            <a:off x="5257800" y="1906588"/>
            <a:ext cx="762000" cy="458787"/>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600">
                <a:solidFill>
                  <a:srgbClr val="000000"/>
                </a:solidFill>
              </a:rPr>
              <a:t>D0</a:t>
            </a:r>
          </a:p>
        </p:txBody>
      </p:sp>
      <p:sp>
        <p:nvSpPr>
          <p:cNvPr id="41994" name="Rectangle 56"/>
          <p:cNvSpPr>
            <a:spLocks noChangeArrowheads="1"/>
          </p:cNvSpPr>
          <p:nvPr/>
        </p:nvSpPr>
        <p:spPr bwMode="auto">
          <a:xfrm>
            <a:off x="4495800" y="1906588"/>
            <a:ext cx="762000" cy="458787"/>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600">
                <a:solidFill>
                  <a:srgbClr val="000000"/>
                </a:solidFill>
              </a:rPr>
              <a:t>K1X1C</a:t>
            </a:r>
          </a:p>
        </p:txBody>
      </p:sp>
      <p:sp>
        <p:nvSpPr>
          <p:cNvPr id="41995" name="Line 57"/>
          <p:cNvSpPr>
            <a:spLocks noChangeShapeType="1"/>
          </p:cNvSpPr>
          <p:nvPr/>
        </p:nvSpPr>
        <p:spPr bwMode="auto">
          <a:xfrm>
            <a:off x="2819400" y="2135188"/>
            <a:ext cx="914400"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41996" name="Text Box 62"/>
          <p:cNvSpPr txBox="1">
            <a:spLocks noChangeArrowheads="1"/>
          </p:cNvSpPr>
          <p:nvPr/>
        </p:nvSpPr>
        <p:spPr bwMode="auto">
          <a:xfrm>
            <a:off x="2281238" y="1716088"/>
            <a:ext cx="914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600">
                <a:solidFill>
                  <a:srgbClr val="000000"/>
                </a:solidFill>
              </a:rPr>
              <a:t>SM400</a:t>
            </a:r>
          </a:p>
        </p:txBody>
      </p:sp>
      <p:sp>
        <p:nvSpPr>
          <p:cNvPr id="41997" name="Line 91"/>
          <p:cNvSpPr>
            <a:spLocks noChangeShapeType="1"/>
          </p:cNvSpPr>
          <p:nvPr/>
        </p:nvSpPr>
        <p:spPr bwMode="auto">
          <a:xfrm>
            <a:off x="6019800" y="4179888"/>
            <a:ext cx="685800"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41998" name="Rectangle 100"/>
          <p:cNvSpPr>
            <a:spLocks noChangeArrowheads="1"/>
          </p:cNvSpPr>
          <p:nvPr/>
        </p:nvSpPr>
        <p:spPr bwMode="auto">
          <a:xfrm>
            <a:off x="3733800" y="3951288"/>
            <a:ext cx="762000" cy="458787"/>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600">
                <a:solidFill>
                  <a:srgbClr val="000000"/>
                </a:solidFill>
              </a:rPr>
              <a:t>BCD</a:t>
            </a:r>
          </a:p>
        </p:txBody>
      </p:sp>
      <p:sp>
        <p:nvSpPr>
          <p:cNvPr id="41999" name="Rectangle 101"/>
          <p:cNvSpPr>
            <a:spLocks noChangeArrowheads="1"/>
          </p:cNvSpPr>
          <p:nvPr/>
        </p:nvSpPr>
        <p:spPr bwMode="auto">
          <a:xfrm>
            <a:off x="5257800" y="3951288"/>
            <a:ext cx="762000" cy="458787"/>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600">
                <a:solidFill>
                  <a:srgbClr val="000000"/>
                </a:solidFill>
              </a:rPr>
              <a:t>K1Y36</a:t>
            </a:r>
          </a:p>
        </p:txBody>
      </p:sp>
      <p:sp>
        <p:nvSpPr>
          <p:cNvPr id="42000" name="Rectangle 102"/>
          <p:cNvSpPr>
            <a:spLocks noChangeArrowheads="1"/>
          </p:cNvSpPr>
          <p:nvPr/>
        </p:nvSpPr>
        <p:spPr bwMode="auto">
          <a:xfrm>
            <a:off x="4495800" y="3951288"/>
            <a:ext cx="762000" cy="458787"/>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600">
                <a:solidFill>
                  <a:srgbClr val="000000"/>
                </a:solidFill>
              </a:rPr>
              <a:t>C0</a:t>
            </a:r>
          </a:p>
        </p:txBody>
      </p:sp>
      <p:sp>
        <p:nvSpPr>
          <p:cNvPr id="42001" name="Line 103"/>
          <p:cNvSpPr>
            <a:spLocks noChangeShapeType="1"/>
          </p:cNvSpPr>
          <p:nvPr/>
        </p:nvSpPr>
        <p:spPr bwMode="auto">
          <a:xfrm>
            <a:off x="3352800" y="4179888"/>
            <a:ext cx="381000"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42002" name="Line 105"/>
          <p:cNvSpPr>
            <a:spLocks noChangeShapeType="1"/>
          </p:cNvSpPr>
          <p:nvPr/>
        </p:nvSpPr>
        <p:spPr bwMode="auto">
          <a:xfrm>
            <a:off x="6019800" y="4979988"/>
            <a:ext cx="685800"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nvGrpSpPr>
          <p:cNvPr id="42003" name="Group 106"/>
          <p:cNvGrpSpPr>
            <a:grpSpLocks/>
          </p:cNvGrpSpPr>
          <p:nvPr/>
        </p:nvGrpSpPr>
        <p:grpSpPr bwMode="auto">
          <a:xfrm>
            <a:off x="2667000" y="4827588"/>
            <a:ext cx="152400" cy="306387"/>
            <a:chOff x="1584" y="1248"/>
            <a:chExt cx="96" cy="192"/>
          </a:xfrm>
        </p:grpSpPr>
        <p:grpSp>
          <p:nvGrpSpPr>
            <p:cNvPr id="42026" name="Group 107"/>
            <p:cNvGrpSpPr>
              <a:grpSpLocks/>
            </p:cNvGrpSpPr>
            <p:nvPr/>
          </p:nvGrpSpPr>
          <p:grpSpPr bwMode="auto">
            <a:xfrm>
              <a:off x="1584" y="1248"/>
              <a:ext cx="0" cy="192"/>
              <a:chOff x="1584" y="1248"/>
              <a:chExt cx="0" cy="192"/>
            </a:xfrm>
          </p:grpSpPr>
          <p:sp>
            <p:nvSpPr>
              <p:cNvPr id="42030" name="Line 108"/>
              <p:cNvSpPr>
                <a:spLocks noChangeShapeType="1"/>
              </p:cNvSpPr>
              <p:nvPr/>
            </p:nvSpPr>
            <p:spPr bwMode="auto">
              <a:xfrm>
                <a:off x="1584" y="124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42031" name="Line 109"/>
              <p:cNvSpPr>
                <a:spLocks noChangeShapeType="1"/>
              </p:cNvSpPr>
              <p:nvPr/>
            </p:nvSpPr>
            <p:spPr bwMode="auto">
              <a:xfrm>
                <a:off x="1584" y="139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grpSp>
          <p:nvGrpSpPr>
            <p:cNvPr id="42027" name="Group 110"/>
            <p:cNvGrpSpPr>
              <a:grpSpLocks/>
            </p:cNvGrpSpPr>
            <p:nvPr/>
          </p:nvGrpSpPr>
          <p:grpSpPr bwMode="auto">
            <a:xfrm>
              <a:off x="1680" y="1248"/>
              <a:ext cx="0" cy="192"/>
              <a:chOff x="1632" y="1248"/>
              <a:chExt cx="0" cy="192"/>
            </a:xfrm>
          </p:grpSpPr>
          <p:sp>
            <p:nvSpPr>
              <p:cNvPr id="42028" name="Line 111"/>
              <p:cNvSpPr>
                <a:spLocks noChangeShapeType="1"/>
              </p:cNvSpPr>
              <p:nvPr/>
            </p:nvSpPr>
            <p:spPr bwMode="auto">
              <a:xfrm>
                <a:off x="1632" y="124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42029" name="Line 112"/>
              <p:cNvSpPr>
                <a:spLocks noChangeShapeType="1"/>
              </p:cNvSpPr>
              <p:nvPr/>
            </p:nvSpPr>
            <p:spPr bwMode="auto">
              <a:xfrm>
                <a:off x="1632" y="139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grpSp>
      <p:sp>
        <p:nvSpPr>
          <p:cNvPr id="42004" name="Line 113"/>
          <p:cNvSpPr>
            <a:spLocks noChangeShapeType="1"/>
          </p:cNvSpPr>
          <p:nvPr/>
        </p:nvSpPr>
        <p:spPr bwMode="auto">
          <a:xfrm>
            <a:off x="1841500" y="4979988"/>
            <a:ext cx="828675"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42005" name="Line 117"/>
          <p:cNvSpPr>
            <a:spLocks noChangeShapeType="1"/>
          </p:cNvSpPr>
          <p:nvPr/>
        </p:nvSpPr>
        <p:spPr bwMode="auto">
          <a:xfrm>
            <a:off x="2819400" y="4979988"/>
            <a:ext cx="2590800"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42006" name="Text Box 118"/>
          <p:cNvSpPr txBox="1">
            <a:spLocks noChangeArrowheads="1"/>
          </p:cNvSpPr>
          <p:nvPr/>
        </p:nvSpPr>
        <p:spPr bwMode="auto">
          <a:xfrm>
            <a:off x="2463800" y="4535488"/>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600">
                <a:solidFill>
                  <a:srgbClr val="000000"/>
                </a:solidFill>
              </a:rPr>
              <a:t>X15</a:t>
            </a:r>
          </a:p>
        </p:txBody>
      </p:sp>
      <p:sp>
        <p:nvSpPr>
          <p:cNvPr id="42007" name="Line 135"/>
          <p:cNvSpPr>
            <a:spLocks noChangeShapeType="1"/>
          </p:cNvSpPr>
          <p:nvPr/>
        </p:nvSpPr>
        <p:spPr bwMode="auto">
          <a:xfrm>
            <a:off x="3352800" y="2135188"/>
            <a:ext cx="0" cy="2051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42008" name="Text Box 138"/>
          <p:cNvSpPr txBox="1">
            <a:spLocks noChangeArrowheads="1"/>
          </p:cNvSpPr>
          <p:nvPr/>
        </p:nvSpPr>
        <p:spPr bwMode="auto">
          <a:xfrm>
            <a:off x="6875463" y="1916113"/>
            <a:ext cx="1620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eaLnBrk="1" hangingPunct="1">
              <a:spcBef>
                <a:spcPct val="0"/>
              </a:spcBef>
              <a:buClrTx/>
              <a:buSzTx/>
              <a:buFontTx/>
              <a:buNone/>
            </a:pPr>
            <a:r>
              <a:rPr lang="ja-JP" altLang="en-US" sz="2000">
                <a:solidFill>
                  <a:srgbClr val="FF0000"/>
                </a:solidFill>
              </a:rPr>
              <a:t>デジタル</a:t>
            </a:r>
            <a:r>
              <a:rPr lang="en-US" altLang="ja-JP" sz="2000">
                <a:solidFill>
                  <a:srgbClr val="FF0000"/>
                </a:solidFill>
              </a:rPr>
              <a:t>SW</a:t>
            </a:r>
          </a:p>
        </p:txBody>
      </p:sp>
      <p:sp>
        <p:nvSpPr>
          <p:cNvPr id="42009" name="Oval 141"/>
          <p:cNvSpPr>
            <a:spLocks noChangeArrowheads="1"/>
          </p:cNvSpPr>
          <p:nvPr/>
        </p:nvSpPr>
        <p:spPr bwMode="auto">
          <a:xfrm>
            <a:off x="5410200" y="4675188"/>
            <a:ext cx="6096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endParaRPr lang="ja-JP" altLang="en-US" sz="2400"/>
          </a:p>
        </p:txBody>
      </p:sp>
      <p:sp>
        <p:nvSpPr>
          <p:cNvPr id="42010" name="Text Box 143"/>
          <p:cNvSpPr txBox="1">
            <a:spLocks noChangeArrowheads="1"/>
          </p:cNvSpPr>
          <p:nvPr/>
        </p:nvSpPr>
        <p:spPr bwMode="auto">
          <a:xfrm>
            <a:off x="5486400" y="4789488"/>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600">
                <a:solidFill>
                  <a:srgbClr val="000000"/>
                </a:solidFill>
              </a:rPr>
              <a:t>C0</a:t>
            </a:r>
          </a:p>
        </p:txBody>
      </p:sp>
      <p:sp>
        <p:nvSpPr>
          <p:cNvPr id="42011" name="Text Box 145"/>
          <p:cNvSpPr txBox="1">
            <a:spLocks noChangeArrowheads="1"/>
          </p:cNvSpPr>
          <p:nvPr/>
        </p:nvSpPr>
        <p:spPr bwMode="auto">
          <a:xfrm>
            <a:off x="5981700" y="4637088"/>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600">
                <a:solidFill>
                  <a:srgbClr val="000000"/>
                </a:solidFill>
              </a:rPr>
              <a:t>D0</a:t>
            </a:r>
          </a:p>
        </p:txBody>
      </p:sp>
      <p:grpSp>
        <p:nvGrpSpPr>
          <p:cNvPr id="42012" name="Group 147"/>
          <p:cNvGrpSpPr>
            <a:grpSpLocks/>
          </p:cNvGrpSpPr>
          <p:nvPr/>
        </p:nvGrpSpPr>
        <p:grpSpPr bwMode="auto">
          <a:xfrm>
            <a:off x="2667000" y="6173788"/>
            <a:ext cx="152400" cy="306387"/>
            <a:chOff x="1584" y="1248"/>
            <a:chExt cx="96" cy="192"/>
          </a:xfrm>
        </p:grpSpPr>
        <p:grpSp>
          <p:nvGrpSpPr>
            <p:cNvPr id="42020" name="Group 148"/>
            <p:cNvGrpSpPr>
              <a:grpSpLocks/>
            </p:cNvGrpSpPr>
            <p:nvPr/>
          </p:nvGrpSpPr>
          <p:grpSpPr bwMode="auto">
            <a:xfrm>
              <a:off x="1584" y="1248"/>
              <a:ext cx="0" cy="192"/>
              <a:chOff x="1584" y="1248"/>
              <a:chExt cx="0" cy="192"/>
            </a:xfrm>
          </p:grpSpPr>
          <p:sp>
            <p:nvSpPr>
              <p:cNvPr id="42024" name="Line 149"/>
              <p:cNvSpPr>
                <a:spLocks noChangeShapeType="1"/>
              </p:cNvSpPr>
              <p:nvPr/>
            </p:nvSpPr>
            <p:spPr bwMode="auto">
              <a:xfrm>
                <a:off x="1584" y="124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42025" name="Line 150"/>
              <p:cNvSpPr>
                <a:spLocks noChangeShapeType="1"/>
              </p:cNvSpPr>
              <p:nvPr/>
            </p:nvSpPr>
            <p:spPr bwMode="auto">
              <a:xfrm>
                <a:off x="1584" y="139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grpSp>
          <p:nvGrpSpPr>
            <p:cNvPr id="42021" name="Group 151"/>
            <p:cNvGrpSpPr>
              <a:grpSpLocks/>
            </p:cNvGrpSpPr>
            <p:nvPr/>
          </p:nvGrpSpPr>
          <p:grpSpPr bwMode="auto">
            <a:xfrm>
              <a:off x="1680" y="1248"/>
              <a:ext cx="0" cy="192"/>
              <a:chOff x="1632" y="1248"/>
              <a:chExt cx="0" cy="192"/>
            </a:xfrm>
          </p:grpSpPr>
          <p:sp>
            <p:nvSpPr>
              <p:cNvPr id="42022" name="Line 152"/>
              <p:cNvSpPr>
                <a:spLocks noChangeShapeType="1"/>
              </p:cNvSpPr>
              <p:nvPr/>
            </p:nvSpPr>
            <p:spPr bwMode="auto">
              <a:xfrm>
                <a:off x="1632" y="124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42023" name="Line 153"/>
              <p:cNvSpPr>
                <a:spLocks noChangeShapeType="1"/>
              </p:cNvSpPr>
              <p:nvPr/>
            </p:nvSpPr>
            <p:spPr bwMode="auto">
              <a:xfrm>
                <a:off x="1632" y="139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grpSp>
      <p:sp>
        <p:nvSpPr>
          <p:cNvPr id="42013" name="Line 154"/>
          <p:cNvSpPr>
            <a:spLocks noChangeShapeType="1"/>
          </p:cNvSpPr>
          <p:nvPr/>
        </p:nvSpPr>
        <p:spPr bwMode="auto">
          <a:xfrm>
            <a:off x="1841500" y="6326188"/>
            <a:ext cx="828675"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42014" name="Text Box 155"/>
          <p:cNvSpPr txBox="1">
            <a:spLocks noChangeArrowheads="1"/>
          </p:cNvSpPr>
          <p:nvPr/>
        </p:nvSpPr>
        <p:spPr bwMode="auto">
          <a:xfrm>
            <a:off x="2476500" y="5868988"/>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600">
                <a:solidFill>
                  <a:srgbClr val="000000"/>
                </a:solidFill>
              </a:rPr>
              <a:t>X16</a:t>
            </a:r>
          </a:p>
        </p:txBody>
      </p:sp>
      <p:sp>
        <p:nvSpPr>
          <p:cNvPr id="42015" name="Rectangle 156"/>
          <p:cNvSpPr>
            <a:spLocks noChangeArrowheads="1"/>
          </p:cNvSpPr>
          <p:nvPr/>
        </p:nvSpPr>
        <p:spPr bwMode="auto">
          <a:xfrm>
            <a:off x="5257800" y="6097588"/>
            <a:ext cx="914400" cy="458787"/>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600">
                <a:solidFill>
                  <a:srgbClr val="000000"/>
                </a:solidFill>
              </a:rPr>
              <a:t>RST</a:t>
            </a:r>
            <a:r>
              <a:rPr lang="ja-JP" altLang="en-US" sz="1600">
                <a:solidFill>
                  <a:srgbClr val="000000"/>
                </a:solidFill>
              </a:rPr>
              <a:t>　</a:t>
            </a:r>
            <a:r>
              <a:rPr lang="en-US" altLang="ja-JP" sz="1600">
                <a:solidFill>
                  <a:srgbClr val="000000"/>
                </a:solidFill>
              </a:rPr>
              <a:t>C0</a:t>
            </a:r>
          </a:p>
        </p:txBody>
      </p:sp>
      <p:sp>
        <p:nvSpPr>
          <p:cNvPr id="42016" name="Line 157"/>
          <p:cNvSpPr>
            <a:spLocks noChangeShapeType="1"/>
          </p:cNvSpPr>
          <p:nvPr/>
        </p:nvSpPr>
        <p:spPr bwMode="auto">
          <a:xfrm>
            <a:off x="6172200" y="6326188"/>
            <a:ext cx="533400"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42017" name="Line 158"/>
          <p:cNvSpPr>
            <a:spLocks noChangeShapeType="1"/>
          </p:cNvSpPr>
          <p:nvPr/>
        </p:nvSpPr>
        <p:spPr bwMode="auto">
          <a:xfrm>
            <a:off x="2819400" y="6326188"/>
            <a:ext cx="2438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42018" name="Text Box 161"/>
          <p:cNvSpPr txBox="1">
            <a:spLocks noChangeArrowheads="1"/>
          </p:cNvSpPr>
          <p:nvPr/>
        </p:nvSpPr>
        <p:spPr bwMode="auto">
          <a:xfrm>
            <a:off x="6884988" y="4051300"/>
            <a:ext cx="19796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eaLnBrk="1" hangingPunct="1">
              <a:spcBef>
                <a:spcPct val="0"/>
              </a:spcBef>
              <a:buClrTx/>
              <a:buSzTx/>
              <a:buFontTx/>
              <a:buNone/>
            </a:pPr>
            <a:r>
              <a:rPr lang="ja-JP" altLang="en-US" sz="2000">
                <a:solidFill>
                  <a:srgbClr val="FF0000"/>
                </a:solidFill>
              </a:rPr>
              <a:t>デジタル表示器</a:t>
            </a:r>
          </a:p>
        </p:txBody>
      </p:sp>
      <p:sp>
        <p:nvSpPr>
          <p:cNvPr id="42019" name="スライド番号プレースホルダ 3"/>
          <p:cNvSpPr>
            <a:spLocks noGrp="1" noChangeArrowheads="1"/>
          </p:cNvSpPr>
          <p:nvPr>
            <p:ph type="sldNum" sz="quarter" idx="11"/>
          </p:nvPr>
        </p:nvSpPr>
        <p:spPr>
          <a:xfrm>
            <a:off x="8172450" y="6308725"/>
            <a:ext cx="971550" cy="549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a:spcBef>
                <a:spcPct val="0"/>
              </a:spcBef>
              <a:buClrTx/>
              <a:buSzTx/>
              <a:buFontTx/>
              <a:buNone/>
            </a:pPr>
            <a:fld id="{0ED3AA30-8005-449F-8AAA-D957FB524343}" type="slidenum">
              <a:rPr kumimoji="0" lang="en-US" altLang="ja-JP" sz="1800" smtClean="0"/>
              <a:pPr algn="ctr">
                <a:spcBef>
                  <a:spcPct val="0"/>
                </a:spcBef>
                <a:buClrTx/>
                <a:buSzTx/>
                <a:buFontTx/>
                <a:buNone/>
              </a:pPr>
              <a:t>18</a:t>
            </a:fld>
            <a:endParaRPr kumimoji="0" lang="en-US" altLang="ja-JP" sz="18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960438" y="1905000"/>
            <a:ext cx="7035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8" rIns="91434" bIns="45718">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eaLnBrk="1" hangingPunct="1">
              <a:spcBef>
                <a:spcPct val="0"/>
              </a:spcBef>
              <a:buClrTx/>
              <a:buSzTx/>
              <a:buFontTx/>
              <a:buNone/>
            </a:pPr>
            <a:r>
              <a:rPr lang="ja-JP" altLang="en-US" sz="2400">
                <a:solidFill>
                  <a:srgbClr val="000000"/>
                </a:solidFill>
              </a:rPr>
              <a:t>２つのデータの大小比較（＝、＜＞、＞、＜、＞＝、＜＝）</a:t>
            </a:r>
          </a:p>
          <a:p>
            <a:pPr eaLnBrk="1" hangingPunct="1">
              <a:spcBef>
                <a:spcPct val="0"/>
              </a:spcBef>
              <a:buClrTx/>
              <a:buSzTx/>
              <a:buFontTx/>
              <a:buNone/>
            </a:pPr>
            <a:r>
              <a:rPr lang="ja-JP" altLang="en-US" sz="2400">
                <a:solidFill>
                  <a:srgbClr val="000000"/>
                </a:solidFill>
              </a:rPr>
              <a:t>をおこない、条件が成立するとＯＮする接点の取り扱い</a:t>
            </a:r>
          </a:p>
        </p:txBody>
      </p:sp>
      <p:sp>
        <p:nvSpPr>
          <p:cNvPr id="44035" name="Line 3"/>
          <p:cNvSpPr>
            <a:spLocks noChangeShapeType="1"/>
          </p:cNvSpPr>
          <p:nvPr/>
        </p:nvSpPr>
        <p:spPr bwMode="auto">
          <a:xfrm>
            <a:off x="6629400" y="3503613"/>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9" rIns="91417" bIns="45709" anchor="ctr"/>
          <a:lstStyle/>
          <a:p>
            <a:endParaRPr lang="ja-JP" altLang="en-US"/>
          </a:p>
        </p:txBody>
      </p:sp>
      <p:grpSp>
        <p:nvGrpSpPr>
          <p:cNvPr id="44036" name="Group 4"/>
          <p:cNvGrpSpPr>
            <a:grpSpLocks/>
          </p:cNvGrpSpPr>
          <p:nvPr/>
        </p:nvGrpSpPr>
        <p:grpSpPr bwMode="auto">
          <a:xfrm flipH="1">
            <a:off x="1981200" y="3124200"/>
            <a:ext cx="76200" cy="1139825"/>
            <a:chOff x="1056" y="1318"/>
            <a:chExt cx="0" cy="1370"/>
          </a:xfrm>
        </p:grpSpPr>
        <p:sp>
          <p:nvSpPr>
            <p:cNvPr id="44049" name="Line 5"/>
            <p:cNvSpPr>
              <a:spLocks noChangeShapeType="1"/>
            </p:cNvSpPr>
            <p:nvPr/>
          </p:nvSpPr>
          <p:spPr bwMode="auto">
            <a:xfrm>
              <a:off x="1056" y="1318"/>
              <a:ext cx="0" cy="10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9" rIns="91417" bIns="45709" anchor="ctr"/>
            <a:lstStyle/>
            <a:p>
              <a:endParaRPr lang="ja-JP" altLang="en-US"/>
            </a:p>
          </p:txBody>
        </p:sp>
        <p:sp>
          <p:nvSpPr>
            <p:cNvPr id="44050" name="Line 6"/>
            <p:cNvSpPr>
              <a:spLocks noChangeShapeType="1"/>
            </p:cNvSpPr>
            <p:nvPr/>
          </p:nvSpPr>
          <p:spPr bwMode="auto">
            <a:xfrm>
              <a:off x="1056" y="235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9" rIns="91417" bIns="45709" anchor="ctr"/>
            <a:lstStyle/>
            <a:p>
              <a:endParaRPr lang="ja-JP" altLang="en-US"/>
            </a:p>
          </p:txBody>
        </p:sp>
      </p:grpSp>
      <p:grpSp>
        <p:nvGrpSpPr>
          <p:cNvPr id="44037" name="Group 7"/>
          <p:cNvGrpSpPr>
            <a:grpSpLocks/>
          </p:cNvGrpSpPr>
          <p:nvPr/>
        </p:nvGrpSpPr>
        <p:grpSpPr bwMode="auto">
          <a:xfrm>
            <a:off x="7010400" y="3048000"/>
            <a:ext cx="76200" cy="1216025"/>
            <a:chOff x="1056" y="1318"/>
            <a:chExt cx="0" cy="1370"/>
          </a:xfrm>
        </p:grpSpPr>
        <p:sp>
          <p:nvSpPr>
            <p:cNvPr id="44047" name="Line 8"/>
            <p:cNvSpPr>
              <a:spLocks noChangeShapeType="1"/>
            </p:cNvSpPr>
            <p:nvPr/>
          </p:nvSpPr>
          <p:spPr bwMode="auto">
            <a:xfrm>
              <a:off x="1056" y="1318"/>
              <a:ext cx="0" cy="10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9" rIns="91417" bIns="45709" anchor="ctr"/>
            <a:lstStyle/>
            <a:p>
              <a:endParaRPr lang="ja-JP" altLang="en-US"/>
            </a:p>
          </p:txBody>
        </p:sp>
        <p:sp>
          <p:nvSpPr>
            <p:cNvPr id="44048" name="Line 9"/>
            <p:cNvSpPr>
              <a:spLocks noChangeShapeType="1"/>
            </p:cNvSpPr>
            <p:nvPr/>
          </p:nvSpPr>
          <p:spPr bwMode="auto">
            <a:xfrm>
              <a:off x="1056" y="235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9" rIns="91417" bIns="45709" anchor="ctr"/>
            <a:lstStyle/>
            <a:p>
              <a:endParaRPr lang="ja-JP" altLang="en-US"/>
            </a:p>
          </p:txBody>
        </p:sp>
      </p:grpSp>
      <p:sp>
        <p:nvSpPr>
          <p:cNvPr id="44038" name="Line 17"/>
          <p:cNvSpPr>
            <a:spLocks noChangeShapeType="1"/>
          </p:cNvSpPr>
          <p:nvPr/>
        </p:nvSpPr>
        <p:spPr bwMode="auto">
          <a:xfrm>
            <a:off x="2057400" y="3503613"/>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9" rIns="91417" bIns="45709" anchor="ctr"/>
          <a:lstStyle/>
          <a:p>
            <a:endParaRPr lang="ja-JP" altLang="en-US"/>
          </a:p>
        </p:txBody>
      </p:sp>
      <p:sp>
        <p:nvSpPr>
          <p:cNvPr id="44039" name="Rectangle 18"/>
          <p:cNvSpPr>
            <a:spLocks noChangeArrowheads="1"/>
          </p:cNvSpPr>
          <p:nvPr/>
        </p:nvSpPr>
        <p:spPr bwMode="auto">
          <a:xfrm>
            <a:off x="2514600" y="3276600"/>
            <a:ext cx="762000" cy="455613"/>
          </a:xfrm>
          <a:prstGeom prst="rect">
            <a:avLst/>
          </a:prstGeom>
          <a:solidFill>
            <a:schemeClr val="bg1"/>
          </a:solidFill>
          <a:ln w="9525">
            <a:solidFill>
              <a:schemeClr val="tx1"/>
            </a:solidFill>
            <a:miter lim="800000"/>
            <a:headEnd/>
            <a:tailEnd/>
          </a:ln>
        </p:spPr>
        <p:txBody>
          <a:bodyPr wrap="none" lIns="91417" tIns="45709" rIns="91417" bIns="45709"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ja-JP" altLang="en-US" sz="2000">
                <a:solidFill>
                  <a:srgbClr val="000000"/>
                </a:solidFill>
              </a:rPr>
              <a:t>＞</a:t>
            </a:r>
          </a:p>
        </p:txBody>
      </p:sp>
      <p:sp>
        <p:nvSpPr>
          <p:cNvPr id="44040" name="Rectangle 19"/>
          <p:cNvSpPr>
            <a:spLocks noChangeArrowheads="1"/>
          </p:cNvSpPr>
          <p:nvPr/>
        </p:nvSpPr>
        <p:spPr bwMode="auto">
          <a:xfrm>
            <a:off x="4038600" y="3276600"/>
            <a:ext cx="762000" cy="455613"/>
          </a:xfrm>
          <a:prstGeom prst="rect">
            <a:avLst/>
          </a:prstGeom>
          <a:solidFill>
            <a:schemeClr val="bg1"/>
          </a:solidFill>
          <a:ln w="9525">
            <a:solidFill>
              <a:schemeClr val="tx1"/>
            </a:solidFill>
            <a:miter lim="800000"/>
            <a:headEnd/>
            <a:tailEnd/>
          </a:ln>
        </p:spPr>
        <p:txBody>
          <a:bodyPr wrap="none" lIns="91417" tIns="45709" rIns="91417" bIns="45709"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000">
                <a:solidFill>
                  <a:srgbClr val="000000"/>
                </a:solidFill>
              </a:rPr>
              <a:t>K5</a:t>
            </a:r>
          </a:p>
        </p:txBody>
      </p:sp>
      <p:sp>
        <p:nvSpPr>
          <p:cNvPr id="44041" name="Rectangle 20"/>
          <p:cNvSpPr>
            <a:spLocks noChangeArrowheads="1"/>
          </p:cNvSpPr>
          <p:nvPr/>
        </p:nvSpPr>
        <p:spPr bwMode="auto">
          <a:xfrm>
            <a:off x="3276600" y="3276600"/>
            <a:ext cx="762000" cy="455613"/>
          </a:xfrm>
          <a:prstGeom prst="rect">
            <a:avLst/>
          </a:prstGeom>
          <a:solidFill>
            <a:schemeClr val="bg1"/>
          </a:solidFill>
          <a:ln w="9525">
            <a:solidFill>
              <a:schemeClr val="tx1"/>
            </a:solidFill>
            <a:miter lim="800000"/>
            <a:headEnd/>
            <a:tailEnd/>
          </a:ln>
        </p:spPr>
        <p:txBody>
          <a:bodyPr wrap="none" lIns="91417" tIns="45709" rIns="91417" bIns="45709"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000">
                <a:solidFill>
                  <a:srgbClr val="000000"/>
                </a:solidFill>
              </a:rPr>
              <a:t>D0</a:t>
            </a:r>
          </a:p>
        </p:txBody>
      </p:sp>
      <p:sp>
        <p:nvSpPr>
          <p:cNvPr id="44042" name="Oval 29"/>
          <p:cNvSpPr>
            <a:spLocks noChangeArrowheads="1"/>
          </p:cNvSpPr>
          <p:nvPr/>
        </p:nvSpPr>
        <p:spPr bwMode="auto">
          <a:xfrm>
            <a:off x="5943600" y="3200400"/>
            <a:ext cx="685800" cy="531813"/>
          </a:xfrm>
          <a:prstGeom prst="ellipse">
            <a:avLst/>
          </a:prstGeom>
          <a:solidFill>
            <a:schemeClr val="bg1"/>
          </a:solidFill>
          <a:ln w="9525">
            <a:solidFill>
              <a:schemeClr val="tx1"/>
            </a:solidFill>
            <a:round/>
            <a:headEnd/>
            <a:tailEnd/>
          </a:ln>
        </p:spPr>
        <p:txBody>
          <a:bodyPr wrap="none" lIns="91417" tIns="45709" rIns="91417" bIns="45709"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400">
                <a:solidFill>
                  <a:srgbClr val="000000"/>
                </a:solidFill>
              </a:rPr>
              <a:t>Y10</a:t>
            </a:r>
          </a:p>
        </p:txBody>
      </p:sp>
      <p:sp>
        <p:nvSpPr>
          <p:cNvPr id="44043" name="Line 30"/>
          <p:cNvSpPr>
            <a:spLocks noChangeShapeType="1"/>
          </p:cNvSpPr>
          <p:nvPr/>
        </p:nvSpPr>
        <p:spPr bwMode="auto">
          <a:xfrm flipH="1">
            <a:off x="4800600" y="3503613"/>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9" rIns="91417" bIns="45709" anchor="ctr"/>
          <a:lstStyle/>
          <a:p>
            <a:endParaRPr lang="ja-JP" altLang="en-US"/>
          </a:p>
        </p:txBody>
      </p:sp>
      <p:sp>
        <p:nvSpPr>
          <p:cNvPr id="44044" name="Text Box 31"/>
          <p:cNvSpPr txBox="1">
            <a:spLocks noChangeArrowheads="1"/>
          </p:cNvSpPr>
          <p:nvPr/>
        </p:nvSpPr>
        <p:spPr bwMode="auto">
          <a:xfrm>
            <a:off x="1371600" y="4953000"/>
            <a:ext cx="62245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8" rIns="91434" bIns="45718">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400">
                <a:solidFill>
                  <a:srgbClr val="000000"/>
                </a:solidFill>
              </a:rPr>
              <a:t>D0</a:t>
            </a:r>
            <a:r>
              <a:rPr lang="ja-JP" altLang="en-US" sz="2400">
                <a:solidFill>
                  <a:srgbClr val="000000"/>
                </a:solidFill>
              </a:rPr>
              <a:t>のデータが</a:t>
            </a:r>
            <a:r>
              <a:rPr lang="en-US" altLang="ja-JP" sz="2400">
                <a:solidFill>
                  <a:srgbClr val="000000"/>
                </a:solidFill>
              </a:rPr>
              <a:t>5</a:t>
            </a:r>
            <a:r>
              <a:rPr lang="ja-JP" altLang="en-US" sz="2400">
                <a:solidFill>
                  <a:srgbClr val="000000"/>
                </a:solidFill>
              </a:rPr>
              <a:t>より大きければ</a:t>
            </a:r>
            <a:r>
              <a:rPr lang="en-US" altLang="ja-JP" sz="2400">
                <a:solidFill>
                  <a:srgbClr val="000000"/>
                </a:solidFill>
              </a:rPr>
              <a:t>Y10</a:t>
            </a:r>
            <a:r>
              <a:rPr lang="ja-JP" altLang="en-US" sz="2400">
                <a:solidFill>
                  <a:srgbClr val="000000"/>
                </a:solidFill>
              </a:rPr>
              <a:t>が動作する</a:t>
            </a:r>
          </a:p>
        </p:txBody>
      </p:sp>
      <p:sp>
        <p:nvSpPr>
          <p:cNvPr id="44045" name="Text Box 40"/>
          <p:cNvSpPr txBox="1">
            <a:spLocks noChangeArrowheads="1"/>
          </p:cNvSpPr>
          <p:nvPr/>
        </p:nvSpPr>
        <p:spPr bwMode="auto">
          <a:xfrm>
            <a:off x="520700" y="649288"/>
            <a:ext cx="8077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ja-JP" altLang="en-US" sz="4000" b="0" u="sng"/>
              <a:t>データ比較演算命令</a:t>
            </a:r>
          </a:p>
        </p:txBody>
      </p:sp>
      <p:sp>
        <p:nvSpPr>
          <p:cNvPr id="44046" name="スライド番号プレースホルダ 3"/>
          <p:cNvSpPr>
            <a:spLocks noGrp="1" noChangeArrowheads="1"/>
          </p:cNvSpPr>
          <p:nvPr>
            <p:ph type="sldNum" sz="quarter" idx="11"/>
          </p:nvPr>
        </p:nvSpPr>
        <p:spPr>
          <a:xfrm>
            <a:off x="8172450" y="6308725"/>
            <a:ext cx="971550" cy="549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a:spcBef>
                <a:spcPct val="0"/>
              </a:spcBef>
              <a:buClrTx/>
              <a:buSzTx/>
              <a:buFontTx/>
              <a:buNone/>
            </a:pPr>
            <a:fld id="{3AEA4737-9159-4B7E-BD02-00E55C350716}" type="slidenum">
              <a:rPr kumimoji="0" lang="en-US" altLang="ja-JP" sz="1800" smtClean="0"/>
              <a:pPr algn="ctr">
                <a:spcBef>
                  <a:spcPct val="0"/>
                </a:spcBef>
                <a:buClrTx/>
                <a:buSzTx/>
                <a:buFontTx/>
                <a:buNone/>
              </a:pPr>
              <a:t>19</a:t>
            </a:fld>
            <a:endParaRPr kumimoji="0" lang="en-US" altLang="ja-JP" sz="18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571500" y="660400"/>
            <a:ext cx="8001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ja-JP" altLang="en-US" sz="4000" u="sng"/>
              <a:t>数値データの扱い方</a:t>
            </a:r>
          </a:p>
        </p:txBody>
      </p:sp>
      <p:grpSp>
        <p:nvGrpSpPr>
          <p:cNvPr id="9219" name="Group 14"/>
          <p:cNvGrpSpPr>
            <a:grpSpLocks/>
          </p:cNvGrpSpPr>
          <p:nvPr/>
        </p:nvGrpSpPr>
        <p:grpSpPr bwMode="auto">
          <a:xfrm>
            <a:off x="1020763" y="1752600"/>
            <a:ext cx="7573962" cy="3679825"/>
            <a:chOff x="403" y="1008"/>
            <a:chExt cx="4771" cy="2318"/>
          </a:xfrm>
        </p:grpSpPr>
        <p:sp>
          <p:nvSpPr>
            <p:cNvPr id="9221" name="Text Box 3"/>
            <p:cNvSpPr txBox="1">
              <a:spLocks noChangeArrowheads="1"/>
            </p:cNvSpPr>
            <p:nvPr/>
          </p:nvSpPr>
          <p:spPr bwMode="auto">
            <a:xfrm>
              <a:off x="432" y="1008"/>
              <a:ext cx="470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eaLnBrk="1" hangingPunct="1">
                <a:spcBef>
                  <a:spcPct val="0"/>
                </a:spcBef>
                <a:buClrTx/>
                <a:buSzTx/>
                <a:buFontTx/>
                <a:buNone/>
              </a:pPr>
              <a:r>
                <a:rPr lang="ja-JP" altLang="en-US" sz="2000">
                  <a:solidFill>
                    <a:srgbClr val="000000"/>
                  </a:solidFill>
                </a:rPr>
                <a:t>・</a:t>
              </a:r>
              <a:r>
                <a:rPr lang="en-US" altLang="ja-JP" sz="2000">
                  <a:solidFill>
                    <a:srgbClr val="FF0000"/>
                  </a:solidFill>
                </a:rPr>
                <a:t>10</a:t>
              </a:r>
              <a:r>
                <a:rPr lang="ja-JP" altLang="en-US" sz="2000">
                  <a:solidFill>
                    <a:srgbClr val="FF0000"/>
                  </a:solidFill>
                </a:rPr>
                <a:t>進数</a:t>
              </a:r>
              <a:r>
                <a:rPr lang="en-US" altLang="ja-JP" sz="2000">
                  <a:solidFill>
                    <a:srgbClr val="FF0000"/>
                  </a:solidFill>
                </a:rPr>
                <a:t>(Decimal)</a:t>
              </a:r>
            </a:p>
            <a:p>
              <a:pPr eaLnBrk="1" hangingPunct="1">
                <a:spcBef>
                  <a:spcPct val="0"/>
                </a:spcBef>
                <a:buClrTx/>
                <a:buSzTx/>
                <a:buFontTx/>
                <a:buNone/>
              </a:pPr>
              <a:r>
                <a:rPr lang="ja-JP" altLang="en-US" sz="2000">
                  <a:solidFill>
                    <a:srgbClr val="000000"/>
                  </a:solidFill>
                </a:rPr>
                <a:t>　　・・・</a:t>
              </a:r>
              <a:r>
                <a:rPr lang="en-US" altLang="ja-JP" sz="2000">
                  <a:solidFill>
                    <a:srgbClr val="000000"/>
                  </a:solidFill>
                </a:rPr>
                <a:t>0</a:t>
              </a:r>
              <a:r>
                <a:rPr lang="ja-JP" altLang="en-US" sz="2000">
                  <a:solidFill>
                    <a:srgbClr val="000000"/>
                  </a:solidFill>
                </a:rPr>
                <a:t>～</a:t>
              </a:r>
              <a:r>
                <a:rPr lang="en-US" altLang="ja-JP" sz="2000">
                  <a:solidFill>
                    <a:srgbClr val="000000"/>
                  </a:solidFill>
                </a:rPr>
                <a:t>9</a:t>
              </a:r>
              <a:r>
                <a:rPr lang="ja-JP" altLang="en-US" sz="2000">
                  <a:solidFill>
                    <a:srgbClr val="000000"/>
                  </a:solidFill>
                </a:rPr>
                <a:t>の</a:t>
              </a:r>
              <a:r>
                <a:rPr lang="en-US" altLang="ja-JP" sz="2000">
                  <a:solidFill>
                    <a:srgbClr val="000000"/>
                  </a:solidFill>
                </a:rPr>
                <a:t>10</a:t>
              </a:r>
              <a:r>
                <a:rPr lang="ja-JP" altLang="en-US" sz="2000">
                  <a:solidFill>
                    <a:srgbClr val="000000"/>
                  </a:solidFill>
                </a:rPr>
                <a:t>種類の記号を使って、順序と大きさ</a:t>
              </a:r>
              <a:r>
                <a:rPr lang="en-US" altLang="ja-JP" sz="2000">
                  <a:solidFill>
                    <a:srgbClr val="000000"/>
                  </a:solidFill>
                </a:rPr>
                <a:t>(</a:t>
              </a:r>
              <a:r>
                <a:rPr lang="ja-JP" altLang="en-US" sz="2000">
                  <a:solidFill>
                    <a:srgbClr val="000000"/>
                  </a:solidFill>
                </a:rPr>
                <a:t>量</a:t>
              </a:r>
              <a:r>
                <a:rPr lang="en-US" altLang="ja-JP" sz="2000">
                  <a:solidFill>
                    <a:srgbClr val="000000"/>
                  </a:solidFill>
                </a:rPr>
                <a:t>)</a:t>
              </a:r>
              <a:r>
                <a:rPr lang="ja-JP" altLang="en-US" sz="2000">
                  <a:solidFill>
                    <a:srgbClr val="000000"/>
                  </a:solidFill>
                </a:rPr>
                <a:t>を表す数　</a:t>
              </a:r>
            </a:p>
          </p:txBody>
        </p:sp>
        <p:sp>
          <p:nvSpPr>
            <p:cNvPr id="9222" name="Text Box 10"/>
            <p:cNvSpPr txBox="1">
              <a:spLocks noChangeArrowheads="1"/>
            </p:cNvSpPr>
            <p:nvPr/>
          </p:nvSpPr>
          <p:spPr bwMode="auto">
            <a:xfrm>
              <a:off x="403" y="1632"/>
              <a:ext cx="3992"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8" rIns="91434" bIns="45718">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eaLnBrk="1" hangingPunct="1">
                <a:spcBef>
                  <a:spcPct val="0"/>
                </a:spcBef>
                <a:buClrTx/>
                <a:buSzTx/>
                <a:buFontTx/>
                <a:buNone/>
              </a:pPr>
              <a:r>
                <a:rPr lang="ja-JP" altLang="en-US" sz="2000">
                  <a:solidFill>
                    <a:srgbClr val="000000"/>
                  </a:solidFill>
                </a:rPr>
                <a:t>・</a:t>
              </a:r>
              <a:r>
                <a:rPr lang="en-US" altLang="ja-JP" sz="2000">
                  <a:solidFill>
                    <a:srgbClr val="FF0000"/>
                  </a:solidFill>
                </a:rPr>
                <a:t>2</a:t>
              </a:r>
              <a:r>
                <a:rPr lang="ja-JP" altLang="en-US" sz="2000">
                  <a:solidFill>
                    <a:srgbClr val="FF0000"/>
                  </a:solidFill>
                </a:rPr>
                <a:t>進数</a:t>
              </a:r>
              <a:r>
                <a:rPr lang="en-US" altLang="ja-JP" sz="2000">
                  <a:solidFill>
                    <a:srgbClr val="FF0000"/>
                  </a:solidFill>
                </a:rPr>
                <a:t>(Binary</a:t>
              </a:r>
              <a:r>
                <a:rPr lang="ja-JP" altLang="en-US" sz="2000">
                  <a:solidFill>
                    <a:srgbClr val="FF0000"/>
                  </a:solidFill>
                </a:rPr>
                <a:t>　</a:t>
              </a:r>
              <a:r>
                <a:rPr lang="en-US" altLang="ja-JP" sz="2000">
                  <a:solidFill>
                    <a:srgbClr val="FF0000"/>
                  </a:solidFill>
                </a:rPr>
                <a:t>BIN)</a:t>
              </a:r>
            </a:p>
            <a:p>
              <a:pPr eaLnBrk="1" hangingPunct="1">
                <a:spcBef>
                  <a:spcPct val="0"/>
                </a:spcBef>
                <a:buClrTx/>
                <a:buSzTx/>
                <a:buFontTx/>
                <a:buNone/>
              </a:pPr>
              <a:r>
                <a:rPr lang="ja-JP" altLang="en-US" sz="2000">
                  <a:solidFill>
                    <a:srgbClr val="000000"/>
                  </a:solidFill>
                </a:rPr>
                <a:t>　　・・・</a:t>
              </a:r>
              <a:r>
                <a:rPr lang="en-US" altLang="ja-JP" sz="2000">
                  <a:solidFill>
                    <a:srgbClr val="000000"/>
                  </a:solidFill>
                </a:rPr>
                <a:t>0</a:t>
              </a:r>
              <a:r>
                <a:rPr lang="ja-JP" altLang="en-US" sz="2000">
                  <a:solidFill>
                    <a:srgbClr val="000000"/>
                  </a:solidFill>
                </a:rPr>
                <a:t>と</a:t>
              </a:r>
              <a:r>
                <a:rPr lang="en-US" altLang="ja-JP" sz="2000">
                  <a:solidFill>
                    <a:srgbClr val="000000"/>
                  </a:solidFill>
                </a:rPr>
                <a:t>1</a:t>
              </a:r>
              <a:r>
                <a:rPr lang="ja-JP" altLang="en-US" sz="2000">
                  <a:solidFill>
                    <a:srgbClr val="000000"/>
                  </a:solidFill>
                </a:rPr>
                <a:t>の</a:t>
              </a:r>
              <a:r>
                <a:rPr lang="en-US" altLang="ja-JP" sz="2000">
                  <a:solidFill>
                    <a:srgbClr val="000000"/>
                  </a:solidFill>
                </a:rPr>
                <a:t>2</a:t>
              </a:r>
              <a:r>
                <a:rPr lang="ja-JP" altLang="en-US" sz="2000">
                  <a:solidFill>
                    <a:srgbClr val="000000"/>
                  </a:solidFill>
                </a:rPr>
                <a:t>種類の記号を使って順序と大きさを表す数</a:t>
              </a:r>
            </a:p>
          </p:txBody>
        </p:sp>
        <p:sp>
          <p:nvSpPr>
            <p:cNvPr id="9223" name="Text Box 11"/>
            <p:cNvSpPr txBox="1">
              <a:spLocks noChangeArrowheads="1"/>
            </p:cNvSpPr>
            <p:nvPr/>
          </p:nvSpPr>
          <p:spPr bwMode="auto">
            <a:xfrm>
              <a:off x="432" y="2256"/>
              <a:ext cx="4742"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8" rIns="91434" bIns="45718">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eaLnBrk="1" hangingPunct="1">
                <a:spcBef>
                  <a:spcPct val="0"/>
                </a:spcBef>
                <a:buClrTx/>
                <a:buSzTx/>
                <a:buFontTx/>
                <a:buNone/>
              </a:pPr>
              <a:r>
                <a:rPr lang="ja-JP" altLang="en-US" sz="2000">
                  <a:solidFill>
                    <a:srgbClr val="000000"/>
                  </a:solidFill>
                </a:rPr>
                <a:t>・</a:t>
              </a:r>
              <a:r>
                <a:rPr lang="en-US" altLang="ja-JP" sz="2000">
                  <a:solidFill>
                    <a:srgbClr val="FF0000"/>
                  </a:solidFill>
                </a:rPr>
                <a:t>16</a:t>
              </a:r>
              <a:r>
                <a:rPr lang="ja-JP" altLang="en-US" sz="2000">
                  <a:solidFill>
                    <a:srgbClr val="FF0000"/>
                  </a:solidFill>
                </a:rPr>
                <a:t>進数</a:t>
              </a:r>
              <a:r>
                <a:rPr lang="en-US" altLang="ja-JP" sz="2000">
                  <a:solidFill>
                    <a:srgbClr val="FF0000"/>
                  </a:solidFill>
                </a:rPr>
                <a:t>(Hexadecimal</a:t>
              </a:r>
              <a:r>
                <a:rPr lang="ja-JP" altLang="en-US" sz="2000">
                  <a:solidFill>
                    <a:srgbClr val="FF0000"/>
                  </a:solidFill>
                </a:rPr>
                <a:t>　</a:t>
              </a:r>
              <a:r>
                <a:rPr lang="en-US" altLang="ja-JP" sz="2000">
                  <a:solidFill>
                    <a:srgbClr val="FF0000"/>
                  </a:solidFill>
                </a:rPr>
                <a:t>HEX)</a:t>
              </a:r>
            </a:p>
            <a:p>
              <a:pPr eaLnBrk="1" hangingPunct="1">
                <a:spcBef>
                  <a:spcPct val="0"/>
                </a:spcBef>
                <a:buClrTx/>
                <a:buSzTx/>
                <a:buFontTx/>
                <a:buNone/>
              </a:pPr>
              <a:r>
                <a:rPr lang="ja-JP" altLang="en-US" sz="2000">
                  <a:solidFill>
                    <a:srgbClr val="000000"/>
                  </a:solidFill>
                </a:rPr>
                <a:t>　　・・・</a:t>
              </a:r>
              <a:r>
                <a:rPr lang="en-US" altLang="ja-JP" sz="2000">
                  <a:solidFill>
                    <a:srgbClr val="000000"/>
                  </a:solidFill>
                </a:rPr>
                <a:t>0</a:t>
              </a:r>
              <a:r>
                <a:rPr lang="ja-JP" altLang="en-US" sz="2000">
                  <a:solidFill>
                    <a:srgbClr val="000000"/>
                  </a:solidFill>
                </a:rPr>
                <a:t>～</a:t>
              </a:r>
              <a:r>
                <a:rPr lang="en-US" altLang="ja-JP" sz="2000">
                  <a:solidFill>
                    <a:srgbClr val="000000"/>
                  </a:solidFill>
                </a:rPr>
                <a:t>9</a:t>
              </a:r>
              <a:r>
                <a:rPr lang="ja-JP" altLang="en-US" sz="2000">
                  <a:solidFill>
                    <a:srgbClr val="000000"/>
                  </a:solidFill>
                </a:rPr>
                <a:t>、</a:t>
              </a:r>
              <a:r>
                <a:rPr lang="en-US" altLang="ja-JP" sz="2000">
                  <a:solidFill>
                    <a:srgbClr val="000000"/>
                  </a:solidFill>
                </a:rPr>
                <a:t>A</a:t>
              </a:r>
              <a:r>
                <a:rPr lang="ja-JP" altLang="en-US" sz="2000">
                  <a:solidFill>
                    <a:srgbClr val="000000"/>
                  </a:solidFill>
                </a:rPr>
                <a:t>～</a:t>
              </a:r>
              <a:r>
                <a:rPr lang="en-US" altLang="ja-JP" sz="2000">
                  <a:solidFill>
                    <a:srgbClr val="000000"/>
                  </a:solidFill>
                </a:rPr>
                <a:t>F</a:t>
              </a:r>
              <a:r>
                <a:rPr lang="ja-JP" altLang="en-US" sz="2000">
                  <a:solidFill>
                    <a:srgbClr val="000000"/>
                  </a:solidFill>
                </a:rPr>
                <a:t>まの</a:t>
              </a:r>
              <a:r>
                <a:rPr lang="en-US" altLang="ja-JP" sz="2000">
                  <a:solidFill>
                    <a:srgbClr val="000000"/>
                  </a:solidFill>
                </a:rPr>
                <a:t>16</a:t>
              </a:r>
              <a:r>
                <a:rPr lang="ja-JP" altLang="en-US" sz="2000">
                  <a:solidFill>
                    <a:srgbClr val="000000"/>
                  </a:solidFill>
                </a:rPr>
                <a:t>種類の記号を使って順序と大きさを表す数</a:t>
              </a:r>
            </a:p>
          </p:txBody>
        </p:sp>
        <p:sp>
          <p:nvSpPr>
            <p:cNvPr id="9224" name="Text Box 12"/>
            <p:cNvSpPr txBox="1">
              <a:spLocks noChangeArrowheads="1"/>
            </p:cNvSpPr>
            <p:nvPr/>
          </p:nvSpPr>
          <p:spPr bwMode="auto">
            <a:xfrm>
              <a:off x="432" y="2880"/>
              <a:ext cx="3900"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8" rIns="91434" bIns="45718">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eaLnBrk="1" hangingPunct="1">
                <a:spcBef>
                  <a:spcPct val="0"/>
                </a:spcBef>
                <a:buClrTx/>
                <a:buSzTx/>
                <a:buFontTx/>
                <a:buNone/>
              </a:pPr>
              <a:r>
                <a:rPr lang="ja-JP" altLang="en-US" sz="2000">
                  <a:solidFill>
                    <a:srgbClr val="000000"/>
                  </a:solidFill>
                </a:rPr>
                <a:t>・</a:t>
              </a:r>
              <a:r>
                <a:rPr lang="en-US" altLang="ja-JP" sz="2000">
                  <a:solidFill>
                    <a:srgbClr val="FF0000"/>
                  </a:solidFill>
                </a:rPr>
                <a:t>2</a:t>
              </a:r>
              <a:r>
                <a:rPr lang="ja-JP" altLang="en-US" sz="2000">
                  <a:solidFill>
                    <a:srgbClr val="FF0000"/>
                  </a:solidFill>
                </a:rPr>
                <a:t>進化</a:t>
              </a:r>
              <a:r>
                <a:rPr lang="en-US" altLang="ja-JP" sz="2000">
                  <a:solidFill>
                    <a:srgbClr val="FF0000"/>
                  </a:solidFill>
                </a:rPr>
                <a:t>10</a:t>
              </a:r>
              <a:r>
                <a:rPr lang="ja-JP" altLang="en-US" sz="2000">
                  <a:solidFill>
                    <a:srgbClr val="FF0000"/>
                  </a:solidFill>
                </a:rPr>
                <a:t>進数</a:t>
              </a:r>
              <a:r>
                <a:rPr lang="en-US" altLang="ja-JP" sz="2000">
                  <a:solidFill>
                    <a:srgbClr val="FF0000"/>
                  </a:solidFill>
                </a:rPr>
                <a:t>(Binary</a:t>
              </a:r>
              <a:r>
                <a:rPr lang="ja-JP" altLang="en-US" sz="2000">
                  <a:solidFill>
                    <a:srgbClr val="FF0000"/>
                  </a:solidFill>
                </a:rPr>
                <a:t>　</a:t>
              </a:r>
              <a:r>
                <a:rPr lang="en-US" altLang="ja-JP" sz="2000">
                  <a:solidFill>
                    <a:srgbClr val="FF0000"/>
                  </a:solidFill>
                </a:rPr>
                <a:t>Coded</a:t>
              </a:r>
              <a:r>
                <a:rPr lang="ja-JP" altLang="en-US" sz="2000">
                  <a:solidFill>
                    <a:srgbClr val="FF0000"/>
                  </a:solidFill>
                </a:rPr>
                <a:t>　</a:t>
              </a:r>
              <a:r>
                <a:rPr lang="en-US" altLang="ja-JP" sz="2000">
                  <a:solidFill>
                    <a:srgbClr val="FF0000"/>
                  </a:solidFill>
                </a:rPr>
                <a:t>Decimal</a:t>
              </a:r>
              <a:r>
                <a:rPr lang="ja-JP" altLang="en-US" sz="2000">
                  <a:solidFill>
                    <a:srgbClr val="FF0000"/>
                  </a:solidFill>
                </a:rPr>
                <a:t>　</a:t>
              </a:r>
              <a:r>
                <a:rPr lang="en-US" altLang="ja-JP" sz="2000">
                  <a:solidFill>
                    <a:srgbClr val="FF0000"/>
                  </a:solidFill>
                </a:rPr>
                <a:t>BCD)</a:t>
              </a:r>
            </a:p>
            <a:p>
              <a:pPr eaLnBrk="1" hangingPunct="1">
                <a:spcBef>
                  <a:spcPct val="0"/>
                </a:spcBef>
                <a:buClrTx/>
                <a:buSzTx/>
                <a:buFontTx/>
                <a:buNone/>
              </a:pPr>
              <a:r>
                <a:rPr lang="ja-JP" altLang="en-US" sz="2000">
                  <a:solidFill>
                    <a:srgbClr val="000000"/>
                  </a:solidFill>
                </a:rPr>
                <a:t>　　・・・</a:t>
              </a:r>
              <a:r>
                <a:rPr lang="en-US" altLang="ja-JP" sz="2000">
                  <a:solidFill>
                    <a:srgbClr val="000000"/>
                  </a:solidFill>
                </a:rPr>
                <a:t>10</a:t>
              </a:r>
              <a:r>
                <a:rPr lang="ja-JP" altLang="en-US" sz="2000">
                  <a:solidFill>
                    <a:srgbClr val="000000"/>
                  </a:solidFill>
                </a:rPr>
                <a:t>進数の各桁の数字を</a:t>
              </a:r>
              <a:r>
                <a:rPr lang="en-US" altLang="ja-JP" sz="2000">
                  <a:solidFill>
                    <a:srgbClr val="000000"/>
                  </a:solidFill>
                </a:rPr>
                <a:t>2</a:t>
              </a:r>
              <a:r>
                <a:rPr lang="ja-JP" altLang="en-US" sz="2000">
                  <a:solidFill>
                    <a:srgbClr val="000000"/>
                  </a:solidFill>
                </a:rPr>
                <a:t>進数で表しならべたもの</a:t>
              </a:r>
            </a:p>
          </p:txBody>
        </p:sp>
      </p:grpSp>
      <p:sp>
        <p:nvSpPr>
          <p:cNvPr id="9220" name="スライド番号プレースホルダ 3"/>
          <p:cNvSpPr>
            <a:spLocks noGrp="1" noChangeArrowheads="1"/>
          </p:cNvSpPr>
          <p:nvPr>
            <p:ph type="sldNum" sz="quarter" idx="11"/>
          </p:nvPr>
        </p:nvSpPr>
        <p:spPr>
          <a:xfrm>
            <a:off x="8172450" y="6308725"/>
            <a:ext cx="971550" cy="549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a:spcBef>
                <a:spcPct val="0"/>
              </a:spcBef>
              <a:buClrTx/>
              <a:buSzTx/>
              <a:buFontTx/>
              <a:buNone/>
            </a:pPr>
            <a:fld id="{F864BCE9-B21F-4C49-BFE9-2326405CB9BD}" type="slidenum">
              <a:rPr kumimoji="0" lang="en-US" altLang="ja-JP" sz="1800" smtClean="0"/>
              <a:pPr algn="ctr">
                <a:spcBef>
                  <a:spcPct val="0"/>
                </a:spcBef>
                <a:buClrTx/>
                <a:buSzTx/>
                <a:buFontTx/>
                <a:buNone/>
              </a:pPr>
              <a:t>2</a:t>
            </a:fld>
            <a:endParaRPr kumimoji="0" lang="en-US" altLang="ja-JP" sz="18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647700" y="677863"/>
            <a:ext cx="7848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ja-JP" altLang="en-US" sz="2800" u="sng"/>
              <a:t>演習　</a:t>
            </a:r>
            <a:r>
              <a:rPr lang="en-US" altLang="ja-JP" sz="2800" u="sng"/>
              <a:t>2</a:t>
            </a:r>
            <a:r>
              <a:rPr lang="ja-JP" altLang="en-US" sz="2800" u="sng"/>
              <a:t>つのデータの大小比較</a:t>
            </a:r>
          </a:p>
        </p:txBody>
      </p:sp>
      <p:sp>
        <p:nvSpPr>
          <p:cNvPr id="46083" name="Line 5"/>
          <p:cNvSpPr>
            <a:spLocks noChangeShapeType="1"/>
          </p:cNvSpPr>
          <p:nvPr/>
        </p:nvSpPr>
        <p:spPr bwMode="auto">
          <a:xfrm>
            <a:off x="6642100" y="1752600"/>
            <a:ext cx="6858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46084" name="Line 7"/>
          <p:cNvSpPr>
            <a:spLocks noChangeShapeType="1"/>
          </p:cNvSpPr>
          <p:nvPr/>
        </p:nvSpPr>
        <p:spPr bwMode="auto">
          <a:xfrm flipH="1">
            <a:off x="1168400" y="1412875"/>
            <a:ext cx="0" cy="50403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46085" name="Line 10"/>
          <p:cNvSpPr>
            <a:spLocks noChangeShapeType="1"/>
          </p:cNvSpPr>
          <p:nvPr/>
        </p:nvSpPr>
        <p:spPr bwMode="auto">
          <a:xfrm>
            <a:off x="7332663" y="1412875"/>
            <a:ext cx="0" cy="50403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nvGrpSpPr>
          <p:cNvPr id="46086" name="Group 12"/>
          <p:cNvGrpSpPr>
            <a:grpSpLocks/>
          </p:cNvGrpSpPr>
          <p:nvPr/>
        </p:nvGrpSpPr>
        <p:grpSpPr bwMode="auto">
          <a:xfrm>
            <a:off x="1814513" y="1592263"/>
            <a:ext cx="152400" cy="306387"/>
            <a:chOff x="1584" y="1248"/>
            <a:chExt cx="96" cy="192"/>
          </a:xfrm>
        </p:grpSpPr>
        <p:grpSp>
          <p:nvGrpSpPr>
            <p:cNvPr id="46155" name="Group 13"/>
            <p:cNvGrpSpPr>
              <a:grpSpLocks/>
            </p:cNvGrpSpPr>
            <p:nvPr/>
          </p:nvGrpSpPr>
          <p:grpSpPr bwMode="auto">
            <a:xfrm>
              <a:off x="1584" y="1248"/>
              <a:ext cx="0" cy="192"/>
              <a:chOff x="1584" y="1248"/>
              <a:chExt cx="0" cy="192"/>
            </a:xfrm>
          </p:grpSpPr>
          <p:sp>
            <p:nvSpPr>
              <p:cNvPr id="46159" name="Line 14"/>
              <p:cNvSpPr>
                <a:spLocks noChangeShapeType="1"/>
              </p:cNvSpPr>
              <p:nvPr/>
            </p:nvSpPr>
            <p:spPr bwMode="auto">
              <a:xfrm>
                <a:off x="1584" y="124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46160" name="Line 15"/>
              <p:cNvSpPr>
                <a:spLocks noChangeShapeType="1"/>
              </p:cNvSpPr>
              <p:nvPr/>
            </p:nvSpPr>
            <p:spPr bwMode="auto">
              <a:xfrm>
                <a:off x="1584" y="139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grpSp>
          <p:nvGrpSpPr>
            <p:cNvPr id="46156" name="Group 16"/>
            <p:cNvGrpSpPr>
              <a:grpSpLocks/>
            </p:cNvGrpSpPr>
            <p:nvPr/>
          </p:nvGrpSpPr>
          <p:grpSpPr bwMode="auto">
            <a:xfrm>
              <a:off x="1680" y="1248"/>
              <a:ext cx="0" cy="192"/>
              <a:chOff x="1632" y="1248"/>
              <a:chExt cx="0" cy="192"/>
            </a:xfrm>
          </p:grpSpPr>
          <p:sp>
            <p:nvSpPr>
              <p:cNvPr id="46157" name="Line 17"/>
              <p:cNvSpPr>
                <a:spLocks noChangeShapeType="1"/>
              </p:cNvSpPr>
              <p:nvPr/>
            </p:nvSpPr>
            <p:spPr bwMode="auto">
              <a:xfrm>
                <a:off x="1632" y="124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46158" name="Line 18"/>
              <p:cNvSpPr>
                <a:spLocks noChangeShapeType="1"/>
              </p:cNvSpPr>
              <p:nvPr/>
            </p:nvSpPr>
            <p:spPr bwMode="auto">
              <a:xfrm>
                <a:off x="1632" y="139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grpSp>
      <p:sp>
        <p:nvSpPr>
          <p:cNvPr id="46087" name="Line 19"/>
          <p:cNvSpPr>
            <a:spLocks noChangeShapeType="1"/>
          </p:cNvSpPr>
          <p:nvPr/>
        </p:nvSpPr>
        <p:spPr bwMode="auto">
          <a:xfrm>
            <a:off x="1154113" y="1744663"/>
            <a:ext cx="647700"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46088" name="Rectangle 20"/>
          <p:cNvSpPr>
            <a:spLocks noChangeArrowheads="1"/>
          </p:cNvSpPr>
          <p:nvPr/>
        </p:nvSpPr>
        <p:spPr bwMode="auto">
          <a:xfrm>
            <a:off x="4356100" y="1524000"/>
            <a:ext cx="762000" cy="458788"/>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BIN</a:t>
            </a:r>
          </a:p>
        </p:txBody>
      </p:sp>
      <p:sp>
        <p:nvSpPr>
          <p:cNvPr id="46089" name="Rectangle 21"/>
          <p:cNvSpPr>
            <a:spLocks noChangeArrowheads="1"/>
          </p:cNvSpPr>
          <p:nvPr/>
        </p:nvSpPr>
        <p:spPr bwMode="auto">
          <a:xfrm>
            <a:off x="5880100" y="1524000"/>
            <a:ext cx="762000" cy="458788"/>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D0</a:t>
            </a:r>
          </a:p>
        </p:txBody>
      </p:sp>
      <p:sp>
        <p:nvSpPr>
          <p:cNvPr id="46090" name="Rectangle 22"/>
          <p:cNvSpPr>
            <a:spLocks noChangeArrowheads="1"/>
          </p:cNvSpPr>
          <p:nvPr/>
        </p:nvSpPr>
        <p:spPr bwMode="auto">
          <a:xfrm>
            <a:off x="5118100" y="1524000"/>
            <a:ext cx="762000" cy="458788"/>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600">
                <a:solidFill>
                  <a:srgbClr val="000000"/>
                </a:solidFill>
              </a:rPr>
              <a:t>K1X1C</a:t>
            </a:r>
            <a:endParaRPr lang="en-US" altLang="ja-JP" sz="1800">
              <a:solidFill>
                <a:srgbClr val="000000"/>
              </a:solidFill>
            </a:endParaRPr>
          </a:p>
        </p:txBody>
      </p:sp>
      <p:sp>
        <p:nvSpPr>
          <p:cNvPr id="46091" name="Line 23"/>
          <p:cNvSpPr>
            <a:spLocks noChangeShapeType="1"/>
          </p:cNvSpPr>
          <p:nvPr/>
        </p:nvSpPr>
        <p:spPr bwMode="auto">
          <a:xfrm>
            <a:off x="1966913" y="1744663"/>
            <a:ext cx="2374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46092" name="Text Box 24"/>
          <p:cNvSpPr txBox="1">
            <a:spLocks noChangeArrowheads="1"/>
          </p:cNvSpPr>
          <p:nvPr/>
        </p:nvSpPr>
        <p:spPr bwMode="auto">
          <a:xfrm>
            <a:off x="1408113" y="1338263"/>
            <a:ext cx="914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SM400</a:t>
            </a:r>
          </a:p>
        </p:txBody>
      </p:sp>
      <p:sp>
        <p:nvSpPr>
          <p:cNvPr id="46093" name="Rectangle 31"/>
          <p:cNvSpPr>
            <a:spLocks noChangeArrowheads="1"/>
          </p:cNvSpPr>
          <p:nvPr/>
        </p:nvSpPr>
        <p:spPr bwMode="auto">
          <a:xfrm>
            <a:off x="2957513" y="2354263"/>
            <a:ext cx="762000" cy="458787"/>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000">
                <a:solidFill>
                  <a:srgbClr val="000000"/>
                </a:solidFill>
              </a:rPr>
              <a:t>&gt;</a:t>
            </a:r>
          </a:p>
        </p:txBody>
      </p:sp>
      <p:sp>
        <p:nvSpPr>
          <p:cNvPr id="46094" name="Rectangle 32"/>
          <p:cNvSpPr>
            <a:spLocks noChangeArrowheads="1"/>
          </p:cNvSpPr>
          <p:nvPr/>
        </p:nvSpPr>
        <p:spPr bwMode="auto">
          <a:xfrm>
            <a:off x="4481513" y="2354263"/>
            <a:ext cx="762000" cy="458787"/>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K5</a:t>
            </a:r>
          </a:p>
        </p:txBody>
      </p:sp>
      <p:sp>
        <p:nvSpPr>
          <p:cNvPr id="46095" name="Rectangle 33"/>
          <p:cNvSpPr>
            <a:spLocks noChangeArrowheads="1"/>
          </p:cNvSpPr>
          <p:nvPr/>
        </p:nvSpPr>
        <p:spPr bwMode="auto">
          <a:xfrm>
            <a:off x="3719513" y="2354263"/>
            <a:ext cx="762000" cy="458787"/>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D0</a:t>
            </a:r>
          </a:p>
        </p:txBody>
      </p:sp>
      <p:sp>
        <p:nvSpPr>
          <p:cNvPr id="46096" name="Line 34"/>
          <p:cNvSpPr>
            <a:spLocks noChangeShapeType="1"/>
          </p:cNvSpPr>
          <p:nvPr/>
        </p:nvSpPr>
        <p:spPr bwMode="auto">
          <a:xfrm>
            <a:off x="1966913" y="2582863"/>
            <a:ext cx="990600"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46097" name="Text Box 66"/>
          <p:cNvSpPr txBox="1">
            <a:spLocks noChangeArrowheads="1"/>
          </p:cNvSpPr>
          <p:nvPr/>
        </p:nvSpPr>
        <p:spPr bwMode="auto">
          <a:xfrm>
            <a:off x="7451725" y="1628775"/>
            <a:ext cx="16208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eaLnBrk="1" hangingPunct="1">
              <a:spcBef>
                <a:spcPct val="0"/>
              </a:spcBef>
              <a:buClrTx/>
              <a:buSzTx/>
              <a:buFontTx/>
              <a:buNone/>
            </a:pPr>
            <a:r>
              <a:rPr lang="ja-JP" altLang="en-US" sz="2000">
                <a:solidFill>
                  <a:srgbClr val="FF0000"/>
                </a:solidFill>
              </a:rPr>
              <a:t>デジタル</a:t>
            </a:r>
            <a:r>
              <a:rPr lang="en-US" altLang="ja-JP" sz="2000">
                <a:solidFill>
                  <a:srgbClr val="FF0000"/>
                </a:solidFill>
              </a:rPr>
              <a:t>SW</a:t>
            </a:r>
          </a:p>
        </p:txBody>
      </p:sp>
      <p:sp>
        <p:nvSpPr>
          <p:cNvPr id="46098" name="Line 88"/>
          <p:cNvSpPr>
            <a:spLocks noChangeShapeType="1"/>
          </p:cNvSpPr>
          <p:nvPr/>
        </p:nvSpPr>
        <p:spPr bwMode="auto">
          <a:xfrm>
            <a:off x="6646863" y="2582863"/>
            <a:ext cx="685800"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46099" name="Oval 89"/>
          <p:cNvSpPr>
            <a:spLocks noChangeArrowheads="1"/>
          </p:cNvSpPr>
          <p:nvPr/>
        </p:nvSpPr>
        <p:spPr bwMode="auto">
          <a:xfrm>
            <a:off x="6037263" y="2278063"/>
            <a:ext cx="6096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endParaRPr lang="ja-JP" altLang="en-US" sz="2400"/>
          </a:p>
        </p:txBody>
      </p:sp>
      <p:sp>
        <p:nvSpPr>
          <p:cNvPr id="46100" name="Text Box 90"/>
          <p:cNvSpPr txBox="1">
            <a:spLocks noChangeArrowheads="1"/>
          </p:cNvSpPr>
          <p:nvPr/>
        </p:nvSpPr>
        <p:spPr bwMode="auto">
          <a:xfrm>
            <a:off x="6113463" y="239236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Y32</a:t>
            </a:r>
          </a:p>
        </p:txBody>
      </p:sp>
      <p:sp>
        <p:nvSpPr>
          <p:cNvPr id="46101" name="Line 92"/>
          <p:cNvSpPr>
            <a:spLocks noChangeShapeType="1"/>
          </p:cNvSpPr>
          <p:nvPr/>
        </p:nvSpPr>
        <p:spPr bwMode="auto">
          <a:xfrm>
            <a:off x="5243513" y="2582863"/>
            <a:ext cx="7921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nvGrpSpPr>
          <p:cNvPr id="46102" name="Group 93"/>
          <p:cNvGrpSpPr>
            <a:grpSpLocks/>
          </p:cNvGrpSpPr>
          <p:nvPr/>
        </p:nvGrpSpPr>
        <p:grpSpPr bwMode="auto">
          <a:xfrm>
            <a:off x="1814513" y="2430463"/>
            <a:ext cx="152400" cy="306387"/>
            <a:chOff x="1584" y="1248"/>
            <a:chExt cx="96" cy="192"/>
          </a:xfrm>
        </p:grpSpPr>
        <p:grpSp>
          <p:nvGrpSpPr>
            <p:cNvPr id="46149" name="Group 94"/>
            <p:cNvGrpSpPr>
              <a:grpSpLocks/>
            </p:cNvGrpSpPr>
            <p:nvPr/>
          </p:nvGrpSpPr>
          <p:grpSpPr bwMode="auto">
            <a:xfrm>
              <a:off x="1584" y="1248"/>
              <a:ext cx="0" cy="192"/>
              <a:chOff x="1584" y="1248"/>
              <a:chExt cx="0" cy="192"/>
            </a:xfrm>
          </p:grpSpPr>
          <p:sp>
            <p:nvSpPr>
              <p:cNvPr id="46153" name="Line 95"/>
              <p:cNvSpPr>
                <a:spLocks noChangeShapeType="1"/>
              </p:cNvSpPr>
              <p:nvPr/>
            </p:nvSpPr>
            <p:spPr bwMode="auto">
              <a:xfrm>
                <a:off x="1584" y="124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46154" name="Line 96"/>
              <p:cNvSpPr>
                <a:spLocks noChangeShapeType="1"/>
              </p:cNvSpPr>
              <p:nvPr/>
            </p:nvSpPr>
            <p:spPr bwMode="auto">
              <a:xfrm>
                <a:off x="1584" y="139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grpSp>
          <p:nvGrpSpPr>
            <p:cNvPr id="46150" name="Group 97"/>
            <p:cNvGrpSpPr>
              <a:grpSpLocks/>
            </p:cNvGrpSpPr>
            <p:nvPr/>
          </p:nvGrpSpPr>
          <p:grpSpPr bwMode="auto">
            <a:xfrm>
              <a:off x="1680" y="1248"/>
              <a:ext cx="0" cy="192"/>
              <a:chOff x="1632" y="1248"/>
              <a:chExt cx="0" cy="192"/>
            </a:xfrm>
          </p:grpSpPr>
          <p:sp>
            <p:nvSpPr>
              <p:cNvPr id="46151" name="Line 98"/>
              <p:cNvSpPr>
                <a:spLocks noChangeShapeType="1"/>
              </p:cNvSpPr>
              <p:nvPr/>
            </p:nvSpPr>
            <p:spPr bwMode="auto">
              <a:xfrm>
                <a:off x="1632" y="124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46152" name="Line 99"/>
              <p:cNvSpPr>
                <a:spLocks noChangeShapeType="1"/>
              </p:cNvSpPr>
              <p:nvPr/>
            </p:nvSpPr>
            <p:spPr bwMode="auto">
              <a:xfrm>
                <a:off x="1632" y="139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grpSp>
      <p:sp>
        <p:nvSpPr>
          <p:cNvPr id="46103" name="Line 100"/>
          <p:cNvSpPr>
            <a:spLocks noChangeShapeType="1"/>
          </p:cNvSpPr>
          <p:nvPr/>
        </p:nvSpPr>
        <p:spPr bwMode="auto">
          <a:xfrm>
            <a:off x="1154113" y="2582863"/>
            <a:ext cx="647700"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46104" name="Text Box 101"/>
          <p:cNvSpPr txBox="1">
            <a:spLocks noChangeArrowheads="1"/>
          </p:cNvSpPr>
          <p:nvPr/>
        </p:nvSpPr>
        <p:spPr bwMode="auto">
          <a:xfrm>
            <a:off x="1433513" y="2176463"/>
            <a:ext cx="914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X15</a:t>
            </a:r>
          </a:p>
        </p:txBody>
      </p:sp>
      <p:grpSp>
        <p:nvGrpSpPr>
          <p:cNvPr id="46105" name="Group 102"/>
          <p:cNvGrpSpPr>
            <a:grpSpLocks/>
          </p:cNvGrpSpPr>
          <p:nvPr/>
        </p:nvGrpSpPr>
        <p:grpSpPr bwMode="auto">
          <a:xfrm>
            <a:off x="2500313" y="2582863"/>
            <a:ext cx="76200" cy="3505200"/>
            <a:chOff x="1056" y="1318"/>
            <a:chExt cx="0" cy="1370"/>
          </a:xfrm>
        </p:grpSpPr>
        <p:sp>
          <p:nvSpPr>
            <p:cNvPr id="46147" name="Line 103"/>
            <p:cNvSpPr>
              <a:spLocks noChangeShapeType="1"/>
            </p:cNvSpPr>
            <p:nvPr/>
          </p:nvSpPr>
          <p:spPr bwMode="auto">
            <a:xfrm>
              <a:off x="1056" y="1318"/>
              <a:ext cx="0" cy="10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46148" name="Line 104"/>
            <p:cNvSpPr>
              <a:spLocks noChangeShapeType="1"/>
            </p:cNvSpPr>
            <p:nvPr/>
          </p:nvSpPr>
          <p:spPr bwMode="auto">
            <a:xfrm>
              <a:off x="1056" y="235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sp>
        <p:nvSpPr>
          <p:cNvPr id="46106" name="Rectangle 105"/>
          <p:cNvSpPr>
            <a:spLocks noChangeArrowheads="1"/>
          </p:cNvSpPr>
          <p:nvPr/>
        </p:nvSpPr>
        <p:spPr bwMode="auto">
          <a:xfrm>
            <a:off x="2957513" y="3116263"/>
            <a:ext cx="762000" cy="458787"/>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000">
                <a:solidFill>
                  <a:srgbClr val="000000"/>
                </a:solidFill>
              </a:rPr>
              <a:t>&lt;</a:t>
            </a:r>
          </a:p>
        </p:txBody>
      </p:sp>
      <p:sp>
        <p:nvSpPr>
          <p:cNvPr id="46107" name="Rectangle 106"/>
          <p:cNvSpPr>
            <a:spLocks noChangeArrowheads="1"/>
          </p:cNvSpPr>
          <p:nvPr/>
        </p:nvSpPr>
        <p:spPr bwMode="auto">
          <a:xfrm>
            <a:off x="4481513" y="3116263"/>
            <a:ext cx="762000" cy="458787"/>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K5</a:t>
            </a:r>
          </a:p>
        </p:txBody>
      </p:sp>
      <p:sp>
        <p:nvSpPr>
          <p:cNvPr id="46108" name="Rectangle 107"/>
          <p:cNvSpPr>
            <a:spLocks noChangeArrowheads="1"/>
          </p:cNvSpPr>
          <p:nvPr/>
        </p:nvSpPr>
        <p:spPr bwMode="auto">
          <a:xfrm>
            <a:off x="3719513" y="3116263"/>
            <a:ext cx="762000" cy="458787"/>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D0</a:t>
            </a:r>
          </a:p>
        </p:txBody>
      </p:sp>
      <p:sp>
        <p:nvSpPr>
          <p:cNvPr id="46109" name="Line 108"/>
          <p:cNvSpPr>
            <a:spLocks noChangeShapeType="1"/>
          </p:cNvSpPr>
          <p:nvPr/>
        </p:nvSpPr>
        <p:spPr bwMode="auto">
          <a:xfrm>
            <a:off x="6646863" y="3344863"/>
            <a:ext cx="685800"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46110" name="Oval 109"/>
          <p:cNvSpPr>
            <a:spLocks noChangeArrowheads="1"/>
          </p:cNvSpPr>
          <p:nvPr/>
        </p:nvSpPr>
        <p:spPr bwMode="auto">
          <a:xfrm>
            <a:off x="6037263" y="3040063"/>
            <a:ext cx="6096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endParaRPr lang="ja-JP" altLang="en-US" sz="2400"/>
          </a:p>
        </p:txBody>
      </p:sp>
      <p:sp>
        <p:nvSpPr>
          <p:cNvPr id="46111" name="Text Box 110"/>
          <p:cNvSpPr txBox="1">
            <a:spLocks noChangeArrowheads="1"/>
          </p:cNvSpPr>
          <p:nvPr/>
        </p:nvSpPr>
        <p:spPr bwMode="auto">
          <a:xfrm>
            <a:off x="6113463" y="315436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Y33</a:t>
            </a:r>
          </a:p>
        </p:txBody>
      </p:sp>
      <p:sp>
        <p:nvSpPr>
          <p:cNvPr id="46112" name="Line 111"/>
          <p:cNvSpPr>
            <a:spLocks noChangeShapeType="1"/>
          </p:cNvSpPr>
          <p:nvPr/>
        </p:nvSpPr>
        <p:spPr bwMode="auto">
          <a:xfrm>
            <a:off x="5243513" y="3344863"/>
            <a:ext cx="7921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46113" name="Rectangle 112"/>
          <p:cNvSpPr>
            <a:spLocks noChangeArrowheads="1"/>
          </p:cNvSpPr>
          <p:nvPr/>
        </p:nvSpPr>
        <p:spPr bwMode="auto">
          <a:xfrm>
            <a:off x="2957513" y="3802063"/>
            <a:ext cx="762000" cy="458787"/>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000">
                <a:solidFill>
                  <a:srgbClr val="000000"/>
                </a:solidFill>
              </a:rPr>
              <a:t>&gt;</a:t>
            </a:r>
            <a:r>
              <a:rPr lang="ja-JP" altLang="en-US" sz="2000">
                <a:solidFill>
                  <a:srgbClr val="000000"/>
                </a:solidFill>
              </a:rPr>
              <a:t> </a:t>
            </a:r>
            <a:r>
              <a:rPr lang="en-US" altLang="ja-JP" sz="2000">
                <a:solidFill>
                  <a:srgbClr val="000000"/>
                </a:solidFill>
              </a:rPr>
              <a:t>=</a:t>
            </a:r>
          </a:p>
        </p:txBody>
      </p:sp>
      <p:sp>
        <p:nvSpPr>
          <p:cNvPr id="46114" name="Rectangle 113"/>
          <p:cNvSpPr>
            <a:spLocks noChangeArrowheads="1"/>
          </p:cNvSpPr>
          <p:nvPr/>
        </p:nvSpPr>
        <p:spPr bwMode="auto">
          <a:xfrm>
            <a:off x="4481513" y="3802063"/>
            <a:ext cx="762000" cy="458787"/>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K5</a:t>
            </a:r>
          </a:p>
        </p:txBody>
      </p:sp>
      <p:sp>
        <p:nvSpPr>
          <p:cNvPr id="46115" name="Rectangle 114"/>
          <p:cNvSpPr>
            <a:spLocks noChangeArrowheads="1"/>
          </p:cNvSpPr>
          <p:nvPr/>
        </p:nvSpPr>
        <p:spPr bwMode="auto">
          <a:xfrm>
            <a:off x="3719513" y="3802063"/>
            <a:ext cx="762000" cy="458787"/>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D0</a:t>
            </a:r>
          </a:p>
        </p:txBody>
      </p:sp>
      <p:sp>
        <p:nvSpPr>
          <p:cNvPr id="46116" name="Line 115"/>
          <p:cNvSpPr>
            <a:spLocks noChangeShapeType="1"/>
          </p:cNvSpPr>
          <p:nvPr/>
        </p:nvSpPr>
        <p:spPr bwMode="auto">
          <a:xfrm>
            <a:off x="6646863" y="4030663"/>
            <a:ext cx="685800"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46117" name="Oval 116"/>
          <p:cNvSpPr>
            <a:spLocks noChangeArrowheads="1"/>
          </p:cNvSpPr>
          <p:nvPr/>
        </p:nvSpPr>
        <p:spPr bwMode="auto">
          <a:xfrm>
            <a:off x="6037263" y="3725863"/>
            <a:ext cx="6096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endParaRPr lang="ja-JP" altLang="en-US" sz="2400"/>
          </a:p>
        </p:txBody>
      </p:sp>
      <p:sp>
        <p:nvSpPr>
          <p:cNvPr id="46118" name="Text Box 117"/>
          <p:cNvSpPr txBox="1">
            <a:spLocks noChangeArrowheads="1"/>
          </p:cNvSpPr>
          <p:nvPr/>
        </p:nvSpPr>
        <p:spPr bwMode="auto">
          <a:xfrm>
            <a:off x="6113463" y="384016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Y34</a:t>
            </a:r>
          </a:p>
        </p:txBody>
      </p:sp>
      <p:sp>
        <p:nvSpPr>
          <p:cNvPr id="46119" name="Line 118"/>
          <p:cNvSpPr>
            <a:spLocks noChangeShapeType="1"/>
          </p:cNvSpPr>
          <p:nvPr/>
        </p:nvSpPr>
        <p:spPr bwMode="auto">
          <a:xfrm>
            <a:off x="5243513" y="4030663"/>
            <a:ext cx="7921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46120" name="Rectangle 119"/>
          <p:cNvSpPr>
            <a:spLocks noChangeArrowheads="1"/>
          </p:cNvSpPr>
          <p:nvPr/>
        </p:nvSpPr>
        <p:spPr bwMode="auto">
          <a:xfrm>
            <a:off x="2957513" y="4487863"/>
            <a:ext cx="762000" cy="458787"/>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000">
                <a:solidFill>
                  <a:srgbClr val="000000"/>
                </a:solidFill>
              </a:rPr>
              <a:t>&lt;</a:t>
            </a:r>
            <a:r>
              <a:rPr lang="ja-JP" altLang="en-US" sz="2000">
                <a:solidFill>
                  <a:srgbClr val="000000"/>
                </a:solidFill>
              </a:rPr>
              <a:t> </a:t>
            </a:r>
            <a:r>
              <a:rPr lang="en-US" altLang="ja-JP" sz="2000">
                <a:solidFill>
                  <a:srgbClr val="000000"/>
                </a:solidFill>
              </a:rPr>
              <a:t>=</a:t>
            </a:r>
          </a:p>
        </p:txBody>
      </p:sp>
      <p:sp>
        <p:nvSpPr>
          <p:cNvPr id="46121" name="Rectangle 120"/>
          <p:cNvSpPr>
            <a:spLocks noChangeArrowheads="1"/>
          </p:cNvSpPr>
          <p:nvPr/>
        </p:nvSpPr>
        <p:spPr bwMode="auto">
          <a:xfrm>
            <a:off x="4481513" y="4487863"/>
            <a:ext cx="762000" cy="458787"/>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K5</a:t>
            </a:r>
          </a:p>
        </p:txBody>
      </p:sp>
      <p:sp>
        <p:nvSpPr>
          <p:cNvPr id="46122" name="Rectangle 121"/>
          <p:cNvSpPr>
            <a:spLocks noChangeArrowheads="1"/>
          </p:cNvSpPr>
          <p:nvPr/>
        </p:nvSpPr>
        <p:spPr bwMode="auto">
          <a:xfrm>
            <a:off x="3719513" y="4487863"/>
            <a:ext cx="762000" cy="458787"/>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D0</a:t>
            </a:r>
          </a:p>
        </p:txBody>
      </p:sp>
      <p:sp>
        <p:nvSpPr>
          <p:cNvPr id="46123" name="Line 122"/>
          <p:cNvSpPr>
            <a:spLocks noChangeShapeType="1"/>
          </p:cNvSpPr>
          <p:nvPr/>
        </p:nvSpPr>
        <p:spPr bwMode="auto">
          <a:xfrm>
            <a:off x="6646863" y="4716463"/>
            <a:ext cx="685800"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46124" name="Oval 123"/>
          <p:cNvSpPr>
            <a:spLocks noChangeArrowheads="1"/>
          </p:cNvSpPr>
          <p:nvPr/>
        </p:nvSpPr>
        <p:spPr bwMode="auto">
          <a:xfrm>
            <a:off x="6037263" y="4411663"/>
            <a:ext cx="6096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endParaRPr lang="ja-JP" altLang="en-US" sz="2400"/>
          </a:p>
        </p:txBody>
      </p:sp>
      <p:sp>
        <p:nvSpPr>
          <p:cNvPr id="46125" name="Text Box 124"/>
          <p:cNvSpPr txBox="1">
            <a:spLocks noChangeArrowheads="1"/>
          </p:cNvSpPr>
          <p:nvPr/>
        </p:nvSpPr>
        <p:spPr bwMode="auto">
          <a:xfrm>
            <a:off x="6113463" y="452596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Y35</a:t>
            </a:r>
          </a:p>
        </p:txBody>
      </p:sp>
      <p:sp>
        <p:nvSpPr>
          <p:cNvPr id="46126" name="Line 125"/>
          <p:cNvSpPr>
            <a:spLocks noChangeShapeType="1"/>
          </p:cNvSpPr>
          <p:nvPr/>
        </p:nvSpPr>
        <p:spPr bwMode="auto">
          <a:xfrm>
            <a:off x="5243513" y="4716463"/>
            <a:ext cx="7921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46127" name="Rectangle 126"/>
          <p:cNvSpPr>
            <a:spLocks noChangeArrowheads="1"/>
          </p:cNvSpPr>
          <p:nvPr/>
        </p:nvSpPr>
        <p:spPr bwMode="auto">
          <a:xfrm>
            <a:off x="2957513" y="5173663"/>
            <a:ext cx="762000" cy="458787"/>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000">
                <a:solidFill>
                  <a:srgbClr val="000000"/>
                </a:solidFill>
              </a:rPr>
              <a:t>=</a:t>
            </a:r>
          </a:p>
        </p:txBody>
      </p:sp>
      <p:sp>
        <p:nvSpPr>
          <p:cNvPr id="46128" name="Rectangle 127"/>
          <p:cNvSpPr>
            <a:spLocks noChangeArrowheads="1"/>
          </p:cNvSpPr>
          <p:nvPr/>
        </p:nvSpPr>
        <p:spPr bwMode="auto">
          <a:xfrm>
            <a:off x="4481513" y="5173663"/>
            <a:ext cx="762000" cy="458787"/>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K5</a:t>
            </a:r>
          </a:p>
        </p:txBody>
      </p:sp>
      <p:sp>
        <p:nvSpPr>
          <p:cNvPr id="46129" name="Rectangle 128"/>
          <p:cNvSpPr>
            <a:spLocks noChangeArrowheads="1"/>
          </p:cNvSpPr>
          <p:nvPr/>
        </p:nvSpPr>
        <p:spPr bwMode="auto">
          <a:xfrm>
            <a:off x="3719513" y="5173663"/>
            <a:ext cx="762000" cy="458787"/>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D0</a:t>
            </a:r>
          </a:p>
        </p:txBody>
      </p:sp>
      <p:sp>
        <p:nvSpPr>
          <p:cNvPr id="46130" name="Line 129"/>
          <p:cNvSpPr>
            <a:spLocks noChangeShapeType="1"/>
          </p:cNvSpPr>
          <p:nvPr/>
        </p:nvSpPr>
        <p:spPr bwMode="auto">
          <a:xfrm>
            <a:off x="6646863" y="5402263"/>
            <a:ext cx="685800"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46131" name="Oval 130"/>
          <p:cNvSpPr>
            <a:spLocks noChangeArrowheads="1"/>
          </p:cNvSpPr>
          <p:nvPr/>
        </p:nvSpPr>
        <p:spPr bwMode="auto">
          <a:xfrm>
            <a:off x="6037263" y="5097463"/>
            <a:ext cx="6096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endParaRPr lang="ja-JP" altLang="en-US" sz="2400"/>
          </a:p>
        </p:txBody>
      </p:sp>
      <p:sp>
        <p:nvSpPr>
          <p:cNvPr id="46132" name="Text Box 131"/>
          <p:cNvSpPr txBox="1">
            <a:spLocks noChangeArrowheads="1"/>
          </p:cNvSpPr>
          <p:nvPr/>
        </p:nvSpPr>
        <p:spPr bwMode="auto">
          <a:xfrm>
            <a:off x="6113463" y="521176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Y30</a:t>
            </a:r>
          </a:p>
        </p:txBody>
      </p:sp>
      <p:sp>
        <p:nvSpPr>
          <p:cNvPr id="46133" name="Line 132"/>
          <p:cNvSpPr>
            <a:spLocks noChangeShapeType="1"/>
          </p:cNvSpPr>
          <p:nvPr/>
        </p:nvSpPr>
        <p:spPr bwMode="auto">
          <a:xfrm>
            <a:off x="5243513" y="5402263"/>
            <a:ext cx="7921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46134" name="Rectangle 133"/>
          <p:cNvSpPr>
            <a:spLocks noChangeArrowheads="1"/>
          </p:cNvSpPr>
          <p:nvPr/>
        </p:nvSpPr>
        <p:spPr bwMode="auto">
          <a:xfrm>
            <a:off x="2957513" y="5859463"/>
            <a:ext cx="762000" cy="458787"/>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000">
                <a:solidFill>
                  <a:srgbClr val="000000"/>
                </a:solidFill>
              </a:rPr>
              <a:t>&lt;</a:t>
            </a:r>
            <a:r>
              <a:rPr lang="ja-JP" altLang="en-US" sz="2000">
                <a:solidFill>
                  <a:srgbClr val="000000"/>
                </a:solidFill>
              </a:rPr>
              <a:t> </a:t>
            </a:r>
            <a:r>
              <a:rPr lang="en-US" altLang="ja-JP" sz="2000">
                <a:solidFill>
                  <a:srgbClr val="000000"/>
                </a:solidFill>
              </a:rPr>
              <a:t>&gt;</a:t>
            </a:r>
          </a:p>
        </p:txBody>
      </p:sp>
      <p:sp>
        <p:nvSpPr>
          <p:cNvPr id="46135" name="Rectangle 134"/>
          <p:cNvSpPr>
            <a:spLocks noChangeArrowheads="1"/>
          </p:cNvSpPr>
          <p:nvPr/>
        </p:nvSpPr>
        <p:spPr bwMode="auto">
          <a:xfrm>
            <a:off x="4481513" y="5859463"/>
            <a:ext cx="762000" cy="458787"/>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K5</a:t>
            </a:r>
          </a:p>
        </p:txBody>
      </p:sp>
      <p:sp>
        <p:nvSpPr>
          <p:cNvPr id="46136" name="Rectangle 135"/>
          <p:cNvSpPr>
            <a:spLocks noChangeArrowheads="1"/>
          </p:cNvSpPr>
          <p:nvPr/>
        </p:nvSpPr>
        <p:spPr bwMode="auto">
          <a:xfrm>
            <a:off x="3719513" y="5859463"/>
            <a:ext cx="762000" cy="458787"/>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D0</a:t>
            </a:r>
          </a:p>
        </p:txBody>
      </p:sp>
      <p:sp>
        <p:nvSpPr>
          <p:cNvPr id="46137" name="Line 136"/>
          <p:cNvSpPr>
            <a:spLocks noChangeShapeType="1"/>
          </p:cNvSpPr>
          <p:nvPr/>
        </p:nvSpPr>
        <p:spPr bwMode="auto">
          <a:xfrm>
            <a:off x="6646863" y="6088063"/>
            <a:ext cx="685800"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46138" name="Oval 137"/>
          <p:cNvSpPr>
            <a:spLocks noChangeArrowheads="1"/>
          </p:cNvSpPr>
          <p:nvPr/>
        </p:nvSpPr>
        <p:spPr bwMode="auto">
          <a:xfrm>
            <a:off x="6037263" y="5783263"/>
            <a:ext cx="6096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endParaRPr lang="ja-JP" altLang="en-US" sz="2400"/>
          </a:p>
        </p:txBody>
      </p:sp>
      <p:sp>
        <p:nvSpPr>
          <p:cNvPr id="46139" name="Text Box 138"/>
          <p:cNvSpPr txBox="1">
            <a:spLocks noChangeArrowheads="1"/>
          </p:cNvSpPr>
          <p:nvPr/>
        </p:nvSpPr>
        <p:spPr bwMode="auto">
          <a:xfrm>
            <a:off x="6113463" y="589756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Y31</a:t>
            </a:r>
          </a:p>
        </p:txBody>
      </p:sp>
      <p:sp>
        <p:nvSpPr>
          <p:cNvPr id="46140" name="Line 139"/>
          <p:cNvSpPr>
            <a:spLocks noChangeShapeType="1"/>
          </p:cNvSpPr>
          <p:nvPr/>
        </p:nvSpPr>
        <p:spPr bwMode="auto">
          <a:xfrm>
            <a:off x="5243513" y="6088063"/>
            <a:ext cx="7921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46141" name="Line 140"/>
          <p:cNvSpPr>
            <a:spLocks noChangeShapeType="1"/>
          </p:cNvSpPr>
          <p:nvPr/>
        </p:nvSpPr>
        <p:spPr bwMode="auto">
          <a:xfrm>
            <a:off x="2500313" y="6088063"/>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46142" name="Line 141"/>
          <p:cNvSpPr>
            <a:spLocks noChangeShapeType="1"/>
          </p:cNvSpPr>
          <p:nvPr/>
        </p:nvSpPr>
        <p:spPr bwMode="auto">
          <a:xfrm>
            <a:off x="2500313" y="5402263"/>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46143" name="Line 142"/>
          <p:cNvSpPr>
            <a:spLocks noChangeShapeType="1"/>
          </p:cNvSpPr>
          <p:nvPr/>
        </p:nvSpPr>
        <p:spPr bwMode="auto">
          <a:xfrm>
            <a:off x="2500313" y="4716463"/>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46144" name="Line 143"/>
          <p:cNvSpPr>
            <a:spLocks noChangeShapeType="1"/>
          </p:cNvSpPr>
          <p:nvPr/>
        </p:nvSpPr>
        <p:spPr bwMode="auto">
          <a:xfrm>
            <a:off x="2500313" y="4030663"/>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46145" name="Line 144"/>
          <p:cNvSpPr>
            <a:spLocks noChangeShapeType="1"/>
          </p:cNvSpPr>
          <p:nvPr/>
        </p:nvSpPr>
        <p:spPr bwMode="auto">
          <a:xfrm>
            <a:off x="2500313" y="3344863"/>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46146" name="スライド番号プレースホルダ 3"/>
          <p:cNvSpPr>
            <a:spLocks noGrp="1" noChangeArrowheads="1"/>
          </p:cNvSpPr>
          <p:nvPr>
            <p:ph type="sldNum" sz="quarter" idx="11"/>
          </p:nvPr>
        </p:nvSpPr>
        <p:spPr>
          <a:xfrm>
            <a:off x="8172450" y="6308725"/>
            <a:ext cx="971550" cy="549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a:spcBef>
                <a:spcPct val="0"/>
              </a:spcBef>
              <a:buClrTx/>
              <a:buSzTx/>
              <a:buFontTx/>
              <a:buNone/>
            </a:pPr>
            <a:fld id="{C4D98E8C-8EE0-4192-8A92-8896D31E840B}" type="slidenum">
              <a:rPr kumimoji="0" lang="en-US" altLang="ja-JP" sz="1800" smtClean="0"/>
              <a:pPr algn="ctr">
                <a:spcBef>
                  <a:spcPct val="0"/>
                </a:spcBef>
                <a:buClrTx/>
                <a:buSzTx/>
                <a:buFontTx/>
                <a:buNone/>
              </a:pPr>
              <a:t>20</a:t>
            </a:fld>
            <a:endParaRPr kumimoji="0" lang="en-US" altLang="ja-JP" sz="18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685800" y="496888"/>
            <a:ext cx="78486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ja-JP" altLang="en-US" b="0" u="sng"/>
              <a:t>演習　カウンタの現在値と定数を比較し、</a:t>
            </a:r>
            <a:endParaRPr lang="en-US" altLang="ja-JP" b="0" u="sng"/>
          </a:p>
          <a:p>
            <a:pPr algn="ctr" eaLnBrk="1" hangingPunct="1">
              <a:spcBef>
                <a:spcPct val="0"/>
              </a:spcBef>
              <a:buClrTx/>
              <a:buSzTx/>
              <a:buFontTx/>
              <a:buNone/>
            </a:pPr>
            <a:r>
              <a:rPr lang="ja-JP" altLang="en-US" b="0" u="sng"/>
              <a:t>条件に合った場合ランプを点灯させる。</a:t>
            </a:r>
          </a:p>
        </p:txBody>
      </p:sp>
      <p:pic>
        <p:nvPicPr>
          <p:cNvPr id="48131" name="Picture 3" descr="データ比較"/>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1628775"/>
            <a:ext cx="4292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Text Box 5"/>
          <p:cNvSpPr txBox="1">
            <a:spLocks noChangeArrowheads="1"/>
          </p:cNvSpPr>
          <p:nvPr/>
        </p:nvSpPr>
        <p:spPr bwMode="auto">
          <a:xfrm>
            <a:off x="5356225" y="2705100"/>
            <a:ext cx="1152525" cy="368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50000"/>
              </a:spcBef>
              <a:buClrTx/>
              <a:buSzTx/>
              <a:buFontTx/>
              <a:buNone/>
            </a:pPr>
            <a:r>
              <a:rPr lang="en-US" altLang="ja-JP" sz="1800"/>
              <a:t>( Y32 )</a:t>
            </a:r>
          </a:p>
        </p:txBody>
      </p:sp>
      <p:sp>
        <p:nvSpPr>
          <p:cNvPr id="48133" name="Text Box 6"/>
          <p:cNvSpPr txBox="1">
            <a:spLocks noChangeArrowheads="1"/>
          </p:cNvSpPr>
          <p:nvPr/>
        </p:nvSpPr>
        <p:spPr bwMode="auto">
          <a:xfrm>
            <a:off x="5356225" y="3208338"/>
            <a:ext cx="1081088" cy="368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50000"/>
              </a:spcBef>
              <a:buClrTx/>
              <a:buSzTx/>
              <a:buFontTx/>
              <a:buNone/>
            </a:pPr>
            <a:r>
              <a:rPr lang="en-US" altLang="ja-JP" sz="1800"/>
              <a:t>( Y33 )</a:t>
            </a:r>
          </a:p>
        </p:txBody>
      </p:sp>
      <p:sp>
        <p:nvSpPr>
          <p:cNvPr id="48134" name="Text Box 7"/>
          <p:cNvSpPr txBox="1">
            <a:spLocks noChangeArrowheads="1"/>
          </p:cNvSpPr>
          <p:nvPr/>
        </p:nvSpPr>
        <p:spPr bwMode="auto">
          <a:xfrm>
            <a:off x="5356225" y="4287838"/>
            <a:ext cx="1081088" cy="368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50000"/>
              </a:spcBef>
              <a:buClrTx/>
              <a:buSzTx/>
              <a:buFontTx/>
              <a:buNone/>
            </a:pPr>
            <a:r>
              <a:rPr lang="en-US" altLang="ja-JP" sz="1800"/>
              <a:t>( Y35 )</a:t>
            </a:r>
          </a:p>
        </p:txBody>
      </p:sp>
      <p:sp>
        <p:nvSpPr>
          <p:cNvPr id="48135" name="Text Box 8"/>
          <p:cNvSpPr txBox="1">
            <a:spLocks noChangeArrowheads="1"/>
          </p:cNvSpPr>
          <p:nvPr/>
        </p:nvSpPr>
        <p:spPr bwMode="auto">
          <a:xfrm>
            <a:off x="5356225" y="3749675"/>
            <a:ext cx="1081088" cy="368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50000"/>
              </a:spcBef>
              <a:buClrTx/>
              <a:buSzTx/>
              <a:buFontTx/>
              <a:buNone/>
            </a:pPr>
            <a:r>
              <a:rPr lang="en-US" altLang="ja-JP" sz="1800"/>
              <a:t>( Y34 )</a:t>
            </a:r>
          </a:p>
        </p:txBody>
      </p:sp>
      <p:sp>
        <p:nvSpPr>
          <p:cNvPr id="48136" name="スライド番号プレースホルダ 3"/>
          <p:cNvSpPr>
            <a:spLocks noGrp="1" noChangeArrowheads="1"/>
          </p:cNvSpPr>
          <p:nvPr>
            <p:ph type="sldNum" sz="quarter" idx="11"/>
          </p:nvPr>
        </p:nvSpPr>
        <p:spPr>
          <a:xfrm>
            <a:off x="8172450" y="6308725"/>
            <a:ext cx="971550" cy="549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a:spcBef>
                <a:spcPct val="0"/>
              </a:spcBef>
              <a:buClrTx/>
              <a:buSzTx/>
              <a:buFontTx/>
              <a:buNone/>
            </a:pPr>
            <a:fld id="{2A7CF342-5326-415D-91AF-21A869BEA961}" type="slidenum">
              <a:rPr kumimoji="0" lang="en-US" altLang="ja-JP" sz="1800" smtClean="0"/>
              <a:pPr algn="ctr">
                <a:spcBef>
                  <a:spcPct val="0"/>
                </a:spcBef>
                <a:buClrTx/>
                <a:buSzTx/>
                <a:buFontTx/>
                <a:buNone/>
              </a:pPr>
              <a:t>21</a:t>
            </a:fld>
            <a:endParaRPr kumimoji="0" lang="en-US" altLang="ja-JP" sz="1800" smtClean="0"/>
          </a:p>
        </p:txBody>
      </p:sp>
      <p:sp>
        <p:nvSpPr>
          <p:cNvPr id="48137" name="Text Box 5"/>
          <p:cNvSpPr txBox="1">
            <a:spLocks noChangeArrowheads="1"/>
          </p:cNvSpPr>
          <p:nvPr/>
        </p:nvSpPr>
        <p:spPr bwMode="auto">
          <a:xfrm>
            <a:off x="2555875" y="1622425"/>
            <a:ext cx="1152525"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50000"/>
              </a:spcBef>
              <a:buClrTx/>
              <a:buSzTx/>
              <a:buFontTx/>
              <a:buNone/>
            </a:pPr>
            <a:r>
              <a:rPr lang="en-US" altLang="ja-JP" sz="1800"/>
              <a:t>( X15 )</a:t>
            </a:r>
          </a:p>
        </p:txBody>
      </p:sp>
      <p:sp>
        <p:nvSpPr>
          <p:cNvPr id="48138" name="Text Box 5"/>
          <p:cNvSpPr txBox="1">
            <a:spLocks noChangeArrowheads="1"/>
          </p:cNvSpPr>
          <p:nvPr/>
        </p:nvSpPr>
        <p:spPr bwMode="auto">
          <a:xfrm>
            <a:off x="2551113" y="4681538"/>
            <a:ext cx="1152525"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50000"/>
              </a:spcBef>
              <a:buClrTx/>
              <a:buSzTx/>
              <a:buFontTx/>
              <a:buNone/>
            </a:pPr>
            <a:r>
              <a:rPr lang="en-US" altLang="ja-JP" sz="1800"/>
              <a:t>( X16 )</a:t>
            </a:r>
          </a:p>
        </p:txBody>
      </p:sp>
      <p:sp>
        <p:nvSpPr>
          <p:cNvPr id="48139" name="Text Box 5"/>
          <p:cNvSpPr txBox="1">
            <a:spLocks noChangeArrowheads="1"/>
          </p:cNvSpPr>
          <p:nvPr/>
        </p:nvSpPr>
        <p:spPr bwMode="auto">
          <a:xfrm>
            <a:off x="5580063" y="5732463"/>
            <a:ext cx="857250" cy="339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50000"/>
              </a:spcBef>
              <a:buClrTx/>
              <a:buSzTx/>
              <a:buFontTx/>
              <a:buNone/>
            </a:pPr>
            <a:r>
              <a:rPr lang="en-US" altLang="ja-JP" sz="1600"/>
              <a:t>k2Y36</a:t>
            </a:r>
          </a:p>
        </p:txBody>
      </p:sp>
      <p:sp>
        <p:nvSpPr>
          <p:cNvPr id="48140" name="Text Box 5"/>
          <p:cNvSpPr txBox="1">
            <a:spLocks noChangeArrowheads="1"/>
          </p:cNvSpPr>
          <p:nvPr/>
        </p:nvSpPr>
        <p:spPr bwMode="auto">
          <a:xfrm>
            <a:off x="2551113" y="5364163"/>
            <a:ext cx="1373187" cy="368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50000"/>
              </a:spcBef>
              <a:buClrTx/>
              <a:buSzTx/>
              <a:buFontTx/>
              <a:buNone/>
            </a:pPr>
            <a:r>
              <a:rPr lang="en-US" altLang="ja-JP" sz="1800"/>
              <a:t>( SM400)</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508000" y="712788"/>
            <a:ext cx="809307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ja-JP" altLang="en-US" sz="3500" b="0" u="sng"/>
              <a:t>数値データを取り扱う命令の表現方法</a:t>
            </a:r>
          </a:p>
        </p:txBody>
      </p:sp>
      <p:grpSp>
        <p:nvGrpSpPr>
          <p:cNvPr id="50179" name="Group 3"/>
          <p:cNvGrpSpPr>
            <a:grpSpLocks/>
          </p:cNvGrpSpPr>
          <p:nvPr/>
        </p:nvGrpSpPr>
        <p:grpSpPr bwMode="auto">
          <a:xfrm>
            <a:off x="2667000" y="1906588"/>
            <a:ext cx="5029200" cy="1293812"/>
            <a:chOff x="1056" y="768"/>
            <a:chExt cx="3168" cy="816"/>
          </a:xfrm>
        </p:grpSpPr>
        <p:sp>
          <p:nvSpPr>
            <p:cNvPr id="50185" name="Line 4"/>
            <p:cNvSpPr>
              <a:spLocks noChangeShapeType="1"/>
            </p:cNvSpPr>
            <p:nvPr/>
          </p:nvSpPr>
          <p:spPr bwMode="auto">
            <a:xfrm>
              <a:off x="3936" y="105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375" tIns="45735" rIns="91375" bIns="45735" anchor="ctr"/>
            <a:lstStyle/>
            <a:p>
              <a:endParaRPr lang="ja-JP" altLang="en-US"/>
            </a:p>
          </p:txBody>
        </p:sp>
        <p:grpSp>
          <p:nvGrpSpPr>
            <p:cNvPr id="50186" name="Group 5"/>
            <p:cNvGrpSpPr>
              <a:grpSpLocks/>
            </p:cNvGrpSpPr>
            <p:nvPr/>
          </p:nvGrpSpPr>
          <p:grpSpPr bwMode="auto">
            <a:xfrm flipH="1">
              <a:off x="1056" y="816"/>
              <a:ext cx="48" cy="720"/>
              <a:chOff x="1056" y="1318"/>
              <a:chExt cx="0" cy="1370"/>
            </a:xfrm>
          </p:grpSpPr>
          <p:sp>
            <p:nvSpPr>
              <p:cNvPr id="50208" name="Line 6"/>
              <p:cNvSpPr>
                <a:spLocks noChangeShapeType="1"/>
              </p:cNvSpPr>
              <p:nvPr/>
            </p:nvSpPr>
            <p:spPr bwMode="auto">
              <a:xfrm>
                <a:off x="1056" y="1318"/>
                <a:ext cx="0" cy="10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375" tIns="45735" rIns="91375" bIns="45735" anchor="ctr"/>
              <a:lstStyle/>
              <a:p>
                <a:endParaRPr lang="ja-JP" altLang="en-US"/>
              </a:p>
            </p:txBody>
          </p:sp>
          <p:sp>
            <p:nvSpPr>
              <p:cNvPr id="50209" name="Line 7"/>
              <p:cNvSpPr>
                <a:spLocks noChangeShapeType="1"/>
              </p:cNvSpPr>
              <p:nvPr/>
            </p:nvSpPr>
            <p:spPr bwMode="auto">
              <a:xfrm>
                <a:off x="1056" y="235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375" tIns="45735" rIns="91375" bIns="45735" anchor="ctr"/>
              <a:lstStyle/>
              <a:p>
                <a:endParaRPr lang="ja-JP" altLang="en-US"/>
              </a:p>
            </p:txBody>
          </p:sp>
        </p:grpSp>
        <p:grpSp>
          <p:nvGrpSpPr>
            <p:cNvPr id="50187" name="Group 8"/>
            <p:cNvGrpSpPr>
              <a:grpSpLocks/>
            </p:cNvGrpSpPr>
            <p:nvPr/>
          </p:nvGrpSpPr>
          <p:grpSpPr bwMode="auto">
            <a:xfrm>
              <a:off x="4176" y="768"/>
              <a:ext cx="48" cy="768"/>
              <a:chOff x="1056" y="1318"/>
              <a:chExt cx="0" cy="1370"/>
            </a:xfrm>
          </p:grpSpPr>
          <p:sp>
            <p:nvSpPr>
              <p:cNvPr id="50206" name="Line 9"/>
              <p:cNvSpPr>
                <a:spLocks noChangeShapeType="1"/>
              </p:cNvSpPr>
              <p:nvPr/>
            </p:nvSpPr>
            <p:spPr bwMode="auto">
              <a:xfrm>
                <a:off x="1056" y="1318"/>
                <a:ext cx="0" cy="10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375" tIns="45735" rIns="91375" bIns="45735" anchor="ctr"/>
              <a:lstStyle/>
              <a:p>
                <a:endParaRPr lang="ja-JP" altLang="en-US"/>
              </a:p>
            </p:txBody>
          </p:sp>
          <p:sp>
            <p:nvSpPr>
              <p:cNvPr id="50207" name="Line 10"/>
              <p:cNvSpPr>
                <a:spLocks noChangeShapeType="1"/>
              </p:cNvSpPr>
              <p:nvPr/>
            </p:nvSpPr>
            <p:spPr bwMode="auto">
              <a:xfrm>
                <a:off x="1056" y="235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375" tIns="45735" rIns="91375" bIns="45735" anchor="ctr"/>
              <a:lstStyle/>
              <a:p>
                <a:endParaRPr lang="ja-JP" altLang="en-US"/>
              </a:p>
            </p:txBody>
          </p:sp>
        </p:grpSp>
        <p:sp>
          <p:nvSpPr>
            <p:cNvPr id="50188" name="Line 11"/>
            <p:cNvSpPr>
              <a:spLocks noChangeShapeType="1"/>
            </p:cNvSpPr>
            <p:nvPr/>
          </p:nvSpPr>
          <p:spPr bwMode="auto">
            <a:xfrm>
              <a:off x="1056" y="1056"/>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375" tIns="45735" rIns="91375" bIns="45735" anchor="ctr"/>
            <a:lstStyle/>
            <a:p>
              <a:endParaRPr lang="ja-JP" altLang="en-US"/>
            </a:p>
          </p:txBody>
        </p:sp>
        <p:sp>
          <p:nvSpPr>
            <p:cNvPr id="50189" name="Rectangle 12"/>
            <p:cNvSpPr>
              <a:spLocks noChangeArrowheads="1"/>
            </p:cNvSpPr>
            <p:nvPr/>
          </p:nvSpPr>
          <p:spPr bwMode="auto">
            <a:xfrm>
              <a:off x="2496" y="912"/>
              <a:ext cx="480" cy="288"/>
            </a:xfrm>
            <a:prstGeom prst="rect">
              <a:avLst/>
            </a:prstGeom>
            <a:solidFill>
              <a:schemeClr val="bg1"/>
            </a:solidFill>
            <a:ln w="9525">
              <a:solidFill>
                <a:schemeClr val="tx1"/>
              </a:solidFill>
              <a:miter lim="800000"/>
              <a:headEnd/>
              <a:tailEnd/>
            </a:ln>
          </p:spPr>
          <p:txBody>
            <a:bodyPr wrap="none" lIns="91375" tIns="45735" rIns="91375" bIns="45735"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000">
                  <a:solidFill>
                    <a:srgbClr val="000000"/>
                  </a:solidFill>
                </a:rPr>
                <a:t>D10</a:t>
              </a:r>
            </a:p>
          </p:txBody>
        </p:sp>
        <p:sp>
          <p:nvSpPr>
            <p:cNvPr id="50190" name="Rectangle 13"/>
            <p:cNvSpPr>
              <a:spLocks noChangeArrowheads="1"/>
            </p:cNvSpPr>
            <p:nvPr/>
          </p:nvSpPr>
          <p:spPr bwMode="auto">
            <a:xfrm>
              <a:off x="3456" y="912"/>
              <a:ext cx="480" cy="288"/>
            </a:xfrm>
            <a:prstGeom prst="rect">
              <a:avLst/>
            </a:prstGeom>
            <a:solidFill>
              <a:schemeClr val="bg1"/>
            </a:solidFill>
            <a:ln w="9525">
              <a:solidFill>
                <a:schemeClr val="tx1"/>
              </a:solidFill>
              <a:miter lim="800000"/>
              <a:headEnd/>
              <a:tailEnd/>
            </a:ln>
          </p:spPr>
          <p:txBody>
            <a:bodyPr wrap="none" lIns="91375" tIns="45735" rIns="91375" bIns="45735"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000">
                  <a:solidFill>
                    <a:srgbClr val="000000"/>
                  </a:solidFill>
                </a:rPr>
                <a:t>D14</a:t>
              </a:r>
            </a:p>
          </p:txBody>
        </p:sp>
        <p:sp>
          <p:nvSpPr>
            <p:cNvPr id="50191" name="Rectangle 14"/>
            <p:cNvSpPr>
              <a:spLocks noChangeArrowheads="1"/>
            </p:cNvSpPr>
            <p:nvPr/>
          </p:nvSpPr>
          <p:spPr bwMode="auto">
            <a:xfrm>
              <a:off x="2976" y="912"/>
              <a:ext cx="480" cy="288"/>
            </a:xfrm>
            <a:prstGeom prst="rect">
              <a:avLst/>
            </a:prstGeom>
            <a:solidFill>
              <a:schemeClr val="bg1"/>
            </a:solidFill>
            <a:ln w="9525">
              <a:solidFill>
                <a:schemeClr val="tx1"/>
              </a:solidFill>
              <a:miter lim="800000"/>
              <a:headEnd/>
              <a:tailEnd/>
            </a:ln>
          </p:spPr>
          <p:txBody>
            <a:bodyPr wrap="none" lIns="91375" tIns="45735" rIns="91375" bIns="45735"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000">
                  <a:solidFill>
                    <a:srgbClr val="000000"/>
                  </a:solidFill>
                </a:rPr>
                <a:t>D12</a:t>
              </a:r>
            </a:p>
          </p:txBody>
        </p:sp>
        <p:sp>
          <p:nvSpPr>
            <p:cNvPr id="50192" name="Rectangle 15"/>
            <p:cNvSpPr>
              <a:spLocks noChangeArrowheads="1"/>
            </p:cNvSpPr>
            <p:nvPr/>
          </p:nvSpPr>
          <p:spPr bwMode="auto">
            <a:xfrm>
              <a:off x="2016" y="912"/>
              <a:ext cx="480" cy="288"/>
            </a:xfrm>
            <a:prstGeom prst="rect">
              <a:avLst/>
            </a:prstGeom>
            <a:solidFill>
              <a:schemeClr val="bg1"/>
            </a:solidFill>
            <a:ln w="9525">
              <a:solidFill>
                <a:schemeClr val="tx1"/>
              </a:solidFill>
              <a:miter lim="800000"/>
              <a:headEnd/>
              <a:tailEnd/>
            </a:ln>
          </p:spPr>
          <p:txBody>
            <a:bodyPr wrap="none" lIns="91375" tIns="45735" rIns="91375" bIns="45735"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ja-JP" altLang="en-US" sz="2000">
                  <a:solidFill>
                    <a:srgbClr val="000000"/>
                  </a:solidFill>
                </a:rPr>
                <a:t>＋</a:t>
              </a:r>
            </a:p>
          </p:txBody>
        </p:sp>
        <p:grpSp>
          <p:nvGrpSpPr>
            <p:cNvPr id="50193" name="Group 16"/>
            <p:cNvGrpSpPr>
              <a:grpSpLocks/>
            </p:cNvGrpSpPr>
            <p:nvPr/>
          </p:nvGrpSpPr>
          <p:grpSpPr bwMode="auto">
            <a:xfrm>
              <a:off x="1344" y="960"/>
              <a:ext cx="96" cy="192"/>
              <a:chOff x="1584" y="1248"/>
              <a:chExt cx="96" cy="192"/>
            </a:xfrm>
          </p:grpSpPr>
          <p:grpSp>
            <p:nvGrpSpPr>
              <p:cNvPr id="50200" name="Group 17"/>
              <p:cNvGrpSpPr>
                <a:grpSpLocks/>
              </p:cNvGrpSpPr>
              <p:nvPr/>
            </p:nvGrpSpPr>
            <p:grpSpPr bwMode="auto">
              <a:xfrm>
                <a:off x="1584" y="1248"/>
                <a:ext cx="0" cy="192"/>
                <a:chOff x="1584" y="1248"/>
                <a:chExt cx="0" cy="192"/>
              </a:xfrm>
            </p:grpSpPr>
            <p:sp>
              <p:nvSpPr>
                <p:cNvPr id="50204" name="Line 18"/>
                <p:cNvSpPr>
                  <a:spLocks noChangeShapeType="1"/>
                </p:cNvSpPr>
                <p:nvPr/>
              </p:nvSpPr>
              <p:spPr bwMode="auto">
                <a:xfrm>
                  <a:off x="1584" y="124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375" tIns="45735" rIns="91375" bIns="45735" anchor="ctr"/>
                <a:lstStyle/>
                <a:p>
                  <a:endParaRPr lang="ja-JP" altLang="en-US"/>
                </a:p>
              </p:txBody>
            </p:sp>
            <p:sp>
              <p:nvSpPr>
                <p:cNvPr id="50205" name="Line 19"/>
                <p:cNvSpPr>
                  <a:spLocks noChangeShapeType="1"/>
                </p:cNvSpPr>
                <p:nvPr/>
              </p:nvSpPr>
              <p:spPr bwMode="auto">
                <a:xfrm>
                  <a:off x="1584" y="139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375" tIns="45735" rIns="91375" bIns="45735" anchor="ctr"/>
                <a:lstStyle/>
                <a:p>
                  <a:endParaRPr lang="ja-JP" altLang="en-US"/>
                </a:p>
              </p:txBody>
            </p:sp>
          </p:grpSp>
          <p:grpSp>
            <p:nvGrpSpPr>
              <p:cNvPr id="50201" name="Group 20"/>
              <p:cNvGrpSpPr>
                <a:grpSpLocks/>
              </p:cNvGrpSpPr>
              <p:nvPr/>
            </p:nvGrpSpPr>
            <p:grpSpPr bwMode="auto">
              <a:xfrm>
                <a:off x="1680" y="1248"/>
                <a:ext cx="0" cy="192"/>
                <a:chOff x="1632" y="1248"/>
                <a:chExt cx="0" cy="192"/>
              </a:xfrm>
            </p:grpSpPr>
            <p:sp>
              <p:nvSpPr>
                <p:cNvPr id="50202" name="Line 21"/>
                <p:cNvSpPr>
                  <a:spLocks noChangeShapeType="1"/>
                </p:cNvSpPr>
                <p:nvPr/>
              </p:nvSpPr>
              <p:spPr bwMode="auto">
                <a:xfrm>
                  <a:off x="1632" y="124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375" tIns="45735" rIns="91375" bIns="45735" anchor="ctr"/>
                <a:lstStyle/>
                <a:p>
                  <a:endParaRPr lang="ja-JP" altLang="en-US"/>
                </a:p>
              </p:txBody>
            </p:sp>
            <p:sp>
              <p:nvSpPr>
                <p:cNvPr id="50203" name="Line 22"/>
                <p:cNvSpPr>
                  <a:spLocks noChangeShapeType="1"/>
                </p:cNvSpPr>
                <p:nvPr/>
              </p:nvSpPr>
              <p:spPr bwMode="auto">
                <a:xfrm>
                  <a:off x="1632" y="139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375" tIns="45735" rIns="91375" bIns="45735" anchor="ctr"/>
                <a:lstStyle/>
                <a:p>
                  <a:endParaRPr lang="ja-JP" altLang="en-US"/>
                </a:p>
              </p:txBody>
            </p:sp>
          </p:grpSp>
        </p:grpSp>
        <p:sp>
          <p:nvSpPr>
            <p:cNvPr id="50194" name="Line 23"/>
            <p:cNvSpPr>
              <a:spLocks noChangeShapeType="1"/>
            </p:cNvSpPr>
            <p:nvPr/>
          </p:nvSpPr>
          <p:spPr bwMode="auto">
            <a:xfrm>
              <a:off x="1440" y="1056"/>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375" tIns="45735" rIns="91375" bIns="45735" anchor="ctr"/>
            <a:lstStyle/>
            <a:p>
              <a:endParaRPr lang="ja-JP" altLang="en-US"/>
            </a:p>
          </p:txBody>
        </p:sp>
        <p:sp>
          <p:nvSpPr>
            <p:cNvPr id="50195" name="Text Box 24"/>
            <p:cNvSpPr txBox="1">
              <a:spLocks noChangeArrowheads="1"/>
            </p:cNvSpPr>
            <p:nvPr/>
          </p:nvSpPr>
          <p:spPr bwMode="auto">
            <a:xfrm>
              <a:off x="1104" y="1296"/>
              <a:ext cx="7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75" tIns="45735" rIns="91375" bIns="45735"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r" eaLnBrk="1" hangingPunct="1">
                <a:spcBef>
                  <a:spcPct val="0"/>
                </a:spcBef>
                <a:buClrTx/>
                <a:buSzTx/>
                <a:buFontTx/>
                <a:buNone/>
              </a:pPr>
              <a:r>
                <a:rPr lang="ja-JP" altLang="en-US" sz="2000">
                  <a:solidFill>
                    <a:srgbClr val="000000"/>
                  </a:solidFill>
                </a:rPr>
                <a:t>演算指令</a:t>
              </a:r>
            </a:p>
          </p:txBody>
        </p:sp>
        <p:sp>
          <p:nvSpPr>
            <p:cNvPr id="50196" name="Text Box 25"/>
            <p:cNvSpPr txBox="1">
              <a:spLocks noChangeArrowheads="1"/>
            </p:cNvSpPr>
            <p:nvPr/>
          </p:nvSpPr>
          <p:spPr bwMode="auto">
            <a:xfrm>
              <a:off x="2016" y="1296"/>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75" tIns="45735" rIns="91375" bIns="45735"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r" eaLnBrk="1" hangingPunct="1">
                <a:spcBef>
                  <a:spcPct val="0"/>
                </a:spcBef>
                <a:buClrTx/>
                <a:buSzTx/>
                <a:buFontTx/>
                <a:buNone/>
              </a:pPr>
              <a:r>
                <a:rPr lang="ja-JP" altLang="en-US" sz="2000">
                  <a:solidFill>
                    <a:srgbClr val="000000"/>
                  </a:solidFill>
                </a:rPr>
                <a:t>命令</a:t>
              </a:r>
            </a:p>
          </p:txBody>
        </p:sp>
        <p:sp>
          <p:nvSpPr>
            <p:cNvPr id="50197" name="Oval 26"/>
            <p:cNvSpPr>
              <a:spLocks noChangeArrowheads="1"/>
            </p:cNvSpPr>
            <p:nvPr/>
          </p:nvSpPr>
          <p:spPr bwMode="auto">
            <a:xfrm>
              <a:off x="2544" y="1296"/>
              <a:ext cx="432" cy="288"/>
            </a:xfrm>
            <a:prstGeom prst="ellipse">
              <a:avLst/>
            </a:prstGeom>
            <a:solidFill>
              <a:srgbClr val="FF6699"/>
            </a:solidFill>
            <a:ln w="9525">
              <a:solidFill>
                <a:schemeClr val="tx1"/>
              </a:solidFill>
              <a:round/>
              <a:headEnd/>
              <a:tailEnd/>
            </a:ln>
          </p:spPr>
          <p:txBody>
            <a:bodyPr wrap="none" lIns="91375" tIns="45735" rIns="91375" bIns="45735"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400">
                  <a:solidFill>
                    <a:srgbClr val="000000"/>
                  </a:solidFill>
                </a:rPr>
                <a:t>S1</a:t>
              </a:r>
            </a:p>
          </p:txBody>
        </p:sp>
        <p:sp>
          <p:nvSpPr>
            <p:cNvPr id="50198" name="Oval 27"/>
            <p:cNvSpPr>
              <a:spLocks noChangeArrowheads="1"/>
            </p:cNvSpPr>
            <p:nvPr/>
          </p:nvSpPr>
          <p:spPr bwMode="auto">
            <a:xfrm>
              <a:off x="3504" y="1296"/>
              <a:ext cx="432" cy="288"/>
            </a:xfrm>
            <a:prstGeom prst="ellipse">
              <a:avLst/>
            </a:prstGeom>
            <a:solidFill>
              <a:srgbClr val="FF6699"/>
            </a:solidFill>
            <a:ln w="9525">
              <a:solidFill>
                <a:schemeClr val="tx1"/>
              </a:solidFill>
              <a:round/>
              <a:headEnd/>
              <a:tailEnd/>
            </a:ln>
          </p:spPr>
          <p:txBody>
            <a:bodyPr wrap="none" lIns="91375" tIns="45735" rIns="91375" bIns="45735"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400">
                  <a:solidFill>
                    <a:srgbClr val="000000"/>
                  </a:solidFill>
                </a:rPr>
                <a:t>D</a:t>
              </a:r>
            </a:p>
          </p:txBody>
        </p:sp>
        <p:sp>
          <p:nvSpPr>
            <p:cNvPr id="50199" name="Oval 28"/>
            <p:cNvSpPr>
              <a:spLocks noChangeArrowheads="1"/>
            </p:cNvSpPr>
            <p:nvPr/>
          </p:nvSpPr>
          <p:spPr bwMode="auto">
            <a:xfrm>
              <a:off x="3024" y="1296"/>
              <a:ext cx="432" cy="288"/>
            </a:xfrm>
            <a:prstGeom prst="ellipse">
              <a:avLst/>
            </a:prstGeom>
            <a:solidFill>
              <a:srgbClr val="FF6699"/>
            </a:solidFill>
            <a:ln w="9525">
              <a:solidFill>
                <a:schemeClr val="tx1"/>
              </a:solidFill>
              <a:round/>
              <a:headEnd/>
              <a:tailEnd/>
            </a:ln>
          </p:spPr>
          <p:txBody>
            <a:bodyPr wrap="none" lIns="91375" tIns="45735" rIns="91375" bIns="45735"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400">
                  <a:solidFill>
                    <a:srgbClr val="000000"/>
                  </a:solidFill>
                </a:rPr>
                <a:t>S2</a:t>
              </a:r>
            </a:p>
          </p:txBody>
        </p:sp>
      </p:grpSp>
      <p:sp>
        <p:nvSpPr>
          <p:cNvPr id="50180" name="Oval 30"/>
          <p:cNvSpPr>
            <a:spLocks noChangeArrowheads="1"/>
          </p:cNvSpPr>
          <p:nvPr/>
        </p:nvSpPr>
        <p:spPr bwMode="auto">
          <a:xfrm>
            <a:off x="762000" y="3351213"/>
            <a:ext cx="685800" cy="458787"/>
          </a:xfrm>
          <a:prstGeom prst="ellipse">
            <a:avLst/>
          </a:prstGeom>
          <a:solidFill>
            <a:srgbClr val="FF6699"/>
          </a:solidFill>
          <a:ln w="9525">
            <a:solidFill>
              <a:schemeClr val="tx1"/>
            </a:solidFill>
            <a:round/>
            <a:headEnd/>
            <a:tailEnd/>
          </a:ln>
        </p:spPr>
        <p:txBody>
          <a:bodyPr wrap="none" lIns="91429" tIns="45714" rIns="91429" bIns="45714"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400">
                <a:solidFill>
                  <a:srgbClr val="000000"/>
                </a:solidFill>
              </a:rPr>
              <a:t>S</a:t>
            </a:r>
          </a:p>
        </p:txBody>
      </p:sp>
      <p:sp>
        <p:nvSpPr>
          <p:cNvPr id="50181" name="Text Box 31"/>
          <p:cNvSpPr txBox="1">
            <a:spLocks noChangeArrowheads="1"/>
          </p:cNvSpPr>
          <p:nvPr/>
        </p:nvSpPr>
        <p:spPr bwMode="auto">
          <a:xfrm>
            <a:off x="1441450" y="3351213"/>
            <a:ext cx="724535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eaLnBrk="1" hangingPunct="1">
              <a:spcBef>
                <a:spcPct val="0"/>
              </a:spcBef>
              <a:buClrTx/>
              <a:buSzTx/>
              <a:buFontTx/>
              <a:buNone/>
            </a:pPr>
            <a:r>
              <a:rPr lang="ja-JP" altLang="en-US" sz="2400">
                <a:solidFill>
                  <a:srgbClr val="000000"/>
                </a:solidFill>
              </a:rPr>
              <a:t>ソース</a:t>
            </a:r>
          </a:p>
          <a:p>
            <a:pPr eaLnBrk="1" hangingPunct="1">
              <a:spcBef>
                <a:spcPct val="0"/>
              </a:spcBef>
              <a:buClrTx/>
              <a:buSzTx/>
              <a:buFontTx/>
              <a:buNone/>
            </a:pPr>
            <a:r>
              <a:rPr lang="ja-JP" altLang="en-US" sz="2400">
                <a:solidFill>
                  <a:srgbClr val="000000"/>
                </a:solidFill>
              </a:rPr>
              <a:t>命令の実行によってその内容が変化しないオペランドを</a:t>
            </a:r>
          </a:p>
          <a:p>
            <a:pPr eaLnBrk="1" hangingPunct="1">
              <a:spcBef>
                <a:spcPct val="0"/>
              </a:spcBef>
              <a:buClrTx/>
              <a:buSzTx/>
              <a:buFontTx/>
              <a:buNone/>
            </a:pPr>
            <a:r>
              <a:rPr lang="ja-JP" altLang="en-US" sz="2400">
                <a:solidFill>
                  <a:srgbClr val="000000"/>
                </a:solidFill>
              </a:rPr>
              <a:t>ソースという</a:t>
            </a:r>
          </a:p>
          <a:p>
            <a:pPr eaLnBrk="1" hangingPunct="1">
              <a:spcBef>
                <a:spcPct val="0"/>
              </a:spcBef>
              <a:buClrTx/>
              <a:buSzTx/>
              <a:buFontTx/>
              <a:buNone/>
            </a:pPr>
            <a:r>
              <a:rPr lang="ja-JP" altLang="en-US" sz="2400">
                <a:solidFill>
                  <a:srgbClr val="000000"/>
                </a:solidFill>
              </a:rPr>
              <a:t>ソースが多数ある場合は</a:t>
            </a:r>
            <a:r>
              <a:rPr lang="en-US" altLang="ja-JP" sz="2400">
                <a:solidFill>
                  <a:srgbClr val="000000"/>
                </a:solidFill>
              </a:rPr>
              <a:t>S1,S2</a:t>
            </a:r>
            <a:r>
              <a:rPr lang="ja-JP" altLang="en-US" sz="2400">
                <a:solidFill>
                  <a:srgbClr val="000000"/>
                </a:solidFill>
              </a:rPr>
              <a:t>などで表現する</a:t>
            </a:r>
          </a:p>
        </p:txBody>
      </p:sp>
      <p:sp>
        <p:nvSpPr>
          <p:cNvPr id="50182" name="Oval 33"/>
          <p:cNvSpPr>
            <a:spLocks noChangeArrowheads="1"/>
          </p:cNvSpPr>
          <p:nvPr/>
        </p:nvSpPr>
        <p:spPr bwMode="auto">
          <a:xfrm>
            <a:off x="762000" y="5029200"/>
            <a:ext cx="685800" cy="457200"/>
          </a:xfrm>
          <a:prstGeom prst="ellipse">
            <a:avLst/>
          </a:prstGeom>
          <a:solidFill>
            <a:srgbClr val="FF6699"/>
          </a:solidFill>
          <a:ln w="9525">
            <a:solidFill>
              <a:schemeClr val="tx1"/>
            </a:solidFill>
            <a:round/>
            <a:headEnd/>
            <a:tailEnd/>
          </a:ln>
        </p:spPr>
        <p:txBody>
          <a:bodyPr wrap="none" lIns="91429" tIns="45714" rIns="91429" bIns="45714"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400">
                <a:solidFill>
                  <a:srgbClr val="000000"/>
                </a:solidFill>
              </a:rPr>
              <a:t>D</a:t>
            </a:r>
          </a:p>
        </p:txBody>
      </p:sp>
      <p:sp>
        <p:nvSpPr>
          <p:cNvPr id="50183" name="Text Box 34"/>
          <p:cNvSpPr txBox="1">
            <a:spLocks noChangeArrowheads="1"/>
          </p:cNvSpPr>
          <p:nvPr/>
        </p:nvSpPr>
        <p:spPr bwMode="auto">
          <a:xfrm>
            <a:off x="1447800" y="5049838"/>
            <a:ext cx="700563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eaLnBrk="1" hangingPunct="1">
              <a:spcBef>
                <a:spcPct val="0"/>
              </a:spcBef>
              <a:buClrTx/>
              <a:buSzTx/>
              <a:buFontTx/>
              <a:buNone/>
            </a:pPr>
            <a:r>
              <a:rPr lang="ja-JP" altLang="en-US" sz="2400">
                <a:solidFill>
                  <a:srgbClr val="000000"/>
                </a:solidFill>
              </a:rPr>
              <a:t>ディスティネーション</a:t>
            </a:r>
          </a:p>
          <a:p>
            <a:pPr eaLnBrk="1" hangingPunct="1">
              <a:spcBef>
                <a:spcPct val="0"/>
              </a:spcBef>
              <a:buClrTx/>
              <a:buSzTx/>
              <a:buFontTx/>
              <a:buNone/>
            </a:pPr>
            <a:r>
              <a:rPr lang="ja-JP" altLang="en-US" sz="2400">
                <a:solidFill>
                  <a:srgbClr val="000000"/>
                </a:solidFill>
              </a:rPr>
              <a:t>命令の実行によってその内容が変化するオペランドを</a:t>
            </a:r>
          </a:p>
          <a:p>
            <a:pPr eaLnBrk="1" hangingPunct="1">
              <a:spcBef>
                <a:spcPct val="0"/>
              </a:spcBef>
              <a:buClrTx/>
              <a:buSzTx/>
              <a:buFontTx/>
              <a:buNone/>
            </a:pPr>
            <a:r>
              <a:rPr lang="ja-JP" altLang="en-US" sz="2400">
                <a:solidFill>
                  <a:srgbClr val="000000"/>
                </a:solidFill>
              </a:rPr>
              <a:t>ディスティネーションという</a:t>
            </a:r>
          </a:p>
        </p:txBody>
      </p:sp>
      <p:sp>
        <p:nvSpPr>
          <p:cNvPr id="50184" name="スライド番号プレースホルダ 3"/>
          <p:cNvSpPr>
            <a:spLocks noGrp="1" noChangeArrowheads="1"/>
          </p:cNvSpPr>
          <p:nvPr>
            <p:ph type="sldNum" sz="quarter" idx="11"/>
          </p:nvPr>
        </p:nvSpPr>
        <p:spPr>
          <a:xfrm>
            <a:off x="8172450" y="6308725"/>
            <a:ext cx="971550" cy="549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a:spcBef>
                <a:spcPct val="0"/>
              </a:spcBef>
              <a:buClrTx/>
              <a:buSzTx/>
              <a:buFontTx/>
              <a:buNone/>
            </a:pPr>
            <a:fld id="{5BF9BF79-7215-439A-AE35-C1B8318BF3DC}" type="slidenum">
              <a:rPr kumimoji="0" lang="en-US" altLang="ja-JP" sz="1800" smtClean="0"/>
              <a:pPr algn="ctr">
                <a:spcBef>
                  <a:spcPct val="0"/>
                </a:spcBef>
                <a:buClrTx/>
                <a:buSzTx/>
                <a:buFontTx/>
                <a:buNone/>
              </a:pPr>
              <a:t>22</a:t>
            </a:fld>
            <a:endParaRPr kumimoji="0" lang="en-US" altLang="ja-JP" sz="180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17"/>
          <p:cNvSpPr txBox="1">
            <a:spLocks noChangeArrowheads="1"/>
          </p:cNvSpPr>
          <p:nvPr/>
        </p:nvSpPr>
        <p:spPr bwMode="auto">
          <a:xfrm>
            <a:off x="609600" y="4724400"/>
            <a:ext cx="82565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8" rIns="91434" bIns="45718">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eaLnBrk="1" hangingPunct="1">
              <a:spcBef>
                <a:spcPct val="0"/>
              </a:spcBef>
              <a:buClrTx/>
              <a:buSzTx/>
              <a:buFontTx/>
              <a:buNone/>
            </a:pPr>
            <a:r>
              <a:rPr lang="ja-JP" altLang="en-US" sz="2000">
                <a:solidFill>
                  <a:srgbClr val="000000"/>
                </a:solidFill>
              </a:rPr>
              <a:t>入力条件</a:t>
            </a:r>
            <a:r>
              <a:rPr lang="en-US" altLang="ja-JP" sz="2000">
                <a:solidFill>
                  <a:srgbClr val="000000"/>
                </a:solidFill>
              </a:rPr>
              <a:t>X00</a:t>
            </a:r>
            <a:r>
              <a:rPr lang="ja-JP" altLang="en-US" sz="2000">
                <a:solidFill>
                  <a:srgbClr val="000000"/>
                </a:solidFill>
              </a:rPr>
              <a:t>が</a:t>
            </a:r>
            <a:r>
              <a:rPr lang="en-US" altLang="ja-JP" sz="2000">
                <a:solidFill>
                  <a:srgbClr val="000000"/>
                </a:solidFill>
              </a:rPr>
              <a:t>ON</a:t>
            </a:r>
            <a:r>
              <a:rPr lang="ja-JP" altLang="en-US" sz="2000">
                <a:solidFill>
                  <a:srgbClr val="000000"/>
                </a:solidFill>
              </a:rPr>
              <a:t>するごとに、</a:t>
            </a:r>
            <a:r>
              <a:rPr lang="en-US" altLang="ja-JP" sz="2000">
                <a:solidFill>
                  <a:srgbClr val="000000"/>
                </a:solidFill>
              </a:rPr>
              <a:t>D0</a:t>
            </a:r>
            <a:r>
              <a:rPr lang="ja-JP" altLang="en-US" sz="2000">
                <a:solidFill>
                  <a:srgbClr val="000000"/>
                </a:solidFill>
              </a:rPr>
              <a:t>に</a:t>
            </a:r>
            <a:r>
              <a:rPr lang="en-US" altLang="ja-JP" sz="2000">
                <a:solidFill>
                  <a:srgbClr val="000000"/>
                </a:solidFill>
              </a:rPr>
              <a:t>K1</a:t>
            </a:r>
            <a:r>
              <a:rPr lang="ja-JP" altLang="en-US" sz="2000">
                <a:solidFill>
                  <a:srgbClr val="000000"/>
                </a:solidFill>
              </a:rPr>
              <a:t>を加算する。</a:t>
            </a:r>
          </a:p>
          <a:p>
            <a:pPr eaLnBrk="1" hangingPunct="1">
              <a:spcBef>
                <a:spcPct val="0"/>
              </a:spcBef>
              <a:buClrTx/>
              <a:buSzTx/>
              <a:buFontTx/>
              <a:buNone/>
            </a:pPr>
            <a:r>
              <a:rPr lang="ja-JP" altLang="en-US" sz="2000">
                <a:solidFill>
                  <a:srgbClr val="000000"/>
                </a:solidFill>
              </a:rPr>
              <a:t>入力条件</a:t>
            </a:r>
            <a:r>
              <a:rPr lang="en-US" altLang="ja-JP" sz="2000">
                <a:solidFill>
                  <a:srgbClr val="000000"/>
                </a:solidFill>
              </a:rPr>
              <a:t>X01</a:t>
            </a:r>
            <a:r>
              <a:rPr lang="ja-JP" altLang="en-US" sz="2000">
                <a:solidFill>
                  <a:srgbClr val="000000"/>
                </a:solidFill>
              </a:rPr>
              <a:t>が</a:t>
            </a:r>
            <a:r>
              <a:rPr lang="en-US" altLang="ja-JP" sz="2000">
                <a:solidFill>
                  <a:srgbClr val="000000"/>
                </a:solidFill>
              </a:rPr>
              <a:t>ON</a:t>
            </a:r>
            <a:r>
              <a:rPr lang="ja-JP" altLang="en-US" sz="2000">
                <a:solidFill>
                  <a:srgbClr val="000000"/>
                </a:solidFill>
              </a:rPr>
              <a:t>するごとに、</a:t>
            </a:r>
            <a:r>
              <a:rPr lang="en-US" altLang="ja-JP" sz="2000">
                <a:solidFill>
                  <a:srgbClr val="000000"/>
                </a:solidFill>
              </a:rPr>
              <a:t>D0</a:t>
            </a:r>
            <a:r>
              <a:rPr lang="ja-JP" altLang="en-US" sz="2000">
                <a:solidFill>
                  <a:srgbClr val="000000"/>
                </a:solidFill>
              </a:rPr>
              <a:t>と</a:t>
            </a:r>
            <a:r>
              <a:rPr lang="en-US" altLang="ja-JP" sz="2000">
                <a:solidFill>
                  <a:srgbClr val="000000"/>
                </a:solidFill>
              </a:rPr>
              <a:t>K2</a:t>
            </a:r>
            <a:r>
              <a:rPr lang="ja-JP" altLang="en-US" sz="2000">
                <a:solidFill>
                  <a:srgbClr val="000000"/>
                </a:solidFill>
              </a:rPr>
              <a:t>を加算して、結果を</a:t>
            </a:r>
            <a:r>
              <a:rPr lang="en-US" altLang="ja-JP" sz="2000">
                <a:solidFill>
                  <a:srgbClr val="000000"/>
                </a:solidFill>
              </a:rPr>
              <a:t>D1</a:t>
            </a:r>
            <a:r>
              <a:rPr lang="ja-JP" altLang="en-US" sz="2000">
                <a:solidFill>
                  <a:srgbClr val="000000"/>
                </a:solidFill>
              </a:rPr>
              <a:t>へ格納する。</a:t>
            </a:r>
          </a:p>
        </p:txBody>
      </p:sp>
      <p:sp>
        <p:nvSpPr>
          <p:cNvPr id="52227" name="Text Box 39"/>
          <p:cNvSpPr txBox="1">
            <a:spLocks noChangeArrowheads="1"/>
          </p:cNvSpPr>
          <p:nvPr/>
        </p:nvSpPr>
        <p:spPr bwMode="auto">
          <a:xfrm>
            <a:off x="533400" y="457200"/>
            <a:ext cx="78486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ja-JP" altLang="en-US" sz="4000" b="0" u="sng"/>
              <a:t>四則演算命令</a:t>
            </a:r>
            <a:r>
              <a:rPr lang="en-US" altLang="ja-JP" sz="4000" b="0" u="sng"/>
              <a:t>(</a:t>
            </a:r>
            <a:r>
              <a:rPr lang="ja-JP" altLang="en-US" sz="4000" b="0" u="sng"/>
              <a:t>加算命令</a:t>
            </a:r>
            <a:r>
              <a:rPr lang="en-US" altLang="ja-JP" sz="4000" b="0" u="sng"/>
              <a:t>)</a:t>
            </a:r>
          </a:p>
        </p:txBody>
      </p:sp>
      <p:sp>
        <p:nvSpPr>
          <p:cNvPr id="52228" name="Line 3"/>
          <p:cNvSpPr>
            <a:spLocks noChangeShapeType="1"/>
          </p:cNvSpPr>
          <p:nvPr/>
        </p:nvSpPr>
        <p:spPr bwMode="auto">
          <a:xfrm>
            <a:off x="6872288" y="2667000"/>
            <a:ext cx="3635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nvGrpSpPr>
          <p:cNvPr id="52229" name="Group 4"/>
          <p:cNvGrpSpPr>
            <a:grpSpLocks/>
          </p:cNvGrpSpPr>
          <p:nvPr/>
        </p:nvGrpSpPr>
        <p:grpSpPr bwMode="auto">
          <a:xfrm flipH="1">
            <a:off x="2044700" y="1704975"/>
            <a:ext cx="73025" cy="2955925"/>
            <a:chOff x="1056" y="1318"/>
            <a:chExt cx="0" cy="1370"/>
          </a:xfrm>
        </p:grpSpPr>
        <p:sp>
          <p:nvSpPr>
            <p:cNvPr id="52286" name="Line 5"/>
            <p:cNvSpPr>
              <a:spLocks noChangeShapeType="1"/>
            </p:cNvSpPr>
            <p:nvPr/>
          </p:nvSpPr>
          <p:spPr bwMode="auto">
            <a:xfrm>
              <a:off x="1056" y="1318"/>
              <a:ext cx="0" cy="10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52287" name="Line 6"/>
            <p:cNvSpPr>
              <a:spLocks noChangeShapeType="1"/>
            </p:cNvSpPr>
            <p:nvPr/>
          </p:nvSpPr>
          <p:spPr bwMode="auto">
            <a:xfrm>
              <a:off x="1056" y="235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grpSp>
        <p:nvGrpSpPr>
          <p:cNvPr id="52230" name="Group 7"/>
          <p:cNvGrpSpPr>
            <a:grpSpLocks/>
          </p:cNvGrpSpPr>
          <p:nvPr/>
        </p:nvGrpSpPr>
        <p:grpSpPr bwMode="auto">
          <a:xfrm>
            <a:off x="7234238" y="1639888"/>
            <a:ext cx="146050" cy="3084512"/>
            <a:chOff x="1056" y="1318"/>
            <a:chExt cx="0" cy="1370"/>
          </a:xfrm>
        </p:grpSpPr>
        <p:sp>
          <p:nvSpPr>
            <p:cNvPr id="52284" name="Line 8"/>
            <p:cNvSpPr>
              <a:spLocks noChangeShapeType="1"/>
            </p:cNvSpPr>
            <p:nvPr/>
          </p:nvSpPr>
          <p:spPr bwMode="auto">
            <a:xfrm>
              <a:off x="1056" y="1318"/>
              <a:ext cx="0" cy="10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52285" name="Line 9"/>
            <p:cNvSpPr>
              <a:spLocks noChangeShapeType="1"/>
            </p:cNvSpPr>
            <p:nvPr/>
          </p:nvSpPr>
          <p:spPr bwMode="auto">
            <a:xfrm>
              <a:off x="1056" y="235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sp>
        <p:nvSpPr>
          <p:cNvPr id="52231" name="Line 10"/>
          <p:cNvSpPr>
            <a:spLocks noChangeShapeType="1"/>
          </p:cNvSpPr>
          <p:nvPr/>
        </p:nvSpPr>
        <p:spPr bwMode="auto">
          <a:xfrm>
            <a:off x="2133600" y="2667000"/>
            <a:ext cx="4365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52232" name="Rectangle 11"/>
          <p:cNvSpPr>
            <a:spLocks noChangeArrowheads="1"/>
          </p:cNvSpPr>
          <p:nvPr/>
        </p:nvSpPr>
        <p:spPr bwMode="auto">
          <a:xfrm>
            <a:off x="4689475" y="2476500"/>
            <a:ext cx="727075" cy="384175"/>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D0</a:t>
            </a:r>
          </a:p>
        </p:txBody>
      </p:sp>
      <p:sp>
        <p:nvSpPr>
          <p:cNvPr id="52233" name="Rectangle 12"/>
          <p:cNvSpPr>
            <a:spLocks noChangeArrowheads="1"/>
          </p:cNvSpPr>
          <p:nvPr/>
        </p:nvSpPr>
        <p:spPr bwMode="auto">
          <a:xfrm>
            <a:off x="6145213" y="2476500"/>
            <a:ext cx="727075" cy="384175"/>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D1</a:t>
            </a:r>
          </a:p>
        </p:txBody>
      </p:sp>
      <p:sp>
        <p:nvSpPr>
          <p:cNvPr id="52234" name="Rectangle 13"/>
          <p:cNvSpPr>
            <a:spLocks noChangeArrowheads="1"/>
          </p:cNvSpPr>
          <p:nvPr/>
        </p:nvSpPr>
        <p:spPr bwMode="auto">
          <a:xfrm>
            <a:off x="5416550" y="2476500"/>
            <a:ext cx="728663" cy="384175"/>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K2</a:t>
            </a:r>
          </a:p>
        </p:txBody>
      </p:sp>
      <p:sp>
        <p:nvSpPr>
          <p:cNvPr id="52235" name="Rectangle 18"/>
          <p:cNvSpPr>
            <a:spLocks noChangeArrowheads="1"/>
          </p:cNvSpPr>
          <p:nvPr/>
        </p:nvSpPr>
        <p:spPr bwMode="auto">
          <a:xfrm>
            <a:off x="3960813" y="2476500"/>
            <a:ext cx="728662" cy="384175"/>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ja-JP" altLang="en-US" sz="2000">
                <a:solidFill>
                  <a:srgbClr val="000000"/>
                </a:solidFill>
              </a:rPr>
              <a:t>＋</a:t>
            </a:r>
          </a:p>
        </p:txBody>
      </p:sp>
      <p:grpSp>
        <p:nvGrpSpPr>
          <p:cNvPr id="52236" name="Group 19"/>
          <p:cNvGrpSpPr>
            <a:grpSpLocks/>
          </p:cNvGrpSpPr>
          <p:nvPr/>
        </p:nvGrpSpPr>
        <p:grpSpPr bwMode="auto">
          <a:xfrm>
            <a:off x="2570163" y="2540000"/>
            <a:ext cx="146050" cy="255588"/>
            <a:chOff x="1584" y="1248"/>
            <a:chExt cx="96" cy="192"/>
          </a:xfrm>
        </p:grpSpPr>
        <p:grpSp>
          <p:nvGrpSpPr>
            <p:cNvPr id="52278" name="Group 20"/>
            <p:cNvGrpSpPr>
              <a:grpSpLocks/>
            </p:cNvGrpSpPr>
            <p:nvPr/>
          </p:nvGrpSpPr>
          <p:grpSpPr bwMode="auto">
            <a:xfrm>
              <a:off x="1584" y="1248"/>
              <a:ext cx="0" cy="192"/>
              <a:chOff x="1584" y="1248"/>
              <a:chExt cx="0" cy="192"/>
            </a:xfrm>
          </p:grpSpPr>
          <p:sp>
            <p:nvSpPr>
              <p:cNvPr id="52282" name="Line 21"/>
              <p:cNvSpPr>
                <a:spLocks noChangeShapeType="1"/>
              </p:cNvSpPr>
              <p:nvPr/>
            </p:nvSpPr>
            <p:spPr bwMode="auto">
              <a:xfrm>
                <a:off x="1584" y="124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52283" name="Line 22"/>
              <p:cNvSpPr>
                <a:spLocks noChangeShapeType="1"/>
              </p:cNvSpPr>
              <p:nvPr/>
            </p:nvSpPr>
            <p:spPr bwMode="auto">
              <a:xfrm>
                <a:off x="1584" y="139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grpSp>
          <p:nvGrpSpPr>
            <p:cNvPr id="52279" name="Group 23"/>
            <p:cNvGrpSpPr>
              <a:grpSpLocks/>
            </p:cNvGrpSpPr>
            <p:nvPr/>
          </p:nvGrpSpPr>
          <p:grpSpPr bwMode="auto">
            <a:xfrm>
              <a:off x="1680" y="1248"/>
              <a:ext cx="0" cy="192"/>
              <a:chOff x="1632" y="1248"/>
              <a:chExt cx="0" cy="192"/>
            </a:xfrm>
          </p:grpSpPr>
          <p:sp>
            <p:nvSpPr>
              <p:cNvPr id="52280" name="Line 24"/>
              <p:cNvSpPr>
                <a:spLocks noChangeShapeType="1"/>
              </p:cNvSpPr>
              <p:nvPr/>
            </p:nvSpPr>
            <p:spPr bwMode="auto">
              <a:xfrm>
                <a:off x="1632" y="124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52281" name="Line 25"/>
              <p:cNvSpPr>
                <a:spLocks noChangeShapeType="1"/>
              </p:cNvSpPr>
              <p:nvPr/>
            </p:nvSpPr>
            <p:spPr bwMode="auto">
              <a:xfrm>
                <a:off x="1632" y="139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grpSp>
      <p:sp>
        <p:nvSpPr>
          <p:cNvPr id="52237" name="Line 26"/>
          <p:cNvSpPr>
            <a:spLocks noChangeShapeType="1"/>
          </p:cNvSpPr>
          <p:nvPr/>
        </p:nvSpPr>
        <p:spPr bwMode="auto">
          <a:xfrm>
            <a:off x="2728913" y="2667000"/>
            <a:ext cx="12239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52238" name="Text Box 32"/>
          <p:cNvSpPr txBox="1">
            <a:spLocks noChangeArrowheads="1"/>
          </p:cNvSpPr>
          <p:nvPr/>
        </p:nvSpPr>
        <p:spPr bwMode="auto">
          <a:xfrm>
            <a:off x="2667000" y="2257425"/>
            <a:ext cx="11461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r" eaLnBrk="1" hangingPunct="1">
              <a:spcBef>
                <a:spcPct val="0"/>
              </a:spcBef>
              <a:buClrTx/>
              <a:buSzTx/>
              <a:buFontTx/>
              <a:buNone/>
            </a:pPr>
            <a:r>
              <a:rPr lang="ja-JP" altLang="en-US" sz="1600">
                <a:solidFill>
                  <a:srgbClr val="FF0000"/>
                </a:solidFill>
              </a:rPr>
              <a:t>入力条件</a:t>
            </a:r>
          </a:p>
        </p:txBody>
      </p:sp>
      <p:grpSp>
        <p:nvGrpSpPr>
          <p:cNvPr id="52239" name="Group 40"/>
          <p:cNvGrpSpPr>
            <a:grpSpLocks/>
          </p:cNvGrpSpPr>
          <p:nvPr/>
        </p:nvGrpSpPr>
        <p:grpSpPr bwMode="auto">
          <a:xfrm>
            <a:off x="2570163" y="1768475"/>
            <a:ext cx="146050" cy="255588"/>
            <a:chOff x="1584" y="1248"/>
            <a:chExt cx="96" cy="192"/>
          </a:xfrm>
        </p:grpSpPr>
        <p:grpSp>
          <p:nvGrpSpPr>
            <p:cNvPr id="52272" name="Group 41"/>
            <p:cNvGrpSpPr>
              <a:grpSpLocks/>
            </p:cNvGrpSpPr>
            <p:nvPr/>
          </p:nvGrpSpPr>
          <p:grpSpPr bwMode="auto">
            <a:xfrm>
              <a:off x="1584" y="1248"/>
              <a:ext cx="0" cy="192"/>
              <a:chOff x="1584" y="1248"/>
              <a:chExt cx="0" cy="192"/>
            </a:xfrm>
          </p:grpSpPr>
          <p:sp>
            <p:nvSpPr>
              <p:cNvPr id="52276" name="Line 42"/>
              <p:cNvSpPr>
                <a:spLocks noChangeShapeType="1"/>
              </p:cNvSpPr>
              <p:nvPr/>
            </p:nvSpPr>
            <p:spPr bwMode="auto">
              <a:xfrm>
                <a:off x="1584" y="124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52277" name="Line 43"/>
              <p:cNvSpPr>
                <a:spLocks noChangeShapeType="1"/>
              </p:cNvSpPr>
              <p:nvPr/>
            </p:nvSpPr>
            <p:spPr bwMode="auto">
              <a:xfrm>
                <a:off x="1584" y="139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grpSp>
          <p:nvGrpSpPr>
            <p:cNvPr id="52273" name="Group 44"/>
            <p:cNvGrpSpPr>
              <a:grpSpLocks/>
            </p:cNvGrpSpPr>
            <p:nvPr/>
          </p:nvGrpSpPr>
          <p:grpSpPr bwMode="auto">
            <a:xfrm>
              <a:off x="1680" y="1248"/>
              <a:ext cx="0" cy="192"/>
              <a:chOff x="1632" y="1248"/>
              <a:chExt cx="0" cy="192"/>
            </a:xfrm>
          </p:grpSpPr>
          <p:sp>
            <p:nvSpPr>
              <p:cNvPr id="52274" name="Line 45"/>
              <p:cNvSpPr>
                <a:spLocks noChangeShapeType="1"/>
              </p:cNvSpPr>
              <p:nvPr/>
            </p:nvSpPr>
            <p:spPr bwMode="auto">
              <a:xfrm>
                <a:off x="1632" y="124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52275" name="Line 46"/>
              <p:cNvSpPr>
                <a:spLocks noChangeShapeType="1"/>
              </p:cNvSpPr>
              <p:nvPr/>
            </p:nvSpPr>
            <p:spPr bwMode="auto">
              <a:xfrm>
                <a:off x="1632" y="139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grpSp>
      <p:sp>
        <p:nvSpPr>
          <p:cNvPr id="52240" name="Line 47"/>
          <p:cNvSpPr>
            <a:spLocks noChangeShapeType="1"/>
          </p:cNvSpPr>
          <p:nvPr/>
        </p:nvSpPr>
        <p:spPr bwMode="auto">
          <a:xfrm>
            <a:off x="2133600" y="1897063"/>
            <a:ext cx="4365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52241" name="Line 48"/>
          <p:cNvSpPr>
            <a:spLocks noChangeShapeType="1"/>
          </p:cNvSpPr>
          <p:nvPr/>
        </p:nvSpPr>
        <p:spPr bwMode="auto">
          <a:xfrm>
            <a:off x="2728913" y="1897063"/>
            <a:ext cx="1943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52242" name="Rectangle 49"/>
          <p:cNvSpPr>
            <a:spLocks noChangeArrowheads="1"/>
          </p:cNvSpPr>
          <p:nvPr/>
        </p:nvSpPr>
        <p:spPr bwMode="auto">
          <a:xfrm>
            <a:off x="3960813" y="2476500"/>
            <a:ext cx="728662" cy="384175"/>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ja-JP" altLang="en-US" sz="1800">
                <a:solidFill>
                  <a:srgbClr val="000000"/>
                </a:solidFill>
              </a:rPr>
              <a:t>＋</a:t>
            </a:r>
            <a:r>
              <a:rPr lang="en-US" altLang="ja-JP" sz="1800">
                <a:solidFill>
                  <a:srgbClr val="000000"/>
                </a:solidFill>
              </a:rPr>
              <a:t>P</a:t>
            </a:r>
          </a:p>
        </p:txBody>
      </p:sp>
      <p:sp>
        <p:nvSpPr>
          <p:cNvPr id="52243" name="Line 50"/>
          <p:cNvSpPr>
            <a:spLocks noChangeShapeType="1"/>
          </p:cNvSpPr>
          <p:nvPr/>
        </p:nvSpPr>
        <p:spPr bwMode="auto">
          <a:xfrm>
            <a:off x="6872288" y="1895475"/>
            <a:ext cx="3635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52244" name="Rectangle 51"/>
          <p:cNvSpPr>
            <a:spLocks noChangeArrowheads="1"/>
          </p:cNvSpPr>
          <p:nvPr/>
        </p:nvSpPr>
        <p:spPr bwMode="auto">
          <a:xfrm>
            <a:off x="4689475" y="1704975"/>
            <a:ext cx="727075" cy="384175"/>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+P</a:t>
            </a:r>
          </a:p>
        </p:txBody>
      </p:sp>
      <p:sp>
        <p:nvSpPr>
          <p:cNvPr id="52245" name="Rectangle 52"/>
          <p:cNvSpPr>
            <a:spLocks noChangeArrowheads="1"/>
          </p:cNvSpPr>
          <p:nvPr/>
        </p:nvSpPr>
        <p:spPr bwMode="auto">
          <a:xfrm>
            <a:off x="6145213" y="1704975"/>
            <a:ext cx="727075" cy="384175"/>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D0</a:t>
            </a:r>
          </a:p>
        </p:txBody>
      </p:sp>
      <p:sp>
        <p:nvSpPr>
          <p:cNvPr id="52246" name="Rectangle 53"/>
          <p:cNvSpPr>
            <a:spLocks noChangeArrowheads="1"/>
          </p:cNvSpPr>
          <p:nvPr/>
        </p:nvSpPr>
        <p:spPr bwMode="auto">
          <a:xfrm>
            <a:off x="5416550" y="1704975"/>
            <a:ext cx="728663" cy="384175"/>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K1</a:t>
            </a:r>
          </a:p>
        </p:txBody>
      </p:sp>
      <p:sp>
        <p:nvSpPr>
          <p:cNvPr id="52247" name="Text Box 54"/>
          <p:cNvSpPr txBox="1">
            <a:spLocks noChangeArrowheads="1"/>
          </p:cNvSpPr>
          <p:nvPr/>
        </p:nvSpPr>
        <p:spPr bwMode="auto">
          <a:xfrm>
            <a:off x="2667000" y="1487488"/>
            <a:ext cx="11461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r" eaLnBrk="1" hangingPunct="1">
              <a:spcBef>
                <a:spcPct val="0"/>
              </a:spcBef>
              <a:buClrTx/>
              <a:buSzTx/>
              <a:buFontTx/>
              <a:buNone/>
            </a:pPr>
            <a:r>
              <a:rPr lang="ja-JP" altLang="en-US" sz="1600">
                <a:solidFill>
                  <a:srgbClr val="FF0000"/>
                </a:solidFill>
              </a:rPr>
              <a:t>入力条件</a:t>
            </a:r>
          </a:p>
        </p:txBody>
      </p:sp>
      <p:sp>
        <p:nvSpPr>
          <p:cNvPr id="52248" name="Text Box 55"/>
          <p:cNvSpPr txBox="1">
            <a:spLocks noChangeArrowheads="1"/>
          </p:cNvSpPr>
          <p:nvPr/>
        </p:nvSpPr>
        <p:spPr bwMode="auto">
          <a:xfrm>
            <a:off x="2314575" y="1485900"/>
            <a:ext cx="6540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X00</a:t>
            </a:r>
          </a:p>
        </p:txBody>
      </p:sp>
      <p:sp>
        <p:nvSpPr>
          <p:cNvPr id="52249" name="Text Box 56"/>
          <p:cNvSpPr txBox="1">
            <a:spLocks noChangeArrowheads="1"/>
          </p:cNvSpPr>
          <p:nvPr/>
        </p:nvSpPr>
        <p:spPr bwMode="auto">
          <a:xfrm>
            <a:off x="2314575" y="2244725"/>
            <a:ext cx="6540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X01</a:t>
            </a:r>
          </a:p>
        </p:txBody>
      </p:sp>
      <p:sp>
        <p:nvSpPr>
          <p:cNvPr id="52250" name="Line 57"/>
          <p:cNvSpPr>
            <a:spLocks noChangeShapeType="1"/>
          </p:cNvSpPr>
          <p:nvPr/>
        </p:nvSpPr>
        <p:spPr bwMode="auto">
          <a:xfrm>
            <a:off x="2133600" y="3502025"/>
            <a:ext cx="4365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nvGrpSpPr>
          <p:cNvPr id="52251" name="Group 58"/>
          <p:cNvGrpSpPr>
            <a:grpSpLocks/>
          </p:cNvGrpSpPr>
          <p:nvPr/>
        </p:nvGrpSpPr>
        <p:grpSpPr bwMode="auto">
          <a:xfrm>
            <a:off x="2570163" y="3375025"/>
            <a:ext cx="146050" cy="255588"/>
            <a:chOff x="1584" y="1248"/>
            <a:chExt cx="96" cy="192"/>
          </a:xfrm>
        </p:grpSpPr>
        <p:grpSp>
          <p:nvGrpSpPr>
            <p:cNvPr id="52266" name="Group 59"/>
            <p:cNvGrpSpPr>
              <a:grpSpLocks/>
            </p:cNvGrpSpPr>
            <p:nvPr/>
          </p:nvGrpSpPr>
          <p:grpSpPr bwMode="auto">
            <a:xfrm>
              <a:off x="1584" y="1248"/>
              <a:ext cx="0" cy="192"/>
              <a:chOff x="1584" y="1248"/>
              <a:chExt cx="0" cy="192"/>
            </a:xfrm>
          </p:grpSpPr>
          <p:sp>
            <p:nvSpPr>
              <p:cNvPr id="52270" name="Line 60"/>
              <p:cNvSpPr>
                <a:spLocks noChangeShapeType="1"/>
              </p:cNvSpPr>
              <p:nvPr/>
            </p:nvSpPr>
            <p:spPr bwMode="auto">
              <a:xfrm>
                <a:off x="1584" y="124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52271" name="Line 61"/>
              <p:cNvSpPr>
                <a:spLocks noChangeShapeType="1"/>
              </p:cNvSpPr>
              <p:nvPr/>
            </p:nvSpPr>
            <p:spPr bwMode="auto">
              <a:xfrm>
                <a:off x="1584" y="139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grpSp>
          <p:nvGrpSpPr>
            <p:cNvPr id="52267" name="Group 62"/>
            <p:cNvGrpSpPr>
              <a:grpSpLocks/>
            </p:cNvGrpSpPr>
            <p:nvPr/>
          </p:nvGrpSpPr>
          <p:grpSpPr bwMode="auto">
            <a:xfrm>
              <a:off x="1680" y="1248"/>
              <a:ext cx="0" cy="192"/>
              <a:chOff x="1632" y="1248"/>
              <a:chExt cx="0" cy="192"/>
            </a:xfrm>
          </p:grpSpPr>
          <p:sp>
            <p:nvSpPr>
              <p:cNvPr id="52268" name="Line 63"/>
              <p:cNvSpPr>
                <a:spLocks noChangeShapeType="1"/>
              </p:cNvSpPr>
              <p:nvPr/>
            </p:nvSpPr>
            <p:spPr bwMode="auto">
              <a:xfrm>
                <a:off x="1632" y="124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52269" name="Line 64"/>
              <p:cNvSpPr>
                <a:spLocks noChangeShapeType="1"/>
              </p:cNvSpPr>
              <p:nvPr/>
            </p:nvSpPr>
            <p:spPr bwMode="auto">
              <a:xfrm>
                <a:off x="1632" y="139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grpSp>
      <p:sp>
        <p:nvSpPr>
          <p:cNvPr id="52252" name="Line 65"/>
          <p:cNvSpPr>
            <a:spLocks noChangeShapeType="1"/>
          </p:cNvSpPr>
          <p:nvPr/>
        </p:nvSpPr>
        <p:spPr bwMode="auto">
          <a:xfrm>
            <a:off x="2741613" y="3502025"/>
            <a:ext cx="19431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52253" name="Text Box 66"/>
          <p:cNvSpPr txBox="1">
            <a:spLocks noChangeArrowheads="1"/>
          </p:cNvSpPr>
          <p:nvPr/>
        </p:nvSpPr>
        <p:spPr bwMode="auto">
          <a:xfrm>
            <a:off x="2133600" y="3630613"/>
            <a:ext cx="11461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r" eaLnBrk="1" hangingPunct="1">
              <a:spcBef>
                <a:spcPct val="0"/>
              </a:spcBef>
              <a:buClrTx/>
              <a:buSzTx/>
              <a:buFontTx/>
              <a:buNone/>
            </a:pPr>
            <a:endParaRPr lang="ja-JP" altLang="ja-JP" sz="2000">
              <a:solidFill>
                <a:srgbClr val="000000"/>
              </a:solidFill>
            </a:endParaRPr>
          </a:p>
        </p:txBody>
      </p:sp>
      <p:sp>
        <p:nvSpPr>
          <p:cNvPr id="52254" name="Text Box 67"/>
          <p:cNvSpPr txBox="1">
            <a:spLocks noChangeArrowheads="1"/>
          </p:cNvSpPr>
          <p:nvPr/>
        </p:nvSpPr>
        <p:spPr bwMode="auto">
          <a:xfrm>
            <a:off x="2136775" y="3054350"/>
            <a:ext cx="100806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SM400</a:t>
            </a:r>
          </a:p>
        </p:txBody>
      </p:sp>
      <p:sp>
        <p:nvSpPr>
          <p:cNvPr id="52255" name="Line 68"/>
          <p:cNvSpPr>
            <a:spLocks noChangeShapeType="1"/>
          </p:cNvSpPr>
          <p:nvPr/>
        </p:nvSpPr>
        <p:spPr bwMode="auto">
          <a:xfrm>
            <a:off x="6872288" y="3502025"/>
            <a:ext cx="3635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52256" name="Rectangle 69"/>
          <p:cNvSpPr>
            <a:spLocks noChangeArrowheads="1"/>
          </p:cNvSpPr>
          <p:nvPr/>
        </p:nvSpPr>
        <p:spPr bwMode="auto">
          <a:xfrm>
            <a:off x="4689475" y="3311525"/>
            <a:ext cx="727075" cy="384175"/>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BCD</a:t>
            </a:r>
          </a:p>
        </p:txBody>
      </p:sp>
      <p:sp>
        <p:nvSpPr>
          <p:cNvPr id="52257" name="Rectangle 70"/>
          <p:cNvSpPr>
            <a:spLocks noChangeArrowheads="1"/>
          </p:cNvSpPr>
          <p:nvPr/>
        </p:nvSpPr>
        <p:spPr bwMode="auto">
          <a:xfrm>
            <a:off x="6145213" y="3311525"/>
            <a:ext cx="727075" cy="384175"/>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K1Y36</a:t>
            </a:r>
          </a:p>
        </p:txBody>
      </p:sp>
      <p:sp>
        <p:nvSpPr>
          <p:cNvPr id="52258" name="Rectangle 71"/>
          <p:cNvSpPr>
            <a:spLocks noChangeArrowheads="1"/>
          </p:cNvSpPr>
          <p:nvPr/>
        </p:nvSpPr>
        <p:spPr bwMode="auto">
          <a:xfrm>
            <a:off x="5416550" y="3311525"/>
            <a:ext cx="728663" cy="384175"/>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D0</a:t>
            </a:r>
          </a:p>
        </p:txBody>
      </p:sp>
      <p:sp>
        <p:nvSpPr>
          <p:cNvPr id="52259" name="Line 72"/>
          <p:cNvSpPr>
            <a:spLocks noChangeShapeType="1"/>
          </p:cNvSpPr>
          <p:nvPr/>
        </p:nvSpPr>
        <p:spPr bwMode="auto">
          <a:xfrm>
            <a:off x="6872288" y="4144963"/>
            <a:ext cx="3635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52260" name="Rectangle 73"/>
          <p:cNvSpPr>
            <a:spLocks noChangeArrowheads="1"/>
          </p:cNvSpPr>
          <p:nvPr/>
        </p:nvSpPr>
        <p:spPr bwMode="auto">
          <a:xfrm>
            <a:off x="4689475" y="3952875"/>
            <a:ext cx="727075" cy="384175"/>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BCD</a:t>
            </a:r>
          </a:p>
        </p:txBody>
      </p:sp>
      <p:sp>
        <p:nvSpPr>
          <p:cNvPr id="52261" name="Rectangle 74"/>
          <p:cNvSpPr>
            <a:spLocks noChangeArrowheads="1"/>
          </p:cNvSpPr>
          <p:nvPr/>
        </p:nvSpPr>
        <p:spPr bwMode="auto">
          <a:xfrm>
            <a:off x="6145213" y="3952875"/>
            <a:ext cx="727075" cy="384175"/>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K1Y3A</a:t>
            </a:r>
          </a:p>
        </p:txBody>
      </p:sp>
      <p:sp>
        <p:nvSpPr>
          <p:cNvPr id="52262" name="Rectangle 75"/>
          <p:cNvSpPr>
            <a:spLocks noChangeArrowheads="1"/>
          </p:cNvSpPr>
          <p:nvPr/>
        </p:nvSpPr>
        <p:spPr bwMode="auto">
          <a:xfrm>
            <a:off x="5416550" y="3952875"/>
            <a:ext cx="728663" cy="384175"/>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D1</a:t>
            </a:r>
          </a:p>
        </p:txBody>
      </p:sp>
      <p:sp>
        <p:nvSpPr>
          <p:cNvPr id="52263" name="Line 77"/>
          <p:cNvSpPr>
            <a:spLocks noChangeShapeType="1"/>
          </p:cNvSpPr>
          <p:nvPr/>
        </p:nvSpPr>
        <p:spPr bwMode="auto">
          <a:xfrm flipH="1">
            <a:off x="3959225" y="3503613"/>
            <a:ext cx="0" cy="647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52264" name="Line 79"/>
          <p:cNvSpPr>
            <a:spLocks noChangeShapeType="1"/>
          </p:cNvSpPr>
          <p:nvPr/>
        </p:nvSpPr>
        <p:spPr bwMode="auto">
          <a:xfrm>
            <a:off x="3960813" y="4133850"/>
            <a:ext cx="7286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52265" name="スライド番号プレースホルダ 3"/>
          <p:cNvSpPr>
            <a:spLocks noGrp="1" noChangeArrowheads="1"/>
          </p:cNvSpPr>
          <p:nvPr>
            <p:ph type="sldNum" sz="quarter" idx="11"/>
          </p:nvPr>
        </p:nvSpPr>
        <p:spPr>
          <a:xfrm>
            <a:off x="8172450" y="6308725"/>
            <a:ext cx="971550" cy="549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a:spcBef>
                <a:spcPct val="0"/>
              </a:spcBef>
              <a:buClrTx/>
              <a:buSzTx/>
              <a:buFontTx/>
              <a:buNone/>
            </a:pPr>
            <a:fld id="{3DDCA93F-84F3-4CF9-B016-415B9E1C5CB1}" type="slidenum">
              <a:rPr kumimoji="0" lang="en-US" altLang="ja-JP" sz="1800" smtClean="0"/>
              <a:pPr algn="ctr">
                <a:spcBef>
                  <a:spcPct val="0"/>
                </a:spcBef>
                <a:buClrTx/>
                <a:buSzTx/>
                <a:buFontTx/>
                <a:buNone/>
              </a:pPr>
              <a:t>23</a:t>
            </a:fld>
            <a:endParaRPr kumimoji="0" lang="en-US" altLang="ja-JP" sz="18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395288" y="5029200"/>
            <a:ext cx="854551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8" rIns="91434" bIns="45718">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eaLnBrk="1" hangingPunct="1">
              <a:spcBef>
                <a:spcPct val="0"/>
              </a:spcBef>
              <a:buClrTx/>
              <a:buSzTx/>
              <a:buFontTx/>
              <a:buNone/>
            </a:pPr>
            <a:r>
              <a:rPr lang="ja-JP" altLang="en-US" sz="2000">
                <a:solidFill>
                  <a:srgbClr val="000000"/>
                </a:solidFill>
              </a:rPr>
              <a:t>入力条件</a:t>
            </a:r>
            <a:r>
              <a:rPr lang="en-US" altLang="ja-JP" sz="2000">
                <a:solidFill>
                  <a:srgbClr val="000000"/>
                </a:solidFill>
              </a:rPr>
              <a:t>X02</a:t>
            </a:r>
            <a:r>
              <a:rPr lang="ja-JP" altLang="en-US" sz="2000">
                <a:solidFill>
                  <a:srgbClr val="000000"/>
                </a:solidFill>
              </a:rPr>
              <a:t>を</a:t>
            </a:r>
            <a:r>
              <a:rPr lang="en-US" altLang="ja-JP" sz="2000">
                <a:solidFill>
                  <a:srgbClr val="000000"/>
                </a:solidFill>
              </a:rPr>
              <a:t>ON</a:t>
            </a:r>
            <a:r>
              <a:rPr lang="ja-JP" altLang="en-US" sz="2000">
                <a:solidFill>
                  <a:srgbClr val="000000"/>
                </a:solidFill>
              </a:rPr>
              <a:t>すると、</a:t>
            </a:r>
            <a:r>
              <a:rPr lang="en-US" altLang="ja-JP" sz="2000">
                <a:solidFill>
                  <a:srgbClr val="000000"/>
                </a:solidFill>
              </a:rPr>
              <a:t>D0</a:t>
            </a:r>
            <a:r>
              <a:rPr lang="ja-JP" altLang="en-US" sz="2000">
                <a:solidFill>
                  <a:srgbClr val="000000"/>
                </a:solidFill>
              </a:rPr>
              <a:t>に</a:t>
            </a:r>
            <a:r>
              <a:rPr lang="en-US" altLang="ja-JP" sz="2000">
                <a:solidFill>
                  <a:srgbClr val="000000"/>
                </a:solidFill>
              </a:rPr>
              <a:t>K1000</a:t>
            </a:r>
            <a:r>
              <a:rPr lang="ja-JP" altLang="en-US" sz="2000">
                <a:solidFill>
                  <a:srgbClr val="000000"/>
                </a:solidFill>
              </a:rPr>
              <a:t>を転送する。</a:t>
            </a:r>
          </a:p>
          <a:p>
            <a:pPr eaLnBrk="1" hangingPunct="1">
              <a:spcBef>
                <a:spcPct val="0"/>
              </a:spcBef>
              <a:buClrTx/>
              <a:buSzTx/>
              <a:buFontTx/>
              <a:buNone/>
            </a:pPr>
            <a:r>
              <a:rPr lang="ja-JP" altLang="en-US" sz="2000">
                <a:solidFill>
                  <a:srgbClr val="000000"/>
                </a:solidFill>
              </a:rPr>
              <a:t>入力条件</a:t>
            </a:r>
            <a:r>
              <a:rPr lang="en-US" altLang="ja-JP" sz="2000">
                <a:solidFill>
                  <a:srgbClr val="000000"/>
                </a:solidFill>
              </a:rPr>
              <a:t>X00</a:t>
            </a:r>
            <a:r>
              <a:rPr lang="ja-JP" altLang="en-US" sz="2000">
                <a:solidFill>
                  <a:srgbClr val="000000"/>
                </a:solidFill>
              </a:rPr>
              <a:t>が</a:t>
            </a:r>
            <a:r>
              <a:rPr lang="en-US" altLang="ja-JP" sz="2000">
                <a:solidFill>
                  <a:srgbClr val="000000"/>
                </a:solidFill>
              </a:rPr>
              <a:t>ON</a:t>
            </a:r>
            <a:r>
              <a:rPr lang="ja-JP" altLang="en-US" sz="2000">
                <a:solidFill>
                  <a:srgbClr val="000000"/>
                </a:solidFill>
              </a:rPr>
              <a:t>するごとに、</a:t>
            </a:r>
            <a:r>
              <a:rPr lang="en-US" altLang="ja-JP" sz="2000">
                <a:solidFill>
                  <a:srgbClr val="000000"/>
                </a:solidFill>
              </a:rPr>
              <a:t>D0</a:t>
            </a:r>
            <a:r>
              <a:rPr lang="ja-JP" altLang="en-US" sz="2000">
                <a:solidFill>
                  <a:srgbClr val="000000"/>
                </a:solidFill>
              </a:rPr>
              <a:t>の内容から</a:t>
            </a:r>
            <a:r>
              <a:rPr lang="en-US" altLang="ja-JP" sz="2000">
                <a:solidFill>
                  <a:srgbClr val="000000"/>
                </a:solidFill>
              </a:rPr>
              <a:t>K5</a:t>
            </a:r>
            <a:r>
              <a:rPr lang="ja-JP" altLang="en-US" sz="2000">
                <a:solidFill>
                  <a:srgbClr val="000000"/>
                </a:solidFill>
              </a:rPr>
              <a:t>を減算する。</a:t>
            </a:r>
          </a:p>
          <a:p>
            <a:pPr eaLnBrk="1" hangingPunct="1">
              <a:spcBef>
                <a:spcPct val="0"/>
              </a:spcBef>
              <a:buClrTx/>
              <a:buSzTx/>
              <a:buFontTx/>
              <a:buNone/>
            </a:pPr>
            <a:r>
              <a:rPr lang="ja-JP" altLang="en-US" sz="2000">
                <a:solidFill>
                  <a:srgbClr val="000000"/>
                </a:solidFill>
              </a:rPr>
              <a:t>入力条件</a:t>
            </a:r>
            <a:r>
              <a:rPr lang="en-US" altLang="ja-JP" sz="2000">
                <a:solidFill>
                  <a:srgbClr val="000000"/>
                </a:solidFill>
              </a:rPr>
              <a:t>X01</a:t>
            </a:r>
            <a:r>
              <a:rPr lang="ja-JP" altLang="en-US" sz="2000">
                <a:solidFill>
                  <a:srgbClr val="000000"/>
                </a:solidFill>
              </a:rPr>
              <a:t>が</a:t>
            </a:r>
            <a:r>
              <a:rPr lang="en-US" altLang="ja-JP" sz="2000">
                <a:solidFill>
                  <a:srgbClr val="000000"/>
                </a:solidFill>
              </a:rPr>
              <a:t>ON</a:t>
            </a:r>
            <a:r>
              <a:rPr lang="ja-JP" altLang="en-US" sz="2000">
                <a:solidFill>
                  <a:srgbClr val="000000"/>
                </a:solidFill>
              </a:rPr>
              <a:t>するごとに、</a:t>
            </a:r>
            <a:r>
              <a:rPr lang="en-US" altLang="ja-JP" sz="2000">
                <a:solidFill>
                  <a:srgbClr val="000000"/>
                </a:solidFill>
              </a:rPr>
              <a:t>D0</a:t>
            </a:r>
            <a:r>
              <a:rPr lang="ja-JP" altLang="en-US" sz="2000">
                <a:solidFill>
                  <a:srgbClr val="000000"/>
                </a:solidFill>
              </a:rPr>
              <a:t>の内容から</a:t>
            </a:r>
            <a:r>
              <a:rPr lang="en-US" altLang="ja-JP" sz="2000">
                <a:solidFill>
                  <a:srgbClr val="000000"/>
                </a:solidFill>
              </a:rPr>
              <a:t>K2</a:t>
            </a:r>
            <a:r>
              <a:rPr lang="ja-JP" altLang="en-US" sz="2000">
                <a:solidFill>
                  <a:srgbClr val="000000"/>
                </a:solidFill>
              </a:rPr>
              <a:t>を減算して、</a:t>
            </a:r>
            <a:r>
              <a:rPr lang="en-US" altLang="ja-JP" sz="2000">
                <a:solidFill>
                  <a:srgbClr val="000000"/>
                </a:solidFill>
              </a:rPr>
              <a:t>D1</a:t>
            </a:r>
            <a:r>
              <a:rPr lang="ja-JP" altLang="en-US" sz="2000">
                <a:solidFill>
                  <a:srgbClr val="000000"/>
                </a:solidFill>
              </a:rPr>
              <a:t>に格納する。</a:t>
            </a:r>
          </a:p>
        </p:txBody>
      </p:sp>
      <p:sp>
        <p:nvSpPr>
          <p:cNvPr id="54275" name="Text Box 12"/>
          <p:cNvSpPr txBox="1">
            <a:spLocks noChangeArrowheads="1"/>
          </p:cNvSpPr>
          <p:nvPr/>
        </p:nvSpPr>
        <p:spPr bwMode="auto">
          <a:xfrm>
            <a:off x="533400" y="457200"/>
            <a:ext cx="78486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ja-JP" altLang="en-US" sz="4000" b="0" u="sng"/>
              <a:t>四則演算命令</a:t>
            </a:r>
            <a:r>
              <a:rPr lang="en-US" altLang="ja-JP" sz="4000" b="0" u="sng"/>
              <a:t>(</a:t>
            </a:r>
            <a:r>
              <a:rPr lang="ja-JP" altLang="en-US" sz="4000" b="0" u="sng"/>
              <a:t>減算命令</a:t>
            </a:r>
            <a:r>
              <a:rPr lang="en-US" altLang="ja-JP" sz="4000" b="0" u="sng"/>
              <a:t>)</a:t>
            </a:r>
          </a:p>
        </p:txBody>
      </p:sp>
      <p:sp>
        <p:nvSpPr>
          <p:cNvPr id="54276" name="Line 14"/>
          <p:cNvSpPr>
            <a:spLocks noChangeShapeType="1"/>
          </p:cNvSpPr>
          <p:nvPr/>
        </p:nvSpPr>
        <p:spPr bwMode="auto">
          <a:xfrm>
            <a:off x="7205663" y="3781425"/>
            <a:ext cx="3635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nvGrpSpPr>
          <p:cNvPr id="54277" name="Group 15"/>
          <p:cNvGrpSpPr>
            <a:grpSpLocks/>
          </p:cNvGrpSpPr>
          <p:nvPr/>
        </p:nvGrpSpPr>
        <p:grpSpPr bwMode="auto">
          <a:xfrm flipH="1">
            <a:off x="1979613" y="1704975"/>
            <a:ext cx="152400" cy="2714625"/>
            <a:chOff x="1056" y="1318"/>
            <a:chExt cx="0" cy="1370"/>
          </a:xfrm>
        </p:grpSpPr>
        <p:sp>
          <p:nvSpPr>
            <p:cNvPr id="54327" name="Line 16"/>
            <p:cNvSpPr>
              <a:spLocks noChangeShapeType="1"/>
            </p:cNvSpPr>
            <p:nvPr/>
          </p:nvSpPr>
          <p:spPr bwMode="auto">
            <a:xfrm>
              <a:off x="1056" y="1318"/>
              <a:ext cx="0" cy="10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54328" name="Line 17"/>
            <p:cNvSpPr>
              <a:spLocks noChangeShapeType="1"/>
            </p:cNvSpPr>
            <p:nvPr/>
          </p:nvSpPr>
          <p:spPr bwMode="auto">
            <a:xfrm>
              <a:off x="1056" y="235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grpSp>
        <p:nvGrpSpPr>
          <p:cNvPr id="54278" name="Group 18"/>
          <p:cNvGrpSpPr>
            <a:grpSpLocks/>
          </p:cNvGrpSpPr>
          <p:nvPr/>
        </p:nvGrpSpPr>
        <p:grpSpPr bwMode="auto">
          <a:xfrm>
            <a:off x="7585075" y="1639888"/>
            <a:ext cx="82550" cy="2779712"/>
            <a:chOff x="1056" y="1318"/>
            <a:chExt cx="0" cy="1370"/>
          </a:xfrm>
        </p:grpSpPr>
        <p:sp>
          <p:nvSpPr>
            <p:cNvPr id="54325" name="Line 19"/>
            <p:cNvSpPr>
              <a:spLocks noChangeShapeType="1"/>
            </p:cNvSpPr>
            <p:nvPr/>
          </p:nvSpPr>
          <p:spPr bwMode="auto">
            <a:xfrm>
              <a:off x="1056" y="1318"/>
              <a:ext cx="0" cy="10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54326" name="Line 20"/>
            <p:cNvSpPr>
              <a:spLocks noChangeShapeType="1"/>
            </p:cNvSpPr>
            <p:nvPr/>
          </p:nvSpPr>
          <p:spPr bwMode="auto">
            <a:xfrm>
              <a:off x="1056" y="235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sp>
        <p:nvSpPr>
          <p:cNvPr id="54279" name="Line 21"/>
          <p:cNvSpPr>
            <a:spLocks noChangeShapeType="1"/>
          </p:cNvSpPr>
          <p:nvPr/>
        </p:nvSpPr>
        <p:spPr bwMode="auto">
          <a:xfrm>
            <a:off x="2117725" y="3781425"/>
            <a:ext cx="4365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54280" name="Rectangle 22"/>
          <p:cNvSpPr>
            <a:spLocks noChangeArrowheads="1"/>
          </p:cNvSpPr>
          <p:nvPr/>
        </p:nvSpPr>
        <p:spPr bwMode="auto">
          <a:xfrm>
            <a:off x="5022850" y="3590925"/>
            <a:ext cx="727075" cy="384175"/>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D0</a:t>
            </a:r>
          </a:p>
        </p:txBody>
      </p:sp>
      <p:sp>
        <p:nvSpPr>
          <p:cNvPr id="54281" name="Rectangle 23"/>
          <p:cNvSpPr>
            <a:spLocks noChangeArrowheads="1"/>
          </p:cNvSpPr>
          <p:nvPr/>
        </p:nvSpPr>
        <p:spPr bwMode="auto">
          <a:xfrm>
            <a:off x="6478588" y="3590925"/>
            <a:ext cx="727075" cy="384175"/>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D1</a:t>
            </a:r>
          </a:p>
        </p:txBody>
      </p:sp>
      <p:sp>
        <p:nvSpPr>
          <p:cNvPr id="54282" name="Rectangle 24"/>
          <p:cNvSpPr>
            <a:spLocks noChangeArrowheads="1"/>
          </p:cNvSpPr>
          <p:nvPr/>
        </p:nvSpPr>
        <p:spPr bwMode="auto">
          <a:xfrm>
            <a:off x="5749925" y="3590925"/>
            <a:ext cx="728663" cy="384175"/>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K2</a:t>
            </a:r>
          </a:p>
        </p:txBody>
      </p:sp>
      <p:sp>
        <p:nvSpPr>
          <p:cNvPr id="54283" name="Rectangle 25"/>
          <p:cNvSpPr>
            <a:spLocks noChangeArrowheads="1"/>
          </p:cNvSpPr>
          <p:nvPr/>
        </p:nvSpPr>
        <p:spPr bwMode="auto">
          <a:xfrm>
            <a:off x="4294188" y="3590925"/>
            <a:ext cx="728662" cy="384175"/>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ja-JP" altLang="en-US" sz="2000">
                <a:solidFill>
                  <a:srgbClr val="000000"/>
                </a:solidFill>
              </a:rPr>
              <a:t>＋</a:t>
            </a:r>
          </a:p>
        </p:txBody>
      </p:sp>
      <p:grpSp>
        <p:nvGrpSpPr>
          <p:cNvPr id="54284" name="Group 26"/>
          <p:cNvGrpSpPr>
            <a:grpSpLocks/>
          </p:cNvGrpSpPr>
          <p:nvPr/>
        </p:nvGrpSpPr>
        <p:grpSpPr bwMode="auto">
          <a:xfrm>
            <a:off x="2554288" y="3654425"/>
            <a:ext cx="146050" cy="255588"/>
            <a:chOff x="1584" y="1248"/>
            <a:chExt cx="96" cy="192"/>
          </a:xfrm>
        </p:grpSpPr>
        <p:grpSp>
          <p:nvGrpSpPr>
            <p:cNvPr id="54319" name="Group 27"/>
            <p:cNvGrpSpPr>
              <a:grpSpLocks/>
            </p:cNvGrpSpPr>
            <p:nvPr/>
          </p:nvGrpSpPr>
          <p:grpSpPr bwMode="auto">
            <a:xfrm>
              <a:off x="1584" y="1248"/>
              <a:ext cx="0" cy="192"/>
              <a:chOff x="1584" y="1248"/>
              <a:chExt cx="0" cy="192"/>
            </a:xfrm>
          </p:grpSpPr>
          <p:sp>
            <p:nvSpPr>
              <p:cNvPr id="54323" name="Line 28"/>
              <p:cNvSpPr>
                <a:spLocks noChangeShapeType="1"/>
              </p:cNvSpPr>
              <p:nvPr/>
            </p:nvSpPr>
            <p:spPr bwMode="auto">
              <a:xfrm>
                <a:off x="1584" y="124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54324" name="Line 29"/>
              <p:cNvSpPr>
                <a:spLocks noChangeShapeType="1"/>
              </p:cNvSpPr>
              <p:nvPr/>
            </p:nvSpPr>
            <p:spPr bwMode="auto">
              <a:xfrm>
                <a:off x="1584" y="139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grpSp>
          <p:nvGrpSpPr>
            <p:cNvPr id="54320" name="Group 30"/>
            <p:cNvGrpSpPr>
              <a:grpSpLocks/>
            </p:cNvGrpSpPr>
            <p:nvPr/>
          </p:nvGrpSpPr>
          <p:grpSpPr bwMode="auto">
            <a:xfrm>
              <a:off x="1680" y="1248"/>
              <a:ext cx="0" cy="192"/>
              <a:chOff x="1632" y="1248"/>
              <a:chExt cx="0" cy="192"/>
            </a:xfrm>
          </p:grpSpPr>
          <p:sp>
            <p:nvSpPr>
              <p:cNvPr id="54321" name="Line 31"/>
              <p:cNvSpPr>
                <a:spLocks noChangeShapeType="1"/>
              </p:cNvSpPr>
              <p:nvPr/>
            </p:nvSpPr>
            <p:spPr bwMode="auto">
              <a:xfrm>
                <a:off x="1632" y="124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54322" name="Line 32"/>
              <p:cNvSpPr>
                <a:spLocks noChangeShapeType="1"/>
              </p:cNvSpPr>
              <p:nvPr/>
            </p:nvSpPr>
            <p:spPr bwMode="auto">
              <a:xfrm>
                <a:off x="1632" y="139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grpSp>
      <p:sp>
        <p:nvSpPr>
          <p:cNvPr id="54285" name="Line 33"/>
          <p:cNvSpPr>
            <a:spLocks noChangeShapeType="1"/>
          </p:cNvSpPr>
          <p:nvPr/>
        </p:nvSpPr>
        <p:spPr bwMode="auto">
          <a:xfrm>
            <a:off x="2700338" y="3781425"/>
            <a:ext cx="1584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54286" name="Text Box 34"/>
          <p:cNvSpPr txBox="1">
            <a:spLocks noChangeArrowheads="1"/>
          </p:cNvSpPr>
          <p:nvPr/>
        </p:nvSpPr>
        <p:spPr bwMode="auto">
          <a:xfrm>
            <a:off x="2808288" y="3338513"/>
            <a:ext cx="11461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r" eaLnBrk="1" hangingPunct="1">
              <a:spcBef>
                <a:spcPct val="0"/>
              </a:spcBef>
              <a:buClrTx/>
              <a:buSzTx/>
              <a:buFontTx/>
              <a:buNone/>
            </a:pPr>
            <a:r>
              <a:rPr lang="ja-JP" altLang="en-US" sz="1800">
                <a:solidFill>
                  <a:srgbClr val="FF0000"/>
                </a:solidFill>
              </a:rPr>
              <a:t>入力条件</a:t>
            </a:r>
          </a:p>
        </p:txBody>
      </p:sp>
      <p:grpSp>
        <p:nvGrpSpPr>
          <p:cNvPr id="54287" name="Group 35"/>
          <p:cNvGrpSpPr>
            <a:grpSpLocks/>
          </p:cNvGrpSpPr>
          <p:nvPr/>
        </p:nvGrpSpPr>
        <p:grpSpPr bwMode="auto">
          <a:xfrm>
            <a:off x="2595563" y="2806700"/>
            <a:ext cx="146050" cy="255588"/>
            <a:chOff x="1584" y="1248"/>
            <a:chExt cx="96" cy="192"/>
          </a:xfrm>
        </p:grpSpPr>
        <p:grpSp>
          <p:nvGrpSpPr>
            <p:cNvPr id="54313" name="Group 36"/>
            <p:cNvGrpSpPr>
              <a:grpSpLocks/>
            </p:cNvGrpSpPr>
            <p:nvPr/>
          </p:nvGrpSpPr>
          <p:grpSpPr bwMode="auto">
            <a:xfrm>
              <a:off x="1584" y="1248"/>
              <a:ext cx="0" cy="192"/>
              <a:chOff x="1584" y="1248"/>
              <a:chExt cx="0" cy="192"/>
            </a:xfrm>
          </p:grpSpPr>
          <p:sp>
            <p:nvSpPr>
              <p:cNvPr id="54317" name="Line 37"/>
              <p:cNvSpPr>
                <a:spLocks noChangeShapeType="1"/>
              </p:cNvSpPr>
              <p:nvPr/>
            </p:nvSpPr>
            <p:spPr bwMode="auto">
              <a:xfrm>
                <a:off x="1584" y="124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54318" name="Line 38"/>
              <p:cNvSpPr>
                <a:spLocks noChangeShapeType="1"/>
              </p:cNvSpPr>
              <p:nvPr/>
            </p:nvSpPr>
            <p:spPr bwMode="auto">
              <a:xfrm>
                <a:off x="1584" y="139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grpSp>
          <p:nvGrpSpPr>
            <p:cNvPr id="54314" name="Group 39"/>
            <p:cNvGrpSpPr>
              <a:grpSpLocks/>
            </p:cNvGrpSpPr>
            <p:nvPr/>
          </p:nvGrpSpPr>
          <p:grpSpPr bwMode="auto">
            <a:xfrm>
              <a:off x="1680" y="1248"/>
              <a:ext cx="0" cy="192"/>
              <a:chOff x="1632" y="1248"/>
              <a:chExt cx="0" cy="192"/>
            </a:xfrm>
          </p:grpSpPr>
          <p:sp>
            <p:nvSpPr>
              <p:cNvPr id="54315" name="Line 40"/>
              <p:cNvSpPr>
                <a:spLocks noChangeShapeType="1"/>
              </p:cNvSpPr>
              <p:nvPr/>
            </p:nvSpPr>
            <p:spPr bwMode="auto">
              <a:xfrm>
                <a:off x="1632" y="124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54316" name="Line 41"/>
              <p:cNvSpPr>
                <a:spLocks noChangeShapeType="1"/>
              </p:cNvSpPr>
              <p:nvPr/>
            </p:nvSpPr>
            <p:spPr bwMode="auto">
              <a:xfrm>
                <a:off x="1632" y="139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grpSp>
      <p:sp>
        <p:nvSpPr>
          <p:cNvPr id="54288" name="Line 42"/>
          <p:cNvSpPr>
            <a:spLocks noChangeShapeType="1"/>
          </p:cNvSpPr>
          <p:nvPr/>
        </p:nvSpPr>
        <p:spPr bwMode="auto">
          <a:xfrm>
            <a:off x="2159000" y="2935288"/>
            <a:ext cx="4365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54289" name="Line 43"/>
          <p:cNvSpPr>
            <a:spLocks noChangeShapeType="1"/>
          </p:cNvSpPr>
          <p:nvPr/>
        </p:nvSpPr>
        <p:spPr bwMode="auto">
          <a:xfrm>
            <a:off x="2741613" y="2935288"/>
            <a:ext cx="23399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54290" name="Rectangle 44"/>
          <p:cNvSpPr>
            <a:spLocks noChangeArrowheads="1"/>
          </p:cNvSpPr>
          <p:nvPr/>
        </p:nvSpPr>
        <p:spPr bwMode="auto">
          <a:xfrm>
            <a:off x="4294188" y="3590925"/>
            <a:ext cx="728662" cy="384175"/>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ja-JP" altLang="en-US" sz="1800">
                <a:solidFill>
                  <a:srgbClr val="000000"/>
                </a:solidFill>
              </a:rPr>
              <a:t>－</a:t>
            </a:r>
            <a:r>
              <a:rPr lang="en-US" altLang="ja-JP" sz="1800">
                <a:solidFill>
                  <a:srgbClr val="000000"/>
                </a:solidFill>
              </a:rPr>
              <a:t>P</a:t>
            </a:r>
          </a:p>
        </p:txBody>
      </p:sp>
      <p:sp>
        <p:nvSpPr>
          <p:cNvPr id="54291" name="Line 45"/>
          <p:cNvSpPr>
            <a:spLocks noChangeShapeType="1"/>
          </p:cNvSpPr>
          <p:nvPr/>
        </p:nvSpPr>
        <p:spPr bwMode="auto">
          <a:xfrm>
            <a:off x="7246938" y="2933700"/>
            <a:ext cx="3635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54292" name="Rectangle 46"/>
          <p:cNvSpPr>
            <a:spLocks noChangeArrowheads="1"/>
          </p:cNvSpPr>
          <p:nvPr/>
        </p:nvSpPr>
        <p:spPr bwMode="auto">
          <a:xfrm>
            <a:off x="5064125" y="2743200"/>
            <a:ext cx="727075" cy="384175"/>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ja-JP" altLang="en-US" sz="1800">
                <a:solidFill>
                  <a:srgbClr val="000000"/>
                </a:solidFill>
              </a:rPr>
              <a:t>－</a:t>
            </a:r>
            <a:r>
              <a:rPr lang="en-US" altLang="ja-JP" sz="1800">
                <a:solidFill>
                  <a:srgbClr val="000000"/>
                </a:solidFill>
              </a:rPr>
              <a:t>P</a:t>
            </a:r>
          </a:p>
        </p:txBody>
      </p:sp>
      <p:sp>
        <p:nvSpPr>
          <p:cNvPr id="54293" name="Rectangle 47"/>
          <p:cNvSpPr>
            <a:spLocks noChangeArrowheads="1"/>
          </p:cNvSpPr>
          <p:nvPr/>
        </p:nvSpPr>
        <p:spPr bwMode="auto">
          <a:xfrm>
            <a:off x="6519863" y="2743200"/>
            <a:ext cx="727075" cy="384175"/>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D0</a:t>
            </a:r>
          </a:p>
        </p:txBody>
      </p:sp>
      <p:sp>
        <p:nvSpPr>
          <p:cNvPr id="54294" name="Rectangle 48"/>
          <p:cNvSpPr>
            <a:spLocks noChangeArrowheads="1"/>
          </p:cNvSpPr>
          <p:nvPr/>
        </p:nvSpPr>
        <p:spPr bwMode="auto">
          <a:xfrm>
            <a:off x="5791200" y="2743200"/>
            <a:ext cx="728663" cy="384175"/>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K5</a:t>
            </a:r>
          </a:p>
        </p:txBody>
      </p:sp>
      <p:sp>
        <p:nvSpPr>
          <p:cNvPr id="54295" name="Text Box 49"/>
          <p:cNvSpPr txBox="1">
            <a:spLocks noChangeArrowheads="1"/>
          </p:cNvSpPr>
          <p:nvPr/>
        </p:nvSpPr>
        <p:spPr bwMode="auto">
          <a:xfrm>
            <a:off x="2849563" y="2492375"/>
            <a:ext cx="11461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r" eaLnBrk="1" hangingPunct="1">
              <a:spcBef>
                <a:spcPct val="0"/>
              </a:spcBef>
              <a:buClrTx/>
              <a:buSzTx/>
              <a:buFontTx/>
              <a:buNone/>
            </a:pPr>
            <a:r>
              <a:rPr lang="ja-JP" altLang="en-US" sz="1800">
                <a:solidFill>
                  <a:srgbClr val="FF0000"/>
                </a:solidFill>
              </a:rPr>
              <a:t>入力条件</a:t>
            </a:r>
          </a:p>
        </p:txBody>
      </p:sp>
      <p:sp>
        <p:nvSpPr>
          <p:cNvPr id="54296" name="Text Box 50"/>
          <p:cNvSpPr txBox="1">
            <a:spLocks noChangeArrowheads="1"/>
          </p:cNvSpPr>
          <p:nvPr/>
        </p:nvSpPr>
        <p:spPr bwMode="auto">
          <a:xfrm>
            <a:off x="2378075" y="2486025"/>
            <a:ext cx="6540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X00</a:t>
            </a:r>
          </a:p>
        </p:txBody>
      </p:sp>
      <p:sp>
        <p:nvSpPr>
          <p:cNvPr id="54297" name="Text Box 51"/>
          <p:cNvSpPr txBox="1">
            <a:spLocks noChangeArrowheads="1"/>
          </p:cNvSpPr>
          <p:nvPr/>
        </p:nvSpPr>
        <p:spPr bwMode="auto">
          <a:xfrm>
            <a:off x="2336800" y="3333750"/>
            <a:ext cx="6540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X01</a:t>
            </a:r>
          </a:p>
        </p:txBody>
      </p:sp>
      <p:sp>
        <p:nvSpPr>
          <p:cNvPr id="54298" name="Line 52"/>
          <p:cNvSpPr>
            <a:spLocks noChangeShapeType="1"/>
          </p:cNvSpPr>
          <p:nvPr/>
        </p:nvSpPr>
        <p:spPr bwMode="auto">
          <a:xfrm>
            <a:off x="2117725" y="2019300"/>
            <a:ext cx="436563"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nvGrpSpPr>
          <p:cNvPr id="54299" name="Group 53"/>
          <p:cNvGrpSpPr>
            <a:grpSpLocks/>
          </p:cNvGrpSpPr>
          <p:nvPr/>
        </p:nvGrpSpPr>
        <p:grpSpPr bwMode="auto">
          <a:xfrm>
            <a:off x="2554288" y="1892300"/>
            <a:ext cx="146050" cy="255588"/>
            <a:chOff x="1584" y="1248"/>
            <a:chExt cx="96" cy="192"/>
          </a:xfrm>
        </p:grpSpPr>
        <p:grpSp>
          <p:nvGrpSpPr>
            <p:cNvPr id="54307" name="Group 54"/>
            <p:cNvGrpSpPr>
              <a:grpSpLocks/>
            </p:cNvGrpSpPr>
            <p:nvPr/>
          </p:nvGrpSpPr>
          <p:grpSpPr bwMode="auto">
            <a:xfrm>
              <a:off x="1584" y="1248"/>
              <a:ext cx="0" cy="192"/>
              <a:chOff x="1584" y="1248"/>
              <a:chExt cx="0" cy="192"/>
            </a:xfrm>
          </p:grpSpPr>
          <p:sp>
            <p:nvSpPr>
              <p:cNvPr id="54311" name="Line 55"/>
              <p:cNvSpPr>
                <a:spLocks noChangeShapeType="1"/>
              </p:cNvSpPr>
              <p:nvPr/>
            </p:nvSpPr>
            <p:spPr bwMode="auto">
              <a:xfrm>
                <a:off x="1584" y="124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54312" name="Line 56"/>
              <p:cNvSpPr>
                <a:spLocks noChangeShapeType="1"/>
              </p:cNvSpPr>
              <p:nvPr/>
            </p:nvSpPr>
            <p:spPr bwMode="auto">
              <a:xfrm>
                <a:off x="1584" y="139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grpSp>
          <p:nvGrpSpPr>
            <p:cNvPr id="54308" name="Group 57"/>
            <p:cNvGrpSpPr>
              <a:grpSpLocks/>
            </p:cNvGrpSpPr>
            <p:nvPr/>
          </p:nvGrpSpPr>
          <p:grpSpPr bwMode="auto">
            <a:xfrm>
              <a:off x="1680" y="1248"/>
              <a:ext cx="0" cy="192"/>
              <a:chOff x="1632" y="1248"/>
              <a:chExt cx="0" cy="192"/>
            </a:xfrm>
          </p:grpSpPr>
          <p:sp>
            <p:nvSpPr>
              <p:cNvPr id="54309" name="Line 58"/>
              <p:cNvSpPr>
                <a:spLocks noChangeShapeType="1"/>
              </p:cNvSpPr>
              <p:nvPr/>
            </p:nvSpPr>
            <p:spPr bwMode="auto">
              <a:xfrm>
                <a:off x="1632" y="124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54310" name="Line 59"/>
              <p:cNvSpPr>
                <a:spLocks noChangeShapeType="1"/>
              </p:cNvSpPr>
              <p:nvPr/>
            </p:nvSpPr>
            <p:spPr bwMode="auto">
              <a:xfrm>
                <a:off x="1632" y="139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grpSp>
      <p:sp>
        <p:nvSpPr>
          <p:cNvPr id="54300" name="Line 60"/>
          <p:cNvSpPr>
            <a:spLocks noChangeShapeType="1"/>
          </p:cNvSpPr>
          <p:nvPr/>
        </p:nvSpPr>
        <p:spPr bwMode="auto">
          <a:xfrm>
            <a:off x="2700338" y="2019300"/>
            <a:ext cx="2339975"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54301" name="Text Box 62"/>
          <p:cNvSpPr txBox="1">
            <a:spLocks noChangeArrowheads="1"/>
          </p:cNvSpPr>
          <p:nvPr/>
        </p:nvSpPr>
        <p:spPr bwMode="auto">
          <a:xfrm>
            <a:off x="2336800" y="1571625"/>
            <a:ext cx="6540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X02</a:t>
            </a:r>
          </a:p>
        </p:txBody>
      </p:sp>
      <p:sp>
        <p:nvSpPr>
          <p:cNvPr id="54302" name="Line 63"/>
          <p:cNvSpPr>
            <a:spLocks noChangeShapeType="1"/>
          </p:cNvSpPr>
          <p:nvPr/>
        </p:nvSpPr>
        <p:spPr bwMode="auto">
          <a:xfrm>
            <a:off x="7205663" y="2019300"/>
            <a:ext cx="363537"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54303" name="Rectangle 64"/>
          <p:cNvSpPr>
            <a:spLocks noChangeArrowheads="1"/>
          </p:cNvSpPr>
          <p:nvPr/>
        </p:nvSpPr>
        <p:spPr bwMode="auto">
          <a:xfrm>
            <a:off x="5022850" y="1828800"/>
            <a:ext cx="727075" cy="384175"/>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MOVP</a:t>
            </a:r>
          </a:p>
        </p:txBody>
      </p:sp>
      <p:sp>
        <p:nvSpPr>
          <p:cNvPr id="54304" name="Rectangle 65"/>
          <p:cNvSpPr>
            <a:spLocks noChangeArrowheads="1"/>
          </p:cNvSpPr>
          <p:nvPr/>
        </p:nvSpPr>
        <p:spPr bwMode="auto">
          <a:xfrm>
            <a:off x="6478588" y="1828800"/>
            <a:ext cx="727075" cy="384175"/>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D0</a:t>
            </a:r>
          </a:p>
        </p:txBody>
      </p:sp>
      <p:sp>
        <p:nvSpPr>
          <p:cNvPr id="54305" name="Rectangle 66"/>
          <p:cNvSpPr>
            <a:spLocks noChangeArrowheads="1"/>
          </p:cNvSpPr>
          <p:nvPr/>
        </p:nvSpPr>
        <p:spPr bwMode="auto">
          <a:xfrm>
            <a:off x="5749925" y="1828800"/>
            <a:ext cx="728663" cy="384175"/>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K1000</a:t>
            </a:r>
          </a:p>
        </p:txBody>
      </p:sp>
      <p:sp>
        <p:nvSpPr>
          <p:cNvPr id="54306" name="スライド番号プレースホルダ 3"/>
          <p:cNvSpPr>
            <a:spLocks noGrp="1" noChangeArrowheads="1"/>
          </p:cNvSpPr>
          <p:nvPr>
            <p:ph type="sldNum" sz="quarter" idx="11"/>
          </p:nvPr>
        </p:nvSpPr>
        <p:spPr>
          <a:xfrm>
            <a:off x="8172450" y="6308725"/>
            <a:ext cx="971550" cy="549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a:spcBef>
                <a:spcPct val="0"/>
              </a:spcBef>
              <a:buClrTx/>
              <a:buSzTx/>
              <a:buFontTx/>
              <a:buNone/>
            </a:pPr>
            <a:fld id="{8A1D472D-126F-427D-85F0-EE4ABDA66029}" type="slidenum">
              <a:rPr kumimoji="0" lang="en-US" altLang="ja-JP" sz="1800" smtClean="0"/>
              <a:pPr algn="ctr">
                <a:spcBef>
                  <a:spcPct val="0"/>
                </a:spcBef>
                <a:buClrTx/>
                <a:buSzTx/>
                <a:buFontTx/>
                <a:buNone/>
              </a:pPr>
              <a:t>24</a:t>
            </a:fld>
            <a:endParaRPr kumimoji="0" lang="en-US" altLang="ja-JP" sz="180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12"/>
          <p:cNvSpPr txBox="1">
            <a:spLocks noChangeArrowheads="1"/>
          </p:cNvSpPr>
          <p:nvPr/>
        </p:nvSpPr>
        <p:spPr bwMode="auto">
          <a:xfrm>
            <a:off x="533400" y="457200"/>
            <a:ext cx="78486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ja-JP" altLang="en-US" sz="4000" b="0" u="sng"/>
              <a:t>四則演算命令</a:t>
            </a:r>
            <a:r>
              <a:rPr lang="en-US" altLang="ja-JP" sz="4000" b="0" u="sng"/>
              <a:t>(</a:t>
            </a:r>
            <a:r>
              <a:rPr lang="ja-JP" altLang="en-US" sz="4000" b="0" u="sng"/>
              <a:t>乗算命令</a:t>
            </a:r>
            <a:r>
              <a:rPr lang="en-US" altLang="ja-JP" sz="4000" b="0" u="sng"/>
              <a:t>)</a:t>
            </a:r>
          </a:p>
        </p:txBody>
      </p:sp>
      <p:grpSp>
        <p:nvGrpSpPr>
          <p:cNvPr id="56323" name="Group 76"/>
          <p:cNvGrpSpPr>
            <a:grpSpLocks/>
          </p:cNvGrpSpPr>
          <p:nvPr/>
        </p:nvGrpSpPr>
        <p:grpSpPr bwMode="auto">
          <a:xfrm flipH="1">
            <a:off x="1835150" y="1666875"/>
            <a:ext cx="261938" cy="1838325"/>
            <a:chOff x="1056" y="1318"/>
            <a:chExt cx="0" cy="1370"/>
          </a:xfrm>
        </p:grpSpPr>
        <p:sp>
          <p:nvSpPr>
            <p:cNvPr id="56362" name="Line 77"/>
            <p:cNvSpPr>
              <a:spLocks noChangeShapeType="1"/>
            </p:cNvSpPr>
            <p:nvPr/>
          </p:nvSpPr>
          <p:spPr bwMode="auto">
            <a:xfrm>
              <a:off x="1056" y="1318"/>
              <a:ext cx="0" cy="10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56363" name="Line 78"/>
            <p:cNvSpPr>
              <a:spLocks noChangeShapeType="1"/>
            </p:cNvSpPr>
            <p:nvPr/>
          </p:nvSpPr>
          <p:spPr bwMode="auto">
            <a:xfrm>
              <a:off x="1056" y="235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grpSp>
        <p:nvGrpSpPr>
          <p:cNvPr id="56324" name="Group 79"/>
          <p:cNvGrpSpPr>
            <a:grpSpLocks/>
          </p:cNvGrpSpPr>
          <p:nvPr/>
        </p:nvGrpSpPr>
        <p:grpSpPr bwMode="auto">
          <a:xfrm>
            <a:off x="7507288" y="1563688"/>
            <a:ext cx="74612" cy="1865312"/>
            <a:chOff x="1056" y="1318"/>
            <a:chExt cx="0" cy="1370"/>
          </a:xfrm>
        </p:grpSpPr>
        <p:sp>
          <p:nvSpPr>
            <p:cNvPr id="56360" name="Line 80"/>
            <p:cNvSpPr>
              <a:spLocks noChangeShapeType="1"/>
            </p:cNvSpPr>
            <p:nvPr/>
          </p:nvSpPr>
          <p:spPr bwMode="auto">
            <a:xfrm>
              <a:off x="1056" y="1318"/>
              <a:ext cx="0" cy="10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56361" name="Line 81"/>
            <p:cNvSpPr>
              <a:spLocks noChangeShapeType="1"/>
            </p:cNvSpPr>
            <p:nvPr/>
          </p:nvSpPr>
          <p:spPr bwMode="auto">
            <a:xfrm>
              <a:off x="1056" y="235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grpSp>
        <p:nvGrpSpPr>
          <p:cNvPr id="56325" name="Group 96"/>
          <p:cNvGrpSpPr>
            <a:grpSpLocks/>
          </p:cNvGrpSpPr>
          <p:nvPr/>
        </p:nvGrpSpPr>
        <p:grpSpPr bwMode="auto">
          <a:xfrm>
            <a:off x="2562225" y="2768600"/>
            <a:ext cx="146050" cy="255588"/>
            <a:chOff x="1584" y="1248"/>
            <a:chExt cx="96" cy="192"/>
          </a:xfrm>
        </p:grpSpPr>
        <p:grpSp>
          <p:nvGrpSpPr>
            <p:cNvPr id="56354" name="Group 97"/>
            <p:cNvGrpSpPr>
              <a:grpSpLocks/>
            </p:cNvGrpSpPr>
            <p:nvPr/>
          </p:nvGrpSpPr>
          <p:grpSpPr bwMode="auto">
            <a:xfrm>
              <a:off x="1584" y="1248"/>
              <a:ext cx="0" cy="192"/>
              <a:chOff x="1584" y="1248"/>
              <a:chExt cx="0" cy="192"/>
            </a:xfrm>
          </p:grpSpPr>
          <p:sp>
            <p:nvSpPr>
              <p:cNvPr id="56358" name="Line 98"/>
              <p:cNvSpPr>
                <a:spLocks noChangeShapeType="1"/>
              </p:cNvSpPr>
              <p:nvPr/>
            </p:nvSpPr>
            <p:spPr bwMode="auto">
              <a:xfrm>
                <a:off x="1584" y="124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56359" name="Line 99"/>
              <p:cNvSpPr>
                <a:spLocks noChangeShapeType="1"/>
              </p:cNvSpPr>
              <p:nvPr/>
            </p:nvSpPr>
            <p:spPr bwMode="auto">
              <a:xfrm>
                <a:off x="1584" y="139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grpSp>
          <p:nvGrpSpPr>
            <p:cNvPr id="56355" name="Group 100"/>
            <p:cNvGrpSpPr>
              <a:grpSpLocks/>
            </p:cNvGrpSpPr>
            <p:nvPr/>
          </p:nvGrpSpPr>
          <p:grpSpPr bwMode="auto">
            <a:xfrm>
              <a:off x="1680" y="1248"/>
              <a:ext cx="0" cy="192"/>
              <a:chOff x="1632" y="1248"/>
              <a:chExt cx="0" cy="192"/>
            </a:xfrm>
          </p:grpSpPr>
          <p:sp>
            <p:nvSpPr>
              <p:cNvPr id="56356" name="Line 101"/>
              <p:cNvSpPr>
                <a:spLocks noChangeShapeType="1"/>
              </p:cNvSpPr>
              <p:nvPr/>
            </p:nvSpPr>
            <p:spPr bwMode="auto">
              <a:xfrm>
                <a:off x="1632" y="124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56357" name="Line 102"/>
              <p:cNvSpPr>
                <a:spLocks noChangeShapeType="1"/>
              </p:cNvSpPr>
              <p:nvPr/>
            </p:nvSpPr>
            <p:spPr bwMode="auto">
              <a:xfrm>
                <a:off x="1632" y="139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grpSp>
      <p:sp>
        <p:nvSpPr>
          <p:cNvPr id="56326" name="Line 103"/>
          <p:cNvSpPr>
            <a:spLocks noChangeShapeType="1"/>
          </p:cNvSpPr>
          <p:nvPr/>
        </p:nvSpPr>
        <p:spPr bwMode="auto">
          <a:xfrm>
            <a:off x="2125663" y="2897188"/>
            <a:ext cx="4365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56327" name="Line 104"/>
          <p:cNvSpPr>
            <a:spLocks noChangeShapeType="1"/>
          </p:cNvSpPr>
          <p:nvPr/>
        </p:nvSpPr>
        <p:spPr bwMode="auto">
          <a:xfrm>
            <a:off x="2708275" y="2897188"/>
            <a:ext cx="1601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56328" name="Line 106"/>
          <p:cNvSpPr>
            <a:spLocks noChangeShapeType="1"/>
          </p:cNvSpPr>
          <p:nvPr/>
        </p:nvSpPr>
        <p:spPr bwMode="auto">
          <a:xfrm>
            <a:off x="7169150" y="2857500"/>
            <a:ext cx="3635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56329" name="Rectangle 107"/>
          <p:cNvSpPr>
            <a:spLocks noChangeArrowheads="1"/>
          </p:cNvSpPr>
          <p:nvPr/>
        </p:nvSpPr>
        <p:spPr bwMode="auto">
          <a:xfrm>
            <a:off x="4986338" y="2667000"/>
            <a:ext cx="727075" cy="384175"/>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K10</a:t>
            </a:r>
          </a:p>
        </p:txBody>
      </p:sp>
      <p:sp>
        <p:nvSpPr>
          <p:cNvPr id="56330" name="Rectangle 108"/>
          <p:cNvSpPr>
            <a:spLocks noChangeArrowheads="1"/>
          </p:cNvSpPr>
          <p:nvPr/>
        </p:nvSpPr>
        <p:spPr bwMode="auto">
          <a:xfrm>
            <a:off x="6442075" y="2667000"/>
            <a:ext cx="727075" cy="384175"/>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D10</a:t>
            </a:r>
          </a:p>
        </p:txBody>
      </p:sp>
      <p:sp>
        <p:nvSpPr>
          <p:cNvPr id="56331" name="Rectangle 109"/>
          <p:cNvSpPr>
            <a:spLocks noChangeArrowheads="1"/>
          </p:cNvSpPr>
          <p:nvPr/>
        </p:nvSpPr>
        <p:spPr bwMode="auto">
          <a:xfrm>
            <a:off x="5713413" y="2667000"/>
            <a:ext cx="728662" cy="384175"/>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D0</a:t>
            </a:r>
          </a:p>
        </p:txBody>
      </p:sp>
      <p:sp>
        <p:nvSpPr>
          <p:cNvPr id="56332" name="Text Box 110"/>
          <p:cNvSpPr txBox="1">
            <a:spLocks noChangeArrowheads="1"/>
          </p:cNvSpPr>
          <p:nvPr/>
        </p:nvSpPr>
        <p:spPr bwMode="auto">
          <a:xfrm>
            <a:off x="2916238" y="2446338"/>
            <a:ext cx="11461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r" eaLnBrk="1" hangingPunct="1">
              <a:spcBef>
                <a:spcPct val="0"/>
              </a:spcBef>
              <a:buClrTx/>
              <a:buSzTx/>
              <a:buFontTx/>
              <a:buNone/>
            </a:pPr>
            <a:r>
              <a:rPr lang="ja-JP" altLang="en-US" sz="1800">
                <a:solidFill>
                  <a:srgbClr val="FF0000"/>
                </a:solidFill>
              </a:rPr>
              <a:t>入力条件</a:t>
            </a:r>
          </a:p>
        </p:txBody>
      </p:sp>
      <p:sp>
        <p:nvSpPr>
          <p:cNvPr id="56333" name="Text Box 111"/>
          <p:cNvSpPr txBox="1">
            <a:spLocks noChangeArrowheads="1"/>
          </p:cNvSpPr>
          <p:nvPr/>
        </p:nvSpPr>
        <p:spPr bwMode="auto">
          <a:xfrm>
            <a:off x="2344738" y="2447925"/>
            <a:ext cx="6540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X00</a:t>
            </a:r>
          </a:p>
        </p:txBody>
      </p:sp>
      <p:sp>
        <p:nvSpPr>
          <p:cNvPr id="56334" name="Rectangle 135"/>
          <p:cNvSpPr>
            <a:spLocks noChangeArrowheads="1"/>
          </p:cNvSpPr>
          <p:nvPr/>
        </p:nvSpPr>
        <p:spPr bwMode="auto">
          <a:xfrm>
            <a:off x="4267200" y="2667000"/>
            <a:ext cx="727075" cy="384175"/>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ja-JP" altLang="en-US" sz="1800">
                <a:solidFill>
                  <a:srgbClr val="000000"/>
                </a:solidFill>
              </a:rPr>
              <a:t>＊</a:t>
            </a:r>
            <a:r>
              <a:rPr lang="en-US" altLang="ja-JP" sz="1800">
                <a:solidFill>
                  <a:srgbClr val="000000"/>
                </a:solidFill>
              </a:rPr>
              <a:t>P</a:t>
            </a:r>
          </a:p>
        </p:txBody>
      </p:sp>
      <p:grpSp>
        <p:nvGrpSpPr>
          <p:cNvPr id="56335" name="Group 155"/>
          <p:cNvGrpSpPr>
            <a:grpSpLocks/>
          </p:cNvGrpSpPr>
          <p:nvPr/>
        </p:nvGrpSpPr>
        <p:grpSpPr bwMode="auto">
          <a:xfrm>
            <a:off x="2528888" y="1930400"/>
            <a:ext cx="146050" cy="255588"/>
            <a:chOff x="1584" y="1248"/>
            <a:chExt cx="96" cy="192"/>
          </a:xfrm>
        </p:grpSpPr>
        <p:grpSp>
          <p:nvGrpSpPr>
            <p:cNvPr id="56348" name="Group 156"/>
            <p:cNvGrpSpPr>
              <a:grpSpLocks/>
            </p:cNvGrpSpPr>
            <p:nvPr/>
          </p:nvGrpSpPr>
          <p:grpSpPr bwMode="auto">
            <a:xfrm>
              <a:off x="1584" y="1248"/>
              <a:ext cx="0" cy="192"/>
              <a:chOff x="1584" y="1248"/>
              <a:chExt cx="0" cy="192"/>
            </a:xfrm>
          </p:grpSpPr>
          <p:sp>
            <p:nvSpPr>
              <p:cNvPr id="56352" name="Line 157"/>
              <p:cNvSpPr>
                <a:spLocks noChangeShapeType="1"/>
              </p:cNvSpPr>
              <p:nvPr/>
            </p:nvSpPr>
            <p:spPr bwMode="auto">
              <a:xfrm>
                <a:off x="1584" y="124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56353" name="Line 158"/>
              <p:cNvSpPr>
                <a:spLocks noChangeShapeType="1"/>
              </p:cNvSpPr>
              <p:nvPr/>
            </p:nvSpPr>
            <p:spPr bwMode="auto">
              <a:xfrm>
                <a:off x="1584" y="139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grpSp>
          <p:nvGrpSpPr>
            <p:cNvPr id="56349" name="Group 159"/>
            <p:cNvGrpSpPr>
              <a:grpSpLocks/>
            </p:cNvGrpSpPr>
            <p:nvPr/>
          </p:nvGrpSpPr>
          <p:grpSpPr bwMode="auto">
            <a:xfrm>
              <a:off x="1680" y="1248"/>
              <a:ext cx="0" cy="192"/>
              <a:chOff x="1632" y="1248"/>
              <a:chExt cx="0" cy="192"/>
            </a:xfrm>
          </p:grpSpPr>
          <p:sp>
            <p:nvSpPr>
              <p:cNvPr id="56350" name="Line 160"/>
              <p:cNvSpPr>
                <a:spLocks noChangeShapeType="1"/>
              </p:cNvSpPr>
              <p:nvPr/>
            </p:nvSpPr>
            <p:spPr bwMode="auto">
              <a:xfrm>
                <a:off x="1632" y="124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56351" name="Line 161"/>
              <p:cNvSpPr>
                <a:spLocks noChangeShapeType="1"/>
              </p:cNvSpPr>
              <p:nvPr/>
            </p:nvSpPr>
            <p:spPr bwMode="auto">
              <a:xfrm>
                <a:off x="1632" y="139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grpSp>
      <p:sp>
        <p:nvSpPr>
          <p:cNvPr id="56336" name="Line 162"/>
          <p:cNvSpPr>
            <a:spLocks noChangeShapeType="1"/>
          </p:cNvSpPr>
          <p:nvPr/>
        </p:nvSpPr>
        <p:spPr bwMode="auto">
          <a:xfrm>
            <a:off x="2092325" y="2058988"/>
            <a:ext cx="4365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56337" name="Line 163"/>
          <p:cNvSpPr>
            <a:spLocks noChangeShapeType="1"/>
          </p:cNvSpPr>
          <p:nvPr/>
        </p:nvSpPr>
        <p:spPr bwMode="auto">
          <a:xfrm flipV="1">
            <a:off x="2674938" y="2057400"/>
            <a:ext cx="2278062"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56338" name="Line 164"/>
          <p:cNvSpPr>
            <a:spLocks noChangeShapeType="1"/>
          </p:cNvSpPr>
          <p:nvPr/>
        </p:nvSpPr>
        <p:spPr bwMode="auto">
          <a:xfrm>
            <a:off x="7135813" y="2019300"/>
            <a:ext cx="3635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56339" name="Rectangle 165"/>
          <p:cNvSpPr>
            <a:spLocks noChangeArrowheads="1"/>
          </p:cNvSpPr>
          <p:nvPr/>
        </p:nvSpPr>
        <p:spPr bwMode="auto">
          <a:xfrm>
            <a:off x="4953000" y="1828800"/>
            <a:ext cx="727075" cy="384175"/>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MOVP</a:t>
            </a:r>
          </a:p>
        </p:txBody>
      </p:sp>
      <p:sp>
        <p:nvSpPr>
          <p:cNvPr id="56340" name="Rectangle 166"/>
          <p:cNvSpPr>
            <a:spLocks noChangeArrowheads="1"/>
          </p:cNvSpPr>
          <p:nvPr/>
        </p:nvSpPr>
        <p:spPr bwMode="auto">
          <a:xfrm>
            <a:off x="6408738" y="1828800"/>
            <a:ext cx="727075" cy="384175"/>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D0</a:t>
            </a:r>
          </a:p>
        </p:txBody>
      </p:sp>
      <p:sp>
        <p:nvSpPr>
          <p:cNvPr id="56341" name="Rectangle 167"/>
          <p:cNvSpPr>
            <a:spLocks noChangeArrowheads="1"/>
          </p:cNvSpPr>
          <p:nvPr/>
        </p:nvSpPr>
        <p:spPr bwMode="auto">
          <a:xfrm>
            <a:off x="5680075" y="1828800"/>
            <a:ext cx="728663" cy="384175"/>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K5</a:t>
            </a:r>
          </a:p>
        </p:txBody>
      </p:sp>
      <p:sp>
        <p:nvSpPr>
          <p:cNvPr id="56342" name="Text Box 169"/>
          <p:cNvSpPr txBox="1">
            <a:spLocks noChangeArrowheads="1"/>
          </p:cNvSpPr>
          <p:nvPr/>
        </p:nvSpPr>
        <p:spPr bwMode="auto">
          <a:xfrm>
            <a:off x="2311400" y="1609725"/>
            <a:ext cx="6540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X02</a:t>
            </a:r>
          </a:p>
        </p:txBody>
      </p:sp>
      <p:sp>
        <p:nvSpPr>
          <p:cNvPr id="56343" name="Text Box 170"/>
          <p:cNvSpPr txBox="1">
            <a:spLocks noChangeArrowheads="1"/>
          </p:cNvSpPr>
          <p:nvPr/>
        </p:nvSpPr>
        <p:spPr bwMode="auto">
          <a:xfrm>
            <a:off x="2025650" y="1382713"/>
            <a:ext cx="11461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r" eaLnBrk="1" hangingPunct="1">
              <a:spcBef>
                <a:spcPct val="0"/>
              </a:spcBef>
              <a:buClrTx/>
              <a:buSzTx/>
              <a:buFontTx/>
              <a:buNone/>
            </a:pPr>
            <a:endParaRPr lang="ja-JP" altLang="ja-JP" sz="2000">
              <a:solidFill>
                <a:srgbClr val="000000"/>
              </a:solidFill>
            </a:endParaRPr>
          </a:p>
        </p:txBody>
      </p:sp>
      <p:sp>
        <p:nvSpPr>
          <p:cNvPr id="56344" name="Text Box 187"/>
          <p:cNvSpPr txBox="1">
            <a:spLocks noChangeArrowheads="1"/>
          </p:cNvSpPr>
          <p:nvPr/>
        </p:nvSpPr>
        <p:spPr bwMode="auto">
          <a:xfrm>
            <a:off x="2025650" y="3059113"/>
            <a:ext cx="11461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r" eaLnBrk="1" hangingPunct="1">
              <a:spcBef>
                <a:spcPct val="0"/>
              </a:spcBef>
              <a:buClrTx/>
              <a:buSzTx/>
              <a:buFontTx/>
              <a:buNone/>
            </a:pPr>
            <a:endParaRPr lang="ja-JP" altLang="ja-JP" sz="2000">
              <a:solidFill>
                <a:srgbClr val="000000"/>
              </a:solidFill>
            </a:endParaRPr>
          </a:p>
        </p:txBody>
      </p:sp>
      <p:sp>
        <p:nvSpPr>
          <p:cNvPr id="56345" name="Text Box 206"/>
          <p:cNvSpPr txBox="1">
            <a:spLocks noChangeArrowheads="1"/>
          </p:cNvSpPr>
          <p:nvPr/>
        </p:nvSpPr>
        <p:spPr bwMode="auto">
          <a:xfrm>
            <a:off x="611188" y="3852863"/>
            <a:ext cx="79803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8" rIns="91434" bIns="45718">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eaLnBrk="1" hangingPunct="1">
              <a:spcBef>
                <a:spcPct val="0"/>
              </a:spcBef>
              <a:buClrTx/>
              <a:buSzTx/>
              <a:buFontTx/>
              <a:buNone/>
            </a:pPr>
            <a:r>
              <a:rPr lang="ja-JP" altLang="en-US" sz="2000">
                <a:solidFill>
                  <a:srgbClr val="000000"/>
                </a:solidFill>
              </a:rPr>
              <a:t>入力条件</a:t>
            </a:r>
            <a:r>
              <a:rPr lang="en-US" altLang="ja-JP" sz="2000">
                <a:solidFill>
                  <a:srgbClr val="000000"/>
                </a:solidFill>
              </a:rPr>
              <a:t>X02</a:t>
            </a:r>
            <a:r>
              <a:rPr lang="ja-JP" altLang="en-US" sz="2000">
                <a:solidFill>
                  <a:srgbClr val="000000"/>
                </a:solidFill>
              </a:rPr>
              <a:t>を</a:t>
            </a:r>
            <a:r>
              <a:rPr lang="en-US" altLang="ja-JP" sz="2000">
                <a:solidFill>
                  <a:srgbClr val="000000"/>
                </a:solidFill>
              </a:rPr>
              <a:t>ON</a:t>
            </a:r>
            <a:r>
              <a:rPr lang="ja-JP" altLang="en-US" sz="2000">
                <a:solidFill>
                  <a:srgbClr val="000000"/>
                </a:solidFill>
              </a:rPr>
              <a:t>すると、</a:t>
            </a:r>
            <a:r>
              <a:rPr lang="en-US" altLang="ja-JP" sz="2000">
                <a:solidFill>
                  <a:srgbClr val="000000"/>
                </a:solidFill>
              </a:rPr>
              <a:t>D0</a:t>
            </a:r>
            <a:r>
              <a:rPr lang="ja-JP" altLang="en-US" sz="2000">
                <a:solidFill>
                  <a:srgbClr val="000000"/>
                </a:solidFill>
              </a:rPr>
              <a:t>に</a:t>
            </a:r>
            <a:r>
              <a:rPr lang="en-US" altLang="ja-JP" sz="2000">
                <a:solidFill>
                  <a:srgbClr val="000000"/>
                </a:solidFill>
              </a:rPr>
              <a:t>K5</a:t>
            </a:r>
            <a:r>
              <a:rPr lang="ja-JP" altLang="en-US" sz="2000">
                <a:solidFill>
                  <a:srgbClr val="000000"/>
                </a:solidFill>
              </a:rPr>
              <a:t>を転送する。</a:t>
            </a:r>
          </a:p>
          <a:p>
            <a:pPr eaLnBrk="1" hangingPunct="1">
              <a:spcBef>
                <a:spcPct val="0"/>
              </a:spcBef>
              <a:buClrTx/>
              <a:buSzTx/>
              <a:buFontTx/>
              <a:buNone/>
            </a:pPr>
            <a:r>
              <a:rPr lang="ja-JP" altLang="en-US" sz="2000">
                <a:solidFill>
                  <a:srgbClr val="000000"/>
                </a:solidFill>
              </a:rPr>
              <a:t>入力条件</a:t>
            </a:r>
            <a:r>
              <a:rPr lang="en-US" altLang="ja-JP" sz="2000">
                <a:solidFill>
                  <a:srgbClr val="000000"/>
                </a:solidFill>
              </a:rPr>
              <a:t>X00</a:t>
            </a:r>
            <a:r>
              <a:rPr lang="ja-JP" altLang="en-US" sz="2000">
                <a:solidFill>
                  <a:srgbClr val="000000"/>
                </a:solidFill>
              </a:rPr>
              <a:t>が</a:t>
            </a:r>
            <a:r>
              <a:rPr lang="en-US" altLang="ja-JP" sz="2000">
                <a:solidFill>
                  <a:srgbClr val="000000"/>
                </a:solidFill>
              </a:rPr>
              <a:t>ON</a:t>
            </a:r>
            <a:r>
              <a:rPr lang="ja-JP" altLang="en-US" sz="2000">
                <a:solidFill>
                  <a:srgbClr val="000000"/>
                </a:solidFill>
              </a:rPr>
              <a:t>すると、</a:t>
            </a:r>
            <a:r>
              <a:rPr lang="en-US" altLang="ja-JP" sz="2000">
                <a:solidFill>
                  <a:srgbClr val="000000"/>
                </a:solidFill>
              </a:rPr>
              <a:t>K10</a:t>
            </a:r>
            <a:r>
              <a:rPr lang="ja-JP" altLang="en-US" sz="2000">
                <a:solidFill>
                  <a:srgbClr val="000000"/>
                </a:solidFill>
              </a:rPr>
              <a:t>と</a:t>
            </a:r>
            <a:r>
              <a:rPr lang="en-US" altLang="ja-JP" sz="2000">
                <a:solidFill>
                  <a:srgbClr val="000000"/>
                </a:solidFill>
              </a:rPr>
              <a:t>D0</a:t>
            </a:r>
            <a:r>
              <a:rPr lang="ja-JP" altLang="en-US" sz="2000">
                <a:solidFill>
                  <a:srgbClr val="000000"/>
                </a:solidFill>
              </a:rPr>
              <a:t>の内容との乗算を行い、その結果を</a:t>
            </a:r>
          </a:p>
          <a:p>
            <a:pPr eaLnBrk="1" hangingPunct="1">
              <a:spcBef>
                <a:spcPct val="0"/>
              </a:spcBef>
              <a:buClrTx/>
              <a:buSzTx/>
              <a:buFontTx/>
              <a:buNone/>
            </a:pPr>
            <a:r>
              <a:rPr lang="en-US" altLang="ja-JP" sz="2000">
                <a:solidFill>
                  <a:srgbClr val="000000"/>
                </a:solidFill>
              </a:rPr>
              <a:t>D10</a:t>
            </a:r>
            <a:r>
              <a:rPr lang="ja-JP" altLang="en-US" sz="2000">
                <a:solidFill>
                  <a:srgbClr val="000000"/>
                </a:solidFill>
              </a:rPr>
              <a:t>へ格納する。</a:t>
            </a:r>
          </a:p>
        </p:txBody>
      </p:sp>
      <p:sp>
        <p:nvSpPr>
          <p:cNvPr id="56346" name="Text Box 207"/>
          <p:cNvSpPr txBox="1">
            <a:spLocks noChangeArrowheads="1"/>
          </p:cNvSpPr>
          <p:nvPr/>
        </p:nvSpPr>
        <p:spPr bwMode="auto">
          <a:xfrm>
            <a:off x="323850" y="5149850"/>
            <a:ext cx="8439150" cy="1016000"/>
          </a:xfrm>
          <a:prstGeom prst="rect">
            <a:avLst/>
          </a:prstGeom>
          <a:solidFill>
            <a:schemeClr val="accent1"/>
          </a:solidFill>
          <a:ln w="9525">
            <a:solidFill>
              <a:srgbClr val="000000"/>
            </a:solidFill>
            <a:miter lim="800000"/>
            <a:headEnd/>
            <a:tailEnd/>
          </a:ln>
        </p:spPr>
        <p:txBody>
          <a:bodyPr wrap="none" lIns="91434" tIns="45718" rIns="91434" bIns="45718">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eaLnBrk="1" hangingPunct="1">
              <a:spcBef>
                <a:spcPct val="0"/>
              </a:spcBef>
              <a:buClrTx/>
              <a:buSzTx/>
              <a:buFontTx/>
              <a:buNone/>
            </a:pPr>
            <a:r>
              <a:rPr lang="en-US" altLang="ja-JP" sz="2000">
                <a:solidFill>
                  <a:srgbClr val="000000"/>
                </a:solidFill>
              </a:rPr>
              <a:t>16</a:t>
            </a:r>
            <a:r>
              <a:rPr lang="ja-JP" altLang="en-US" sz="2000">
                <a:solidFill>
                  <a:srgbClr val="000000"/>
                </a:solidFill>
              </a:rPr>
              <a:t>ビットデータ</a:t>
            </a:r>
            <a:r>
              <a:rPr lang="en-US" altLang="ja-JP" sz="2000">
                <a:solidFill>
                  <a:srgbClr val="000000"/>
                </a:solidFill>
              </a:rPr>
              <a:t>×16</a:t>
            </a:r>
            <a:r>
              <a:rPr lang="ja-JP" altLang="en-US" sz="2000">
                <a:solidFill>
                  <a:srgbClr val="000000"/>
                </a:solidFill>
              </a:rPr>
              <a:t>ビットデータの答えを格納するためには</a:t>
            </a:r>
            <a:r>
              <a:rPr lang="en-US" altLang="ja-JP" sz="2000">
                <a:solidFill>
                  <a:srgbClr val="000000"/>
                </a:solidFill>
              </a:rPr>
              <a:t>16</a:t>
            </a:r>
            <a:r>
              <a:rPr lang="ja-JP" altLang="en-US" sz="2000">
                <a:solidFill>
                  <a:srgbClr val="000000"/>
                </a:solidFill>
              </a:rPr>
              <a:t>ビット（</a:t>
            </a:r>
            <a:r>
              <a:rPr lang="en-US" altLang="ja-JP" sz="2000">
                <a:solidFill>
                  <a:srgbClr val="000000"/>
                </a:solidFill>
              </a:rPr>
              <a:t>1</a:t>
            </a:r>
            <a:r>
              <a:rPr lang="ja-JP" altLang="en-US" sz="2000">
                <a:solidFill>
                  <a:srgbClr val="000000"/>
                </a:solidFill>
              </a:rPr>
              <a:t>ワード）</a:t>
            </a:r>
          </a:p>
          <a:p>
            <a:pPr eaLnBrk="1" hangingPunct="1">
              <a:spcBef>
                <a:spcPct val="0"/>
              </a:spcBef>
              <a:buClrTx/>
              <a:buSzTx/>
              <a:buFontTx/>
              <a:buNone/>
            </a:pPr>
            <a:r>
              <a:rPr lang="ja-JP" altLang="en-US" sz="2000">
                <a:solidFill>
                  <a:srgbClr val="000000"/>
                </a:solidFill>
              </a:rPr>
              <a:t>では不十分のため、プログラムで指定された</a:t>
            </a:r>
            <a:r>
              <a:rPr lang="en-US" altLang="ja-JP" sz="2000">
                <a:solidFill>
                  <a:srgbClr val="000000"/>
                </a:solidFill>
              </a:rPr>
              <a:t>D10</a:t>
            </a:r>
            <a:r>
              <a:rPr lang="ja-JP" altLang="en-US" sz="2000">
                <a:solidFill>
                  <a:srgbClr val="000000"/>
                </a:solidFill>
              </a:rPr>
              <a:t>と</a:t>
            </a:r>
            <a:r>
              <a:rPr lang="en-US" altLang="ja-JP" sz="2000">
                <a:solidFill>
                  <a:srgbClr val="000000"/>
                </a:solidFill>
              </a:rPr>
              <a:t>D11</a:t>
            </a:r>
            <a:r>
              <a:rPr lang="ja-JP" altLang="en-US" sz="2000">
                <a:solidFill>
                  <a:srgbClr val="000000"/>
                </a:solidFill>
              </a:rPr>
              <a:t>が答えの入れ物として</a:t>
            </a:r>
          </a:p>
          <a:p>
            <a:pPr eaLnBrk="1" hangingPunct="1">
              <a:spcBef>
                <a:spcPct val="0"/>
              </a:spcBef>
              <a:buClrTx/>
              <a:buSzTx/>
              <a:buFontTx/>
              <a:buNone/>
            </a:pPr>
            <a:r>
              <a:rPr lang="ja-JP" altLang="en-US" sz="2000">
                <a:solidFill>
                  <a:srgbClr val="000000"/>
                </a:solidFill>
              </a:rPr>
              <a:t>用意される。</a:t>
            </a:r>
          </a:p>
        </p:txBody>
      </p:sp>
      <p:sp>
        <p:nvSpPr>
          <p:cNvPr id="56347" name="スライド番号プレースホルダ 3"/>
          <p:cNvSpPr>
            <a:spLocks noGrp="1" noChangeArrowheads="1"/>
          </p:cNvSpPr>
          <p:nvPr>
            <p:ph type="sldNum" sz="quarter" idx="11"/>
          </p:nvPr>
        </p:nvSpPr>
        <p:spPr>
          <a:xfrm>
            <a:off x="8172450" y="6308725"/>
            <a:ext cx="971550" cy="549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a:spcBef>
                <a:spcPct val="0"/>
              </a:spcBef>
              <a:buClrTx/>
              <a:buSzTx/>
              <a:buFontTx/>
              <a:buNone/>
            </a:pPr>
            <a:fld id="{4857CA99-A149-48E0-B363-0FED129F35B4}" type="slidenum">
              <a:rPr kumimoji="0" lang="en-US" altLang="ja-JP" sz="1800" smtClean="0"/>
              <a:pPr algn="ctr">
                <a:spcBef>
                  <a:spcPct val="0"/>
                </a:spcBef>
                <a:buClrTx/>
                <a:buSzTx/>
                <a:buFontTx/>
                <a:buNone/>
              </a:pPr>
              <a:t>25</a:t>
            </a:fld>
            <a:endParaRPr kumimoji="0" lang="en-US" altLang="ja-JP" sz="180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7"/>
          <p:cNvSpPr txBox="1">
            <a:spLocks noChangeArrowheads="1"/>
          </p:cNvSpPr>
          <p:nvPr/>
        </p:nvSpPr>
        <p:spPr bwMode="auto">
          <a:xfrm>
            <a:off x="647700" y="660400"/>
            <a:ext cx="78486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ja-JP" altLang="en-US" sz="4000" b="0" u="sng"/>
              <a:t>四則演算命令</a:t>
            </a:r>
            <a:r>
              <a:rPr lang="en-US" altLang="ja-JP" sz="4000" b="0" u="sng"/>
              <a:t>(</a:t>
            </a:r>
            <a:r>
              <a:rPr lang="ja-JP" altLang="en-US" sz="4000" b="0" u="sng"/>
              <a:t>除算命令</a:t>
            </a:r>
            <a:r>
              <a:rPr lang="en-US" altLang="ja-JP" sz="4000" b="0" u="sng"/>
              <a:t>)①</a:t>
            </a:r>
          </a:p>
        </p:txBody>
      </p:sp>
      <p:grpSp>
        <p:nvGrpSpPr>
          <p:cNvPr id="58371" name="Group 8"/>
          <p:cNvGrpSpPr>
            <a:grpSpLocks/>
          </p:cNvGrpSpPr>
          <p:nvPr/>
        </p:nvGrpSpPr>
        <p:grpSpPr bwMode="auto">
          <a:xfrm flipH="1">
            <a:off x="1717675" y="1931988"/>
            <a:ext cx="250825" cy="1649412"/>
            <a:chOff x="1056" y="1318"/>
            <a:chExt cx="0" cy="1370"/>
          </a:xfrm>
        </p:grpSpPr>
        <p:sp>
          <p:nvSpPr>
            <p:cNvPr id="58410" name="Line 9"/>
            <p:cNvSpPr>
              <a:spLocks noChangeShapeType="1"/>
            </p:cNvSpPr>
            <p:nvPr/>
          </p:nvSpPr>
          <p:spPr bwMode="auto">
            <a:xfrm>
              <a:off x="1056" y="1318"/>
              <a:ext cx="0" cy="10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58411" name="Line 10"/>
            <p:cNvSpPr>
              <a:spLocks noChangeShapeType="1"/>
            </p:cNvSpPr>
            <p:nvPr/>
          </p:nvSpPr>
          <p:spPr bwMode="auto">
            <a:xfrm>
              <a:off x="1056" y="235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grpSp>
        <p:nvGrpSpPr>
          <p:cNvPr id="58372" name="Group 11"/>
          <p:cNvGrpSpPr>
            <a:grpSpLocks/>
          </p:cNvGrpSpPr>
          <p:nvPr/>
        </p:nvGrpSpPr>
        <p:grpSpPr bwMode="auto">
          <a:xfrm>
            <a:off x="7167563" y="1838325"/>
            <a:ext cx="71437" cy="1674813"/>
            <a:chOff x="1056" y="1318"/>
            <a:chExt cx="0" cy="1370"/>
          </a:xfrm>
        </p:grpSpPr>
        <p:sp>
          <p:nvSpPr>
            <p:cNvPr id="58408" name="Line 12"/>
            <p:cNvSpPr>
              <a:spLocks noChangeShapeType="1"/>
            </p:cNvSpPr>
            <p:nvPr/>
          </p:nvSpPr>
          <p:spPr bwMode="auto">
            <a:xfrm>
              <a:off x="1056" y="1318"/>
              <a:ext cx="0" cy="10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58409" name="Line 13"/>
            <p:cNvSpPr>
              <a:spLocks noChangeShapeType="1"/>
            </p:cNvSpPr>
            <p:nvPr/>
          </p:nvSpPr>
          <p:spPr bwMode="auto">
            <a:xfrm>
              <a:off x="1056" y="235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grpSp>
        <p:nvGrpSpPr>
          <p:cNvPr id="58373" name="Group 14"/>
          <p:cNvGrpSpPr>
            <a:grpSpLocks/>
          </p:cNvGrpSpPr>
          <p:nvPr/>
        </p:nvGrpSpPr>
        <p:grpSpPr bwMode="auto">
          <a:xfrm>
            <a:off x="2419350" y="2921000"/>
            <a:ext cx="141288" cy="228600"/>
            <a:chOff x="1584" y="1248"/>
            <a:chExt cx="96" cy="192"/>
          </a:xfrm>
        </p:grpSpPr>
        <p:grpSp>
          <p:nvGrpSpPr>
            <p:cNvPr id="58402" name="Group 15"/>
            <p:cNvGrpSpPr>
              <a:grpSpLocks/>
            </p:cNvGrpSpPr>
            <p:nvPr/>
          </p:nvGrpSpPr>
          <p:grpSpPr bwMode="auto">
            <a:xfrm>
              <a:off x="1584" y="1248"/>
              <a:ext cx="0" cy="192"/>
              <a:chOff x="1584" y="1248"/>
              <a:chExt cx="0" cy="192"/>
            </a:xfrm>
          </p:grpSpPr>
          <p:sp>
            <p:nvSpPr>
              <p:cNvPr id="58406" name="Line 16"/>
              <p:cNvSpPr>
                <a:spLocks noChangeShapeType="1"/>
              </p:cNvSpPr>
              <p:nvPr/>
            </p:nvSpPr>
            <p:spPr bwMode="auto">
              <a:xfrm>
                <a:off x="1584" y="124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58407" name="Line 17"/>
              <p:cNvSpPr>
                <a:spLocks noChangeShapeType="1"/>
              </p:cNvSpPr>
              <p:nvPr/>
            </p:nvSpPr>
            <p:spPr bwMode="auto">
              <a:xfrm>
                <a:off x="1584" y="139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grpSp>
          <p:nvGrpSpPr>
            <p:cNvPr id="58403" name="Group 18"/>
            <p:cNvGrpSpPr>
              <a:grpSpLocks/>
            </p:cNvGrpSpPr>
            <p:nvPr/>
          </p:nvGrpSpPr>
          <p:grpSpPr bwMode="auto">
            <a:xfrm>
              <a:off x="1680" y="1248"/>
              <a:ext cx="0" cy="192"/>
              <a:chOff x="1632" y="1248"/>
              <a:chExt cx="0" cy="192"/>
            </a:xfrm>
          </p:grpSpPr>
          <p:sp>
            <p:nvSpPr>
              <p:cNvPr id="58404" name="Line 19"/>
              <p:cNvSpPr>
                <a:spLocks noChangeShapeType="1"/>
              </p:cNvSpPr>
              <p:nvPr/>
            </p:nvSpPr>
            <p:spPr bwMode="auto">
              <a:xfrm>
                <a:off x="1632" y="124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58405" name="Line 20"/>
              <p:cNvSpPr>
                <a:spLocks noChangeShapeType="1"/>
              </p:cNvSpPr>
              <p:nvPr/>
            </p:nvSpPr>
            <p:spPr bwMode="auto">
              <a:xfrm>
                <a:off x="1632" y="139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grpSp>
      <p:sp>
        <p:nvSpPr>
          <p:cNvPr id="58374" name="Line 21"/>
          <p:cNvSpPr>
            <a:spLocks noChangeShapeType="1"/>
          </p:cNvSpPr>
          <p:nvPr/>
        </p:nvSpPr>
        <p:spPr bwMode="auto">
          <a:xfrm>
            <a:off x="2000250" y="3035300"/>
            <a:ext cx="419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58375" name="Line 22"/>
          <p:cNvSpPr>
            <a:spLocks noChangeShapeType="1"/>
          </p:cNvSpPr>
          <p:nvPr/>
        </p:nvSpPr>
        <p:spPr bwMode="auto">
          <a:xfrm>
            <a:off x="2560638" y="3035300"/>
            <a:ext cx="1536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58376" name="Line 23"/>
          <p:cNvSpPr>
            <a:spLocks noChangeShapeType="1"/>
          </p:cNvSpPr>
          <p:nvPr/>
        </p:nvSpPr>
        <p:spPr bwMode="auto">
          <a:xfrm>
            <a:off x="6842125" y="3000375"/>
            <a:ext cx="3492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58377" name="Rectangle 24"/>
          <p:cNvSpPr>
            <a:spLocks noChangeArrowheads="1"/>
          </p:cNvSpPr>
          <p:nvPr/>
        </p:nvSpPr>
        <p:spPr bwMode="auto">
          <a:xfrm>
            <a:off x="4746625" y="2828925"/>
            <a:ext cx="698500" cy="344488"/>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D0</a:t>
            </a:r>
          </a:p>
        </p:txBody>
      </p:sp>
      <p:sp>
        <p:nvSpPr>
          <p:cNvPr id="58378" name="Rectangle 25"/>
          <p:cNvSpPr>
            <a:spLocks noChangeArrowheads="1"/>
          </p:cNvSpPr>
          <p:nvPr/>
        </p:nvSpPr>
        <p:spPr bwMode="auto">
          <a:xfrm>
            <a:off x="6145213" y="2828925"/>
            <a:ext cx="696912" cy="344488"/>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D10</a:t>
            </a:r>
          </a:p>
        </p:txBody>
      </p:sp>
      <p:sp>
        <p:nvSpPr>
          <p:cNvPr id="58379" name="Rectangle 26"/>
          <p:cNvSpPr>
            <a:spLocks noChangeArrowheads="1"/>
          </p:cNvSpPr>
          <p:nvPr/>
        </p:nvSpPr>
        <p:spPr bwMode="auto">
          <a:xfrm>
            <a:off x="5445125" y="2828925"/>
            <a:ext cx="700088" cy="344488"/>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K6</a:t>
            </a:r>
          </a:p>
        </p:txBody>
      </p:sp>
      <p:sp>
        <p:nvSpPr>
          <p:cNvPr id="58380" name="Text Box 27"/>
          <p:cNvSpPr txBox="1">
            <a:spLocks noChangeArrowheads="1"/>
          </p:cNvSpPr>
          <p:nvPr/>
        </p:nvSpPr>
        <p:spPr bwMode="auto">
          <a:xfrm>
            <a:off x="2771775" y="2636838"/>
            <a:ext cx="1100138"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r" eaLnBrk="1" hangingPunct="1">
              <a:spcBef>
                <a:spcPct val="0"/>
              </a:spcBef>
              <a:buClrTx/>
              <a:buSzTx/>
              <a:buFontTx/>
              <a:buNone/>
            </a:pPr>
            <a:r>
              <a:rPr lang="ja-JP" altLang="en-US" sz="1800">
                <a:solidFill>
                  <a:srgbClr val="FF0000"/>
                </a:solidFill>
              </a:rPr>
              <a:t>入力条件</a:t>
            </a:r>
          </a:p>
        </p:txBody>
      </p:sp>
      <p:sp>
        <p:nvSpPr>
          <p:cNvPr id="58381" name="Text Box 28"/>
          <p:cNvSpPr txBox="1">
            <a:spLocks noChangeArrowheads="1"/>
          </p:cNvSpPr>
          <p:nvPr/>
        </p:nvSpPr>
        <p:spPr bwMode="auto">
          <a:xfrm>
            <a:off x="2211388" y="2632075"/>
            <a:ext cx="627062"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X00</a:t>
            </a:r>
          </a:p>
        </p:txBody>
      </p:sp>
      <p:sp>
        <p:nvSpPr>
          <p:cNvPr id="58382" name="Rectangle 30"/>
          <p:cNvSpPr>
            <a:spLocks noChangeArrowheads="1"/>
          </p:cNvSpPr>
          <p:nvPr/>
        </p:nvSpPr>
        <p:spPr bwMode="auto">
          <a:xfrm>
            <a:off x="4057650" y="2828925"/>
            <a:ext cx="696913" cy="344488"/>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/P</a:t>
            </a:r>
          </a:p>
        </p:txBody>
      </p:sp>
      <p:grpSp>
        <p:nvGrpSpPr>
          <p:cNvPr id="58383" name="Group 31"/>
          <p:cNvGrpSpPr>
            <a:grpSpLocks/>
          </p:cNvGrpSpPr>
          <p:nvPr/>
        </p:nvGrpSpPr>
        <p:grpSpPr bwMode="auto">
          <a:xfrm>
            <a:off x="2387600" y="2168525"/>
            <a:ext cx="141288" cy="228600"/>
            <a:chOff x="1584" y="1248"/>
            <a:chExt cx="96" cy="192"/>
          </a:xfrm>
        </p:grpSpPr>
        <p:grpSp>
          <p:nvGrpSpPr>
            <p:cNvPr id="58396" name="Group 32"/>
            <p:cNvGrpSpPr>
              <a:grpSpLocks/>
            </p:cNvGrpSpPr>
            <p:nvPr/>
          </p:nvGrpSpPr>
          <p:grpSpPr bwMode="auto">
            <a:xfrm>
              <a:off x="1584" y="1248"/>
              <a:ext cx="0" cy="192"/>
              <a:chOff x="1584" y="1248"/>
              <a:chExt cx="0" cy="192"/>
            </a:xfrm>
          </p:grpSpPr>
          <p:sp>
            <p:nvSpPr>
              <p:cNvPr id="58400" name="Line 33"/>
              <p:cNvSpPr>
                <a:spLocks noChangeShapeType="1"/>
              </p:cNvSpPr>
              <p:nvPr/>
            </p:nvSpPr>
            <p:spPr bwMode="auto">
              <a:xfrm>
                <a:off x="1584" y="124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58401" name="Line 34"/>
              <p:cNvSpPr>
                <a:spLocks noChangeShapeType="1"/>
              </p:cNvSpPr>
              <p:nvPr/>
            </p:nvSpPr>
            <p:spPr bwMode="auto">
              <a:xfrm>
                <a:off x="1584" y="139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grpSp>
          <p:nvGrpSpPr>
            <p:cNvPr id="58397" name="Group 35"/>
            <p:cNvGrpSpPr>
              <a:grpSpLocks/>
            </p:cNvGrpSpPr>
            <p:nvPr/>
          </p:nvGrpSpPr>
          <p:grpSpPr bwMode="auto">
            <a:xfrm>
              <a:off x="1680" y="1248"/>
              <a:ext cx="0" cy="192"/>
              <a:chOff x="1632" y="1248"/>
              <a:chExt cx="0" cy="192"/>
            </a:xfrm>
          </p:grpSpPr>
          <p:sp>
            <p:nvSpPr>
              <p:cNvPr id="58398" name="Line 36"/>
              <p:cNvSpPr>
                <a:spLocks noChangeShapeType="1"/>
              </p:cNvSpPr>
              <p:nvPr/>
            </p:nvSpPr>
            <p:spPr bwMode="auto">
              <a:xfrm>
                <a:off x="1632" y="124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58399" name="Line 37"/>
              <p:cNvSpPr>
                <a:spLocks noChangeShapeType="1"/>
              </p:cNvSpPr>
              <p:nvPr/>
            </p:nvSpPr>
            <p:spPr bwMode="auto">
              <a:xfrm>
                <a:off x="1632" y="139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grpSp>
      </p:grpSp>
      <p:sp>
        <p:nvSpPr>
          <p:cNvPr id="58384" name="Line 38"/>
          <p:cNvSpPr>
            <a:spLocks noChangeShapeType="1"/>
          </p:cNvSpPr>
          <p:nvPr/>
        </p:nvSpPr>
        <p:spPr bwMode="auto">
          <a:xfrm>
            <a:off x="1968500" y="2282825"/>
            <a:ext cx="419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58385" name="Line 39"/>
          <p:cNvSpPr>
            <a:spLocks noChangeShapeType="1"/>
          </p:cNvSpPr>
          <p:nvPr/>
        </p:nvSpPr>
        <p:spPr bwMode="auto">
          <a:xfrm flipV="1">
            <a:off x="2528888" y="2281238"/>
            <a:ext cx="2185987"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58386" name="Line 40"/>
          <p:cNvSpPr>
            <a:spLocks noChangeShapeType="1"/>
          </p:cNvSpPr>
          <p:nvPr/>
        </p:nvSpPr>
        <p:spPr bwMode="auto">
          <a:xfrm>
            <a:off x="6810375" y="2247900"/>
            <a:ext cx="3492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17" tIns="45701" rIns="91417" bIns="45701" anchor="ctr"/>
          <a:lstStyle/>
          <a:p>
            <a:endParaRPr lang="ja-JP" altLang="en-US"/>
          </a:p>
        </p:txBody>
      </p:sp>
      <p:sp>
        <p:nvSpPr>
          <p:cNvPr id="58387" name="Rectangle 41"/>
          <p:cNvSpPr>
            <a:spLocks noChangeArrowheads="1"/>
          </p:cNvSpPr>
          <p:nvPr/>
        </p:nvSpPr>
        <p:spPr bwMode="auto">
          <a:xfrm>
            <a:off x="4714875" y="2076450"/>
            <a:ext cx="698500" cy="344488"/>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MOVP</a:t>
            </a:r>
          </a:p>
        </p:txBody>
      </p:sp>
      <p:sp>
        <p:nvSpPr>
          <p:cNvPr id="58388" name="Rectangle 42"/>
          <p:cNvSpPr>
            <a:spLocks noChangeArrowheads="1"/>
          </p:cNvSpPr>
          <p:nvPr/>
        </p:nvSpPr>
        <p:spPr bwMode="auto">
          <a:xfrm>
            <a:off x="6113463" y="2076450"/>
            <a:ext cx="696912" cy="344488"/>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D0</a:t>
            </a:r>
          </a:p>
        </p:txBody>
      </p:sp>
      <p:sp>
        <p:nvSpPr>
          <p:cNvPr id="58389" name="Rectangle 43"/>
          <p:cNvSpPr>
            <a:spLocks noChangeArrowheads="1"/>
          </p:cNvSpPr>
          <p:nvPr/>
        </p:nvSpPr>
        <p:spPr bwMode="auto">
          <a:xfrm>
            <a:off x="5413375" y="2076450"/>
            <a:ext cx="700088" cy="344488"/>
          </a:xfrm>
          <a:prstGeom prst="rect">
            <a:avLst/>
          </a:prstGeom>
          <a:solidFill>
            <a:schemeClr val="bg1"/>
          </a:solidFill>
          <a:ln w="9525">
            <a:solidFill>
              <a:schemeClr val="tx1"/>
            </a:solidFill>
            <a:miter lim="800000"/>
            <a:headEnd/>
            <a:tailEnd/>
          </a:ln>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K2000</a:t>
            </a:r>
          </a:p>
        </p:txBody>
      </p:sp>
      <p:sp>
        <p:nvSpPr>
          <p:cNvPr id="58390" name="Text Box 44"/>
          <p:cNvSpPr txBox="1">
            <a:spLocks noChangeArrowheads="1"/>
          </p:cNvSpPr>
          <p:nvPr/>
        </p:nvSpPr>
        <p:spPr bwMode="auto">
          <a:xfrm>
            <a:off x="2179638" y="1879600"/>
            <a:ext cx="627062"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1800">
                <a:solidFill>
                  <a:srgbClr val="000000"/>
                </a:solidFill>
              </a:rPr>
              <a:t>X02</a:t>
            </a:r>
          </a:p>
        </p:txBody>
      </p:sp>
      <p:sp>
        <p:nvSpPr>
          <p:cNvPr id="58391" name="Text Box 45"/>
          <p:cNvSpPr txBox="1">
            <a:spLocks noChangeArrowheads="1"/>
          </p:cNvSpPr>
          <p:nvPr/>
        </p:nvSpPr>
        <p:spPr bwMode="auto">
          <a:xfrm>
            <a:off x="1905000" y="1676400"/>
            <a:ext cx="1100138"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r" eaLnBrk="1" hangingPunct="1">
              <a:spcBef>
                <a:spcPct val="0"/>
              </a:spcBef>
              <a:buClrTx/>
              <a:buSzTx/>
              <a:buFontTx/>
              <a:buNone/>
            </a:pPr>
            <a:endParaRPr lang="ja-JP" altLang="ja-JP" sz="2000">
              <a:solidFill>
                <a:srgbClr val="000000"/>
              </a:solidFill>
            </a:endParaRPr>
          </a:p>
        </p:txBody>
      </p:sp>
      <p:sp>
        <p:nvSpPr>
          <p:cNvPr id="58392" name="Text Box 46"/>
          <p:cNvSpPr txBox="1">
            <a:spLocks noChangeArrowheads="1"/>
          </p:cNvSpPr>
          <p:nvPr/>
        </p:nvSpPr>
        <p:spPr bwMode="auto">
          <a:xfrm>
            <a:off x="1905000" y="3181350"/>
            <a:ext cx="1100138"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7" tIns="45701" rIns="91417" bIns="45701"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r" eaLnBrk="1" hangingPunct="1">
              <a:spcBef>
                <a:spcPct val="0"/>
              </a:spcBef>
              <a:buClrTx/>
              <a:buSzTx/>
              <a:buFontTx/>
              <a:buNone/>
            </a:pPr>
            <a:endParaRPr lang="ja-JP" altLang="ja-JP" sz="2000">
              <a:solidFill>
                <a:srgbClr val="000000"/>
              </a:solidFill>
            </a:endParaRPr>
          </a:p>
        </p:txBody>
      </p:sp>
      <p:sp>
        <p:nvSpPr>
          <p:cNvPr id="58393" name="Text Box 47"/>
          <p:cNvSpPr txBox="1">
            <a:spLocks noChangeArrowheads="1"/>
          </p:cNvSpPr>
          <p:nvPr/>
        </p:nvSpPr>
        <p:spPr bwMode="auto">
          <a:xfrm>
            <a:off x="914400" y="4114800"/>
            <a:ext cx="76533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8" rIns="91434" bIns="45718">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eaLnBrk="1" hangingPunct="1">
              <a:spcBef>
                <a:spcPct val="0"/>
              </a:spcBef>
              <a:buClrTx/>
              <a:buSzTx/>
              <a:buFontTx/>
              <a:buNone/>
            </a:pPr>
            <a:r>
              <a:rPr lang="ja-JP" altLang="en-US" sz="2000">
                <a:solidFill>
                  <a:srgbClr val="000000"/>
                </a:solidFill>
              </a:rPr>
              <a:t>入力条件</a:t>
            </a:r>
            <a:r>
              <a:rPr lang="en-US" altLang="ja-JP" sz="2000">
                <a:solidFill>
                  <a:srgbClr val="000000"/>
                </a:solidFill>
              </a:rPr>
              <a:t>X02</a:t>
            </a:r>
            <a:r>
              <a:rPr lang="ja-JP" altLang="en-US" sz="2000">
                <a:solidFill>
                  <a:srgbClr val="000000"/>
                </a:solidFill>
              </a:rPr>
              <a:t>を</a:t>
            </a:r>
            <a:r>
              <a:rPr lang="en-US" altLang="ja-JP" sz="2000">
                <a:solidFill>
                  <a:srgbClr val="000000"/>
                </a:solidFill>
              </a:rPr>
              <a:t>ON</a:t>
            </a:r>
            <a:r>
              <a:rPr lang="ja-JP" altLang="en-US" sz="2000">
                <a:solidFill>
                  <a:srgbClr val="000000"/>
                </a:solidFill>
              </a:rPr>
              <a:t>すると、</a:t>
            </a:r>
            <a:r>
              <a:rPr lang="en-US" altLang="ja-JP" sz="2000">
                <a:solidFill>
                  <a:srgbClr val="000000"/>
                </a:solidFill>
              </a:rPr>
              <a:t>D0</a:t>
            </a:r>
            <a:r>
              <a:rPr lang="ja-JP" altLang="en-US" sz="2000">
                <a:solidFill>
                  <a:srgbClr val="000000"/>
                </a:solidFill>
              </a:rPr>
              <a:t>に</a:t>
            </a:r>
            <a:r>
              <a:rPr lang="en-US" altLang="ja-JP" sz="2000">
                <a:solidFill>
                  <a:srgbClr val="000000"/>
                </a:solidFill>
              </a:rPr>
              <a:t>K2000</a:t>
            </a:r>
            <a:r>
              <a:rPr lang="ja-JP" altLang="en-US" sz="2000">
                <a:solidFill>
                  <a:srgbClr val="000000"/>
                </a:solidFill>
              </a:rPr>
              <a:t>を転送する。</a:t>
            </a:r>
          </a:p>
          <a:p>
            <a:pPr eaLnBrk="1" hangingPunct="1">
              <a:spcBef>
                <a:spcPct val="0"/>
              </a:spcBef>
              <a:buClrTx/>
              <a:buSzTx/>
              <a:buFontTx/>
              <a:buNone/>
            </a:pPr>
            <a:r>
              <a:rPr lang="ja-JP" altLang="en-US" sz="2000">
                <a:solidFill>
                  <a:srgbClr val="000000"/>
                </a:solidFill>
              </a:rPr>
              <a:t>入力条件</a:t>
            </a:r>
            <a:r>
              <a:rPr lang="en-US" altLang="ja-JP" sz="2000">
                <a:solidFill>
                  <a:srgbClr val="000000"/>
                </a:solidFill>
              </a:rPr>
              <a:t>X00</a:t>
            </a:r>
            <a:r>
              <a:rPr lang="ja-JP" altLang="en-US" sz="2000">
                <a:solidFill>
                  <a:srgbClr val="000000"/>
                </a:solidFill>
              </a:rPr>
              <a:t>が</a:t>
            </a:r>
            <a:r>
              <a:rPr lang="en-US" altLang="ja-JP" sz="2000">
                <a:solidFill>
                  <a:srgbClr val="000000"/>
                </a:solidFill>
              </a:rPr>
              <a:t>ON</a:t>
            </a:r>
            <a:r>
              <a:rPr lang="ja-JP" altLang="en-US" sz="2000">
                <a:solidFill>
                  <a:srgbClr val="000000"/>
                </a:solidFill>
              </a:rPr>
              <a:t>すると、</a:t>
            </a:r>
            <a:r>
              <a:rPr lang="en-US" altLang="ja-JP" sz="2000">
                <a:solidFill>
                  <a:srgbClr val="000000"/>
                </a:solidFill>
              </a:rPr>
              <a:t>D0</a:t>
            </a:r>
            <a:r>
              <a:rPr lang="ja-JP" altLang="en-US" sz="2000">
                <a:solidFill>
                  <a:srgbClr val="000000"/>
                </a:solidFill>
              </a:rPr>
              <a:t>の内容を</a:t>
            </a:r>
            <a:r>
              <a:rPr lang="en-US" altLang="ja-JP" sz="2000">
                <a:solidFill>
                  <a:srgbClr val="000000"/>
                </a:solidFill>
              </a:rPr>
              <a:t>K6</a:t>
            </a:r>
            <a:r>
              <a:rPr lang="ja-JP" altLang="en-US" sz="2000">
                <a:solidFill>
                  <a:srgbClr val="000000"/>
                </a:solidFill>
              </a:rPr>
              <a:t>で除算を行い、その結果を</a:t>
            </a:r>
          </a:p>
          <a:p>
            <a:pPr eaLnBrk="1" hangingPunct="1">
              <a:spcBef>
                <a:spcPct val="0"/>
              </a:spcBef>
              <a:buClrTx/>
              <a:buSzTx/>
              <a:buFontTx/>
              <a:buNone/>
            </a:pPr>
            <a:r>
              <a:rPr lang="en-US" altLang="ja-JP" sz="2000">
                <a:solidFill>
                  <a:srgbClr val="000000"/>
                </a:solidFill>
              </a:rPr>
              <a:t>D10</a:t>
            </a:r>
            <a:r>
              <a:rPr lang="ja-JP" altLang="en-US" sz="2000">
                <a:solidFill>
                  <a:srgbClr val="000000"/>
                </a:solidFill>
              </a:rPr>
              <a:t>へ格納する。</a:t>
            </a:r>
          </a:p>
        </p:txBody>
      </p:sp>
      <p:sp>
        <p:nvSpPr>
          <p:cNvPr id="58394" name="Text Box 48"/>
          <p:cNvSpPr txBox="1">
            <a:spLocks noChangeArrowheads="1"/>
          </p:cNvSpPr>
          <p:nvPr/>
        </p:nvSpPr>
        <p:spPr bwMode="auto">
          <a:xfrm>
            <a:off x="533400" y="5486400"/>
            <a:ext cx="8286750" cy="708025"/>
          </a:xfrm>
          <a:prstGeom prst="rect">
            <a:avLst/>
          </a:prstGeom>
          <a:solidFill>
            <a:schemeClr val="accent1"/>
          </a:solidFill>
          <a:ln w="9525">
            <a:solidFill>
              <a:srgbClr val="000000"/>
            </a:solidFill>
            <a:miter lim="800000"/>
            <a:headEnd/>
            <a:tailEnd/>
          </a:ln>
        </p:spPr>
        <p:txBody>
          <a:bodyPr wrap="none" lIns="91434" tIns="45718" rIns="91434" bIns="45718">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eaLnBrk="1" hangingPunct="1">
              <a:spcBef>
                <a:spcPct val="0"/>
              </a:spcBef>
              <a:buClrTx/>
              <a:buSzTx/>
              <a:buFontTx/>
              <a:buNone/>
            </a:pPr>
            <a:r>
              <a:rPr lang="ja-JP" altLang="en-US" sz="2000">
                <a:solidFill>
                  <a:srgbClr val="000000"/>
                </a:solidFill>
              </a:rPr>
              <a:t>除算の場合プログラムで指定した</a:t>
            </a:r>
            <a:r>
              <a:rPr lang="en-US" altLang="ja-JP" sz="2000">
                <a:solidFill>
                  <a:srgbClr val="000000"/>
                </a:solidFill>
              </a:rPr>
              <a:t>D10</a:t>
            </a:r>
            <a:r>
              <a:rPr lang="ja-JP" altLang="en-US" sz="2000">
                <a:solidFill>
                  <a:srgbClr val="000000"/>
                </a:solidFill>
              </a:rPr>
              <a:t>には商が入り、次のデバイス</a:t>
            </a:r>
            <a:r>
              <a:rPr lang="en-US" altLang="ja-JP" sz="2000">
                <a:solidFill>
                  <a:srgbClr val="000000"/>
                </a:solidFill>
              </a:rPr>
              <a:t>D11</a:t>
            </a:r>
            <a:r>
              <a:rPr lang="ja-JP" altLang="en-US" sz="2000">
                <a:solidFill>
                  <a:srgbClr val="000000"/>
                </a:solidFill>
              </a:rPr>
              <a:t>には</a:t>
            </a:r>
          </a:p>
          <a:p>
            <a:pPr eaLnBrk="1" hangingPunct="1">
              <a:spcBef>
                <a:spcPct val="0"/>
              </a:spcBef>
              <a:buClrTx/>
              <a:buSzTx/>
              <a:buFontTx/>
              <a:buNone/>
            </a:pPr>
            <a:r>
              <a:rPr lang="ja-JP" altLang="en-US" sz="2000">
                <a:solidFill>
                  <a:srgbClr val="000000"/>
                </a:solidFill>
              </a:rPr>
              <a:t>余りが入る。</a:t>
            </a:r>
          </a:p>
        </p:txBody>
      </p:sp>
      <p:sp>
        <p:nvSpPr>
          <p:cNvPr id="58395" name="スライド番号プレースホルダ 3"/>
          <p:cNvSpPr>
            <a:spLocks noGrp="1" noChangeArrowheads="1"/>
          </p:cNvSpPr>
          <p:nvPr>
            <p:ph type="sldNum" sz="quarter" idx="11"/>
          </p:nvPr>
        </p:nvSpPr>
        <p:spPr>
          <a:xfrm>
            <a:off x="8172450" y="6308725"/>
            <a:ext cx="971550" cy="549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a:spcBef>
                <a:spcPct val="0"/>
              </a:spcBef>
              <a:buClrTx/>
              <a:buSzTx/>
              <a:buFontTx/>
              <a:buNone/>
            </a:pPr>
            <a:fld id="{19759207-3468-4366-BD60-BBCFCEB891B5}" type="slidenum">
              <a:rPr kumimoji="0" lang="en-US" altLang="ja-JP" sz="1800" smtClean="0"/>
              <a:pPr algn="ctr">
                <a:spcBef>
                  <a:spcPct val="0"/>
                </a:spcBef>
                <a:buClrTx/>
                <a:buSzTx/>
                <a:buFontTx/>
                <a:buNone/>
              </a:pPr>
              <a:t>26</a:t>
            </a:fld>
            <a:endParaRPr kumimoji="0" lang="en-US" altLang="ja-JP" sz="180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1031"/>
          <p:cNvSpPr txBox="1">
            <a:spLocks noChangeArrowheads="1"/>
          </p:cNvSpPr>
          <p:nvPr/>
        </p:nvSpPr>
        <p:spPr bwMode="auto">
          <a:xfrm>
            <a:off x="635000" y="660400"/>
            <a:ext cx="78486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ja-JP" altLang="en-US" sz="4000" b="0" u="sng"/>
              <a:t>四則演算命令</a:t>
            </a:r>
            <a:r>
              <a:rPr lang="en-US" altLang="ja-JP" sz="4000" b="0" u="sng"/>
              <a:t>(</a:t>
            </a:r>
            <a:r>
              <a:rPr lang="ja-JP" altLang="en-US" sz="4000" b="0" u="sng"/>
              <a:t>除算命令</a:t>
            </a:r>
            <a:r>
              <a:rPr lang="en-US" altLang="ja-JP" sz="4000" b="0" u="sng"/>
              <a:t>)②</a:t>
            </a:r>
          </a:p>
        </p:txBody>
      </p:sp>
      <p:sp>
        <p:nvSpPr>
          <p:cNvPr id="60419" name="Text Box 1074"/>
          <p:cNvSpPr txBox="1">
            <a:spLocks noChangeArrowheads="1"/>
          </p:cNvSpPr>
          <p:nvPr/>
        </p:nvSpPr>
        <p:spPr bwMode="auto">
          <a:xfrm>
            <a:off x="914400" y="1905000"/>
            <a:ext cx="7710488"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eaLnBrk="1" hangingPunct="1">
              <a:spcBef>
                <a:spcPct val="0"/>
              </a:spcBef>
              <a:buClrTx/>
              <a:buSzTx/>
              <a:buFontTx/>
              <a:buNone/>
            </a:pPr>
            <a:r>
              <a:rPr lang="ja-JP" altLang="en-US" sz="2400">
                <a:solidFill>
                  <a:srgbClr val="000000"/>
                </a:solidFill>
              </a:rPr>
              <a:t>・除算の演算結果として小数点以下の数値は取扱わない。</a:t>
            </a:r>
          </a:p>
          <a:p>
            <a:pPr eaLnBrk="1" hangingPunct="1">
              <a:spcBef>
                <a:spcPct val="0"/>
              </a:spcBef>
              <a:buClrTx/>
              <a:buSzTx/>
              <a:buFontTx/>
              <a:buNone/>
            </a:pPr>
            <a:r>
              <a:rPr lang="ja-JP" altLang="en-US" sz="2400">
                <a:solidFill>
                  <a:srgbClr val="000000"/>
                </a:solidFill>
              </a:rPr>
              <a:t>・格納先にビットデバイスを指定した場合は、商は格納されるが、余りは格納されない。</a:t>
            </a:r>
          </a:p>
          <a:p>
            <a:pPr eaLnBrk="1" hangingPunct="1">
              <a:spcBef>
                <a:spcPct val="0"/>
              </a:spcBef>
              <a:buClrTx/>
              <a:buSzTx/>
              <a:buFontTx/>
              <a:buNone/>
            </a:pPr>
            <a:r>
              <a:rPr lang="ja-JP" altLang="en-US" sz="2400">
                <a:solidFill>
                  <a:srgbClr val="000000"/>
                </a:solidFill>
              </a:rPr>
              <a:t>・負の数値を取扱うと、次のようになる。</a:t>
            </a:r>
          </a:p>
          <a:p>
            <a:pPr eaLnBrk="1" hangingPunct="1">
              <a:spcBef>
                <a:spcPct val="0"/>
              </a:spcBef>
              <a:buClrTx/>
              <a:buSzTx/>
              <a:buFontTx/>
              <a:buNone/>
            </a:pPr>
            <a:r>
              <a:rPr lang="ja-JP" altLang="en-US" sz="2400">
                <a:solidFill>
                  <a:srgbClr val="000000"/>
                </a:solidFill>
              </a:rPr>
              <a:t>　　</a:t>
            </a:r>
            <a:r>
              <a:rPr lang="en-US" altLang="ja-JP" sz="2400">
                <a:solidFill>
                  <a:srgbClr val="000000"/>
                </a:solidFill>
              </a:rPr>
              <a:t>-5÷(-3)</a:t>
            </a:r>
            <a:r>
              <a:rPr lang="ja-JP" altLang="en-US" sz="2400">
                <a:solidFill>
                  <a:srgbClr val="000000"/>
                </a:solidFill>
              </a:rPr>
              <a:t>＝</a:t>
            </a:r>
            <a:r>
              <a:rPr lang="en-US" altLang="ja-JP" sz="2400">
                <a:solidFill>
                  <a:srgbClr val="000000"/>
                </a:solidFill>
              </a:rPr>
              <a:t>1</a:t>
            </a:r>
            <a:r>
              <a:rPr lang="ja-JP" altLang="en-US" sz="2400">
                <a:solidFill>
                  <a:srgbClr val="000000"/>
                </a:solidFill>
              </a:rPr>
              <a:t>余り</a:t>
            </a:r>
            <a:r>
              <a:rPr lang="en-US" altLang="ja-JP" sz="2400">
                <a:solidFill>
                  <a:srgbClr val="000000"/>
                </a:solidFill>
              </a:rPr>
              <a:t>-2</a:t>
            </a:r>
          </a:p>
          <a:p>
            <a:pPr eaLnBrk="1" hangingPunct="1">
              <a:spcBef>
                <a:spcPct val="0"/>
              </a:spcBef>
              <a:buClrTx/>
              <a:buSzTx/>
              <a:buFontTx/>
              <a:buNone/>
            </a:pPr>
            <a:r>
              <a:rPr lang="ja-JP" altLang="en-US" sz="2400">
                <a:solidFill>
                  <a:srgbClr val="000000"/>
                </a:solidFill>
              </a:rPr>
              <a:t>　　 </a:t>
            </a:r>
            <a:r>
              <a:rPr lang="en-US" altLang="ja-JP" sz="2400">
                <a:solidFill>
                  <a:srgbClr val="000000"/>
                </a:solidFill>
              </a:rPr>
              <a:t>5÷(-3)</a:t>
            </a:r>
            <a:r>
              <a:rPr lang="ja-JP" altLang="en-US" sz="2400">
                <a:solidFill>
                  <a:srgbClr val="000000"/>
                </a:solidFill>
              </a:rPr>
              <a:t>＝</a:t>
            </a:r>
            <a:r>
              <a:rPr lang="en-US" altLang="ja-JP" sz="2400">
                <a:solidFill>
                  <a:srgbClr val="000000"/>
                </a:solidFill>
              </a:rPr>
              <a:t>-1</a:t>
            </a:r>
            <a:r>
              <a:rPr lang="ja-JP" altLang="en-US" sz="2400">
                <a:solidFill>
                  <a:srgbClr val="000000"/>
                </a:solidFill>
              </a:rPr>
              <a:t>余り</a:t>
            </a:r>
            <a:r>
              <a:rPr lang="en-US" altLang="ja-JP" sz="2400">
                <a:solidFill>
                  <a:srgbClr val="000000"/>
                </a:solidFill>
              </a:rPr>
              <a:t>2</a:t>
            </a:r>
          </a:p>
          <a:p>
            <a:pPr eaLnBrk="1" hangingPunct="1">
              <a:spcBef>
                <a:spcPct val="0"/>
              </a:spcBef>
              <a:buClrTx/>
              <a:buSzTx/>
              <a:buFontTx/>
              <a:buNone/>
            </a:pPr>
            <a:r>
              <a:rPr lang="ja-JP" altLang="en-US" sz="2400">
                <a:solidFill>
                  <a:srgbClr val="000000"/>
                </a:solidFill>
              </a:rPr>
              <a:t>・</a:t>
            </a:r>
            <a:r>
              <a:rPr lang="en-US" altLang="ja-JP" sz="2400">
                <a:solidFill>
                  <a:srgbClr val="000000"/>
                </a:solidFill>
              </a:rPr>
              <a:t>0</a:t>
            </a:r>
            <a:r>
              <a:rPr lang="ja-JP" altLang="en-US" sz="2400">
                <a:solidFill>
                  <a:srgbClr val="000000"/>
                </a:solidFill>
              </a:rPr>
              <a:t>で割ったり、</a:t>
            </a:r>
            <a:r>
              <a:rPr lang="en-US" altLang="ja-JP" sz="2400">
                <a:solidFill>
                  <a:srgbClr val="000000"/>
                </a:solidFill>
              </a:rPr>
              <a:t>0</a:t>
            </a:r>
            <a:r>
              <a:rPr lang="ja-JP" altLang="en-US" sz="2400">
                <a:solidFill>
                  <a:srgbClr val="000000"/>
                </a:solidFill>
              </a:rPr>
              <a:t>を割ったりすると次のようになる。</a:t>
            </a:r>
          </a:p>
          <a:p>
            <a:pPr eaLnBrk="1" hangingPunct="1">
              <a:spcBef>
                <a:spcPct val="0"/>
              </a:spcBef>
              <a:buClrTx/>
              <a:buSzTx/>
              <a:buFontTx/>
              <a:buNone/>
            </a:pPr>
            <a:r>
              <a:rPr lang="ja-JP" altLang="en-US" sz="2400">
                <a:solidFill>
                  <a:srgbClr val="000000"/>
                </a:solidFill>
              </a:rPr>
              <a:t>　　</a:t>
            </a:r>
            <a:r>
              <a:rPr lang="en-US" altLang="ja-JP" sz="2400">
                <a:solidFill>
                  <a:srgbClr val="000000"/>
                </a:solidFill>
              </a:rPr>
              <a:t>0÷0</a:t>
            </a:r>
          </a:p>
          <a:p>
            <a:pPr eaLnBrk="1" hangingPunct="1">
              <a:spcBef>
                <a:spcPct val="0"/>
              </a:spcBef>
              <a:buClrTx/>
              <a:buSzTx/>
              <a:buFontTx/>
              <a:buNone/>
            </a:pPr>
            <a:r>
              <a:rPr lang="ja-JP" altLang="en-US" sz="2400">
                <a:solidFill>
                  <a:srgbClr val="000000"/>
                </a:solidFill>
              </a:rPr>
              <a:t>　　</a:t>
            </a:r>
            <a:r>
              <a:rPr lang="en-US" altLang="ja-JP" sz="2400">
                <a:solidFill>
                  <a:srgbClr val="000000"/>
                </a:solidFill>
              </a:rPr>
              <a:t>1÷0</a:t>
            </a:r>
            <a:r>
              <a:rPr lang="ja-JP" altLang="en-US" sz="2400">
                <a:solidFill>
                  <a:srgbClr val="000000"/>
                </a:solidFill>
              </a:rPr>
              <a:t>　エラー　（</a:t>
            </a:r>
            <a:r>
              <a:rPr lang="en-US" altLang="ja-JP" sz="2400">
                <a:solidFill>
                  <a:srgbClr val="000000"/>
                </a:solidFill>
              </a:rPr>
              <a:t>OPERATION</a:t>
            </a:r>
            <a:r>
              <a:rPr lang="ja-JP" altLang="en-US" sz="2400">
                <a:solidFill>
                  <a:srgbClr val="000000"/>
                </a:solidFill>
              </a:rPr>
              <a:t>　</a:t>
            </a:r>
            <a:r>
              <a:rPr lang="en-US" altLang="ja-JP" sz="2400">
                <a:solidFill>
                  <a:srgbClr val="000000"/>
                </a:solidFill>
              </a:rPr>
              <a:t>ERROR</a:t>
            </a:r>
            <a:r>
              <a:rPr lang="ja-JP" altLang="en-US" sz="2400">
                <a:solidFill>
                  <a:srgbClr val="000000"/>
                </a:solidFill>
              </a:rPr>
              <a:t>）</a:t>
            </a:r>
          </a:p>
          <a:p>
            <a:pPr eaLnBrk="1" hangingPunct="1">
              <a:spcBef>
                <a:spcPct val="0"/>
              </a:spcBef>
              <a:buClrTx/>
              <a:buSzTx/>
              <a:buFontTx/>
              <a:buNone/>
            </a:pPr>
            <a:r>
              <a:rPr lang="ja-JP" altLang="en-US" sz="2400">
                <a:solidFill>
                  <a:srgbClr val="000000"/>
                </a:solidFill>
              </a:rPr>
              <a:t>　　</a:t>
            </a:r>
            <a:r>
              <a:rPr lang="en-US" altLang="ja-JP" sz="2400">
                <a:solidFill>
                  <a:srgbClr val="000000"/>
                </a:solidFill>
              </a:rPr>
              <a:t>0÷1</a:t>
            </a:r>
            <a:r>
              <a:rPr lang="ja-JP" altLang="en-US" sz="2400">
                <a:solidFill>
                  <a:srgbClr val="000000"/>
                </a:solidFill>
              </a:rPr>
              <a:t>　商、余り共に</a:t>
            </a:r>
            <a:r>
              <a:rPr lang="en-US" altLang="ja-JP" sz="2400">
                <a:solidFill>
                  <a:srgbClr val="000000"/>
                </a:solidFill>
              </a:rPr>
              <a:t>0</a:t>
            </a:r>
          </a:p>
          <a:p>
            <a:pPr eaLnBrk="1" hangingPunct="1">
              <a:spcBef>
                <a:spcPct val="0"/>
              </a:spcBef>
              <a:buClrTx/>
              <a:buSzTx/>
              <a:buFontTx/>
              <a:buNone/>
            </a:pPr>
            <a:endParaRPr lang="en-US" altLang="ja-JP" sz="2400">
              <a:solidFill>
                <a:srgbClr val="000000"/>
              </a:solidFill>
            </a:endParaRPr>
          </a:p>
        </p:txBody>
      </p:sp>
      <p:sp>
        <p:nvSpPr>
          <p:cNvPr id="60420" name="スライド番号プレースホルダ 3"/>
          <p:cNvSpPr>
            <a:spLocks noGrp="1" noChangeArrowheads="1"/>
          </p:cNvSpPr>
          <p:nvPr>
            <p:ph type="sldNum" sz="quarter" idx="11"/>
          </p:nvPr>
        </p:nvSpPr>
        <p:spPr>
          <a:xfrm>
            <a:off x="8172450" y="6308725"/>
            <a:ext cx="971550" cy="549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a:spcBef>
                <a:spcPct val="0"/>
              </a:spcBef>
              <a:buClrTx/>
              <a:buSzTx/>
              <a:buFontTx/>
              <a:buNone/>
            </a:pPr>
            <a:fld id="{3DEAE60A-E7FB-4E15-8771-FDFD14B705D8}" type="slidenum">
              <a:rPr kumimoji="0" lang="en-US" altLang="ja-JP" sz="1800" smtClean="0"/>
              <a:pPr algn="ctr">
                <a:spcBef>
                  <a:spcPct val="0"/>
                </a:spcBef>
                <a:buClrTx/>
                <a:buSzTx/>
                <a:buFontTx/>
                <a:buNone/>
              </a:pPr>
              <a:t>27</a:t>
            </a:fld>
            <a:endParaRPr kumimoji="0" lang="en-US" altLang="ja-JP" sz="180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611188" y="549275"/>
            <a:ext cx="8001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eaLnBrk="1" hangingPunct="1">
              <a:spcBef>
                <a:spcPct val="0"/>
              </a:spcBef>
              <a:buClrTx/>
              <a:buSzTx/>
              <a:buFontTx/>
              <a:buNone/>
            </a:pPr>
            <a:r>
              <a:rPr lang="ja-JP" altLang="en-US" sz="2400" u="sng">
                <a:latin typeface="Times New Roman" panose="02020603050405020304" pitchFamily="18" charset="0"/>
                <a:ea typeface="ＭＳ Ｐゴシック" panose="020B0600070205080204" pitchFamily="50" charset="-128"/>
              </a:rPr>
              <a:t>演習　デジタルスイッチ入力された数値に</a:t>
            </a:r>
            <a:r>
              <a:rPr lang="en-US" altLang="ja-JP" sz="2400" u="sng">
                <a:latin typeface="Times New Roman" panose="02020603050405020304" pitchFamily="18" charset="0"/>
                <a:ea typeface="ＭＳ Ｐゴシック" panose="020B0600070205080204" pitchFamily="50" charset="-128"/>
              </a:rPr>
              <a:t>1</a:t>
            </a:r>
            <a:r>
              <a:rPr lang="ja-JP" altLang="en-US" sz="2400" u="sng">
                <a:latin typeface="Times New Roman" panose="02020603050405020304" pitchFamily="18" charset="0"/>
                <a:ea typeface="ＭＳ Ｐゴシック" panose="020B0600070205080204" pitchFamily="50" charset="-128"/>
              </a:rPr>
              <a:t>を足して、その答</a:t>
            </a:r>
            <a:endParaRPr lang="en-US" altLang="ja-JP" sz="2400" u="sng">
              <a:latin typeface="Times New Roman" panose="02020603050405020304" pitchFamily="18" charset="0"/>
              <a:ea typeface="ＭＳ Ｐゴシック" panose="020B0600070205080204" pitchFamily="50" charset="-128"/>
            </a:endParaRPr>
          </a:p>
          <a:p>
            <a:pPr eaLnBrk="1" hangingPunct="1">
              <a:spcBef>
                <a:spcPct val="0"/>
              </a:spcBef>
              <a:buClrTx/>
              <a:buSzTx/>
              <a:buFontTx/>
              <a:buNone/>
            </a:pPr>
            <a:r>
              <a:rPr lang="ja-JP" altLang="en-US" sz="2400">
                <a:latin typeface="Times New Roman" panose="02020603050405020304" pitchFamily="18" charset="0"/>
                <a:ea typeface="ＭＳ Ｐゴシック" panose="020B0600070205080204" pitchFamily="50" charset="-128"/>
              </a:rPr>
              <a:t>　　　　</a:t>
            </a:r>
            <a:r>
              <a:rPr lang="ja-JP" altLang="en-US" sz="2400" u="sng">
                <a:latin typeface="Times New Roman" panose="02020603050405020304" pitchFamily="18" charset="0"/>
                <a:ea typeface="ＭＳ Ｐゴシック" panose="020B0600070205080204" pitchFamily="50" charset="-128"/>
              </a:rPr>
              <a:t>をデジタル表示器に出力する。　　</a:t>
            </a:r>
          </a:p>
        </p:txBody>
      </p:sp>
      <p:pic>
        <p:nvPicPr>
          <p:cNvPr id="62467" name="Picture 3" descr="データ演算"/>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828800"/>
            <a:ext cx="7383463" cy="349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テキスト ボックス 6">
            <a:extLst>
              <a:ext uri="{FF2B5EF4-FFF2-40B4-BE49-F238E27FC236}">
                <a16:creationId xmlns:a16="http://schemas.microsoft.com/office/drawing/2014/main" id="{3416BB78-C6BB-46D2-8A0A-CAEE7D22407B}"/>
              </a:ext>
            </a:extLst>
          </p:cNvPr>
          <p:cNvSpPr txBox="1"/>
          <p:nvPr/>
        </p:nvSpPr>
        <p:spPr>
          <a:xfrm>
            <a:off x="4541838" y="2552700"/>
            <a:ext cx="1008062" cy="338138"/>
          </a:xfrm>
          <a:prstGeom prst="rect">
            <a:avLst/>
          </a:prstGeom>
          <a:solidFill>
            <a:schemeClr val="bg1"/>
          </a:solidFill>
        </p:spPr>
        <p:txBody>
          <a:bodyPr lIns="36000" tIns="0" rIns="36000" bIns="0">
            <a:spAutoFit/>
          </a:bodyPr>
          <a:lstStyle/>
          <a:p>
            <a:pPr algn="ctr" eaLnBrk="1" hangingPunct="1">
              <a:defRPr/>
            </a:pPr>
            <a:r>
              <a:rPr lang="en-US" altLang="ja-JP" sz="2200" dirty="0">
                <a:solidFill>
                  <a:schemeClr val="accent5">
                    <a:lumMod val="10000"/>
                  </a:schemeClr>
                </a:solidFill>
              </a:rPr>
              <a:t>K1X1C</a:t>
            </a:r>
            <a:endParaRPr lang="ja-JP" altLang="en-US" sz="2200" dirty="0">
              <a:solidFill>
                <a:schemeClr val="accent5">
                  <a:lumMod val="10000"/>
                </a:schemeClr>
              </a:solidFill>
            </a:endParaRPr>
          </a:p>
        </p:txBody>
      </p:sp>
      <p:sp>
        <p:nvSpPr>
          <p:cNvPr id="8" name="テキスト ボックス 7">
            <a:extLst>
              <a:ext uri="{FF2B5EF4-FFF2-40B4-BE49-F238E27FC236}">
                <a16:creationId xmlns:a16="http://schemas.microsoft.com/office/drawing/2014/main" id="{BB9319EC-E030-4890-9E57-0AA9709EBA58}"/>
              </a:ext>
            </a:extLst>
          </p:cNvPr>
          <p:cNvSpPr txBox="1"/>
          <p:nvPr/>
        </p:nvSpPr>
        <p:spPr>
          <a:xfrm>
            <a:off x="4538663" y="3200400"/>
            <a:ext cx="1008062" cy="338138"/>
          </a:xfrm>
          <a:prstGeom prst="rect">
            <a:avLst/>
          </a:prstGeom>
          <a:solidFill>
            <a:schemeClr val="bg1"/>
          </a:solidFill>
        </p:spPr>
        <p:txBody>
          <a:bodyPr lIns="36000" tIns="0" rIns="36000" bIns="0">
            <a:spAutoFit/>
          </a:bodyPr>
          <a:lstStyle/>
          <a:p>
            <a:pPr algn="ctr" eaLnBrk="1" hangingPunct="1">
              <a:defRPr/>
            </a:pPr>
            <a:r>
              <a:rPr lang="en-US" altLang="ja-JP" sz="2200" dirty="0">
                <a:solidFill>
                  <a:schemeClr val="accent5">
                    <a:lumMod val="10000"/>
                  </a:schemeClr>
                </a:solidFill>
              </a:rPr>
              <a:t>K1</a:t>
            </a:r>
            <a:endParaRPr lang="ja-JP" altLang="en-US" sz="2200" dirty="0">
              <a:solidFill>
                <a:schemeClr val="accent5">
                  <a:lumMod val="10000"/>
                </a:schemeClr>
              </a:solidFill>
            </a:endParaRPr>
          </a:p>
        </p:txBody>
      </p:sp>
      <p:sp>
        <p:nvSpPr>
          <p:cNvPr id="9" name="テキスト ボックス 8">
            <a:extLst>
              <a:ext uri="{FF2B5EF4-FFF2-40B4-BE49-F238E27FC236}">
                <a16:creationId xmlns:a16="http://schemas.microsoft.com/office/drawing/2014/main" id="{97C5FA86-69D8-458F-823E-BAB014B00AA3}"/>
              </a:ext>
            </a:extLst>
          </p:cNvPr>
          <p:cNvSpPr txBox="1"/>
          <p:nvPr/>
        </p:nvSpPr>
        <p:spPr>
          <a:xfrm>
            <a:off x="5795963" y="4508500"/>
            <a:ext cx="1008062" cy="339725"/>
          </a:xfrm>
          <a:prstGeom prst="rect">
            <a:avLst/>
          </a:prstGeom>
          <a:solidFill>
            <a:schemeClr val="bg1"/>
          </a:solidFill>
        </p:spPr>
        <p:txBody>
          <a:bodyPr lIns="36000" tIns="0" rIns="36000" bIns="0">
            <a:spAutoFit/>
          </a:bodyPr>
          <a:lstStyle/>
          <a:p>
            <a:pPr algn="ctr" eaLnBrk="1" hangingPunct="1">
              <a:defRPr/>
            </a:pPr>
            <a:r>
              <a:rPr lang="en-US" altLang="ja-JP" sz="2200" dirty="0">
                <a:solidFill>
                  <a:schemeClr val="accent5">
                    <a:lumMod val="10000"/>
                  </a:schemeClr>
                </a:solidFill>
              </a:rPr>
              <a:t>K2Y36</a:t>
            </a:r>
            <a:endParaRPr lang="ja-JP" altLang="en-US" sz="2200" dirty="0">
              <a:solidFill>
                <a:schemeClr val="accent5">
                  <a:lumMod val="10000"/>
                </a:schemeClr>
              </a:solidFill>
            </a:endParaRPr>
          </a:p>
        </p:txBody>
      </p:sp>
      <p:sp>
        <p:nvSpPr>
          <p:cNvPr id="62471" name="スライド番号プレースホルダ 3"/>
          <p:cNvSpPr>
            <a:spLocks noGrp="1" noChangeArrowheads="1"/>
          </p:cNvSpPr>
          <p:nvPr>
            <p:ph type="sldNum" sz="quarter" idx="11"/>
          </p:nvPr>
        </p:nvSpPr>
        <p:spPr>
          <a:xfrm>
            <a:off x="8172450" y="6308725"/>
            <a:ext cx="971550" cy="549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a:spcBef>
                <a:spcPct val="0"/>
              </a:spcBef>
              <a:buClrTx/>
              <a:buSzTx/>
              <a:buFontTx/>
              <a:buNone/>
            </a:pPr>
            <a:fld id="{C6B0FCA3-FD7A-4B6F-BAF1-CD4C39E45A72}" type="slidenum">
              <a:rPr kumimoji="0" lang="en-US" altLang="ja-JP" sz="1800" smtClean="0">
                <a:latin typeface="Arial" panose="020B0604020202020204" pitchFamily="34" charset="0"/>
                <a:ea typeface="ＭＳ Ｐゴシック" panose="020B0600070205080204" pitchFamily="50" charset="-128"/>
              </a:rPr>
              <a:pPr algn="ctr">
                <a:spcBef>
                  <a:spcPct val="0"/>
                </a:spcBef>
                <a:buClrTx/>
                <a:buSzTx/>
                <a:buFontTx/>
                <a:buNone/>
              </a:pPr>
              <a:t>28</a:t>
            </a:fld>
            <a:endParaRPr kumimoji="0" lang="en-US" altLang="ja-JP" sz="1800" smtClean="0">
              <a:latin typeface="Arial" panose="020B0604020202020204" pitchFamily="34" charset="0"/>
              <a:ea typeface="ＭＳ Ｐゴシック" panose="020B0600070205080204" pitchFamily="50" charset="-128"/>
            </a:endParaRPr>
          </a:p>
        </p:txBody>
      </p:sp>
      <p:sp>
        <p:nvSpPr>
          <p:cNvPr id="62472" name="Text Box 5"/>
          <p:cNvSpPr txBox="1">
            <a:spLocks noChangeArrowheads="1"/>
          </p:cNvSpPr>
          <p:nvPr/>
        </p:nvSpPr>
        <p:spPr bwMode="auto">
          <a:xfrm>
            <a:off x="1116013" y="2060575"/>
            <a:ext cx="1152525"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50000"/>
              </a:spcBef>
              <a:buClrTx/>
              <a:buSzTx/>
              <a:buFontTx/>
              <a:buNone/>
            </a:pPr>
            <a:r>
              <a:rPr lang="en-US" altLang="ja-JP" sz="1800">
                <a:latin typeface="Times New Roman" panose="02020603050405020304" pitchFamily="18" charset="0"/>
                <a:ea typeface="ＭＳ Ｐゴシック" panose="020B0600070205080204" pitchFamily="50" charset="-128"/>
              </a:rPr>
              <a:t>( SM400 )</a:t>
            </a:r>
          </a:p>
        </p:txBody>
      </p:sp>
      <p:sp>
        <p:nvSpPr>
          <p:cNvPr id="62473" name="Text Box 5"/>
          <p:cNvSpPr txBox="1">
            <a:spLocks noChangeArrowheads="1"/>
          </p:cNvSpPr>
          <p:nvPr/>
        </p:nvSpPr>
        <p:spPr bwMode="auto">
          <a:xfrm>
            <a:off x="3132138" y="3165475"/>
            <a:ext cx="107950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50000"/>
              </a:spcBef>
              <a:buClrTx/>
              <a:buSzTx/>
              <a:buFontTx/>
              <a:buNone/>
            </a:pPr>
            <a:r>
              <a:rPr lang="en-US" altLang="ja-JP" sz="1800">
                <a:latin typeface="Times New Roman" panose="02020603050405020304" pitchFamily="18" charset="0"/>
                <a:ea typeface="ＭＳ Ｐゴシック" panose="020B0600070205080204" pitchFamily="50" charset="-128"/>
              </a:rPr>
              <a:t>MOV</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ctrTitle"/>
          </p:nvPr>
        </p:nvSpPr>
        <p:spPr>
          <a:xfrm>
            <a:off x="914400" y="1677988"/>
            <a:ext cx="7924800" cy="1143000"/>
          </a:xfrm>
        </p:spPr>
        <p:txBody>
          <a:bodyPr anchor="ctr"/>
          <a:lstStyle/>
          <a:p>
            <a:pPr algn="ctr" eaLnBrk="1" hangingPunct="1"/>
            <a:r>
              <a:rPr lang="ja-JP" altLang="en-US" smtClean="0">
                <a:latin typeface="Tahoma" panose="020B0604030504040204" pitchFamily="34" charset="0"/>
                <a:ea typeface="ＭＳ Ｐゴシック" panose="020B0600070205080204" pitchFamily="50" charset="-128"/>
              </a:rPr>
              <a:t>ＰＣ制御（応用）</a:t>
            </a:r>
          </a:p>
        </p:txBody>
      </p:sp>
      <p:sp>
        <p:nvSpPr>
          <p:cNvPr id="64515" name="スライド番号プレースホルダ 3"/>
          <p:cNvSpPr>
            <a:spLocks noGrp="1" noChangeArrowheads="1"/>
          </p:cNvSpPr>
          <p:nvPr>
            <p:ph type="sldNum" sz="quarter" idx="12"/>
          </p:nvPr>
        </p:nvSpPr>
        <p:spPr>
          <a:xfrm>
            <a:off x="8172450" y="6308725"/>
            <a:ext cx="971550" cy="549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Arial" panose="020B0604020202020204" pitchFamily="34" charset="0"/>
              </a:defRPr>
            </a:lvl1pPr>
            <a:lvl2pPr marL="742950" indent="-285750">
              <a:spcBef>
                <a:spcPct val="20000"/>
              </a:spcBef>
              <a:buClr>
                <a:schemeClr val="tx1"/>
              </a:buClr>
              <a:buSzPct val="60000"/>
              <a:buFont typeface="Wingdings" panose="05000000000000000000" pitchFamily="2" charset="2"/>
              <a:buChar char="n"/>
              <a:defRPr kumimoji="1" sz="2900">
                <a:solidFill>
                  <a:schemeClr val="tx1"/>
                </a:solidFill>
                <a:latin typeface="Arial" panose="020B0604020202020204" pitchFamily="34" charset="0"/>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Arial" panose="020B0604020202020204" pitchFamily="34" charset="0"/>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Arial" panose="020B0604020202020204" pitchFamily="34" charset="0"/>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Arial" panose="020B0604020202020204" pitchFamily="34" charset="0"/>
              </a:defRPr>
            </a:lvl9pPr>
          </a:lstStyle>
          <a:p>
            <a:pPr algn="ctr">
              <a:spcBef>
                <a:spcPct val="0"/>
              </a:spcBef>
              <a:buClrTx/>
              <a:buSzTx/>
              <a:buFontTx/>
              <a:buNone/>
            </a:pPr>
            <a:fld id="{5B6A483D-C082-4C0E-996B-337C68BC54C2}" type="slidenum">
              <a:rPr kumimoji="0" lang="en-US" altLang="ja-JP" sz="1800" smtClean="0">
                <a:latin typeface="Times New Roman" panose="02020603050405020304" pitchFamily="18" charset="0"/>
              </a:rPr>
              <a:pPr algn="ctr">
                <a:spcBef>
                  <a:spcPct val="0"/>
                </a:spcBef>
                <a:buClrTx/>
                <a:buSzTx/>
                <a:buFontTx/>
                <a:buNone/>
              </a:pPr>
              <a:t>29</a:t>
            </a:fld>
            <a:endParaRPr kumimoji="0" lang="en-US" altLang="ja-JP" sz="1800" smtClean="0">
              <a:latin typeface="Times New Roman" panose="02020603050405020304" pitchFamily="18" charset="0"/>
            </a:endParaRPr>
          </a:p>
        </p:txBody>
      </p:sp>
      <p:sp>
        <p:nvSpPr>
          <p:cNvPr id="5" name="Rectangle 2">
            <a:extLst>
              <a:ext uri="{FF2B5EF4-FFF2-40B4-BE49-F238E27FC236}">
                <a16:creationId xmlns:a16="http://schemas.microsoft.com/office/drawing/2014/main" id="{8F8C76F3-E811-43C7-AA52-92DBE8654191}"/>
              </a:ext>
            </a:extLst>
          </p:cNvPr>
          <p:cNvSpPr txBox="1">
            <a:spLocks noChangeArrowheads="1"/>
          </p:cNvSpPr>
          <p:nvPr/>
        </p:nvSpPr>
        <p:spPr bwMode="auto">
          <a:xfrm>
            <a:off x="827088" y="3284538"/>
            <a:ext cx="7924800" cy="1143000"/>
          </a:xfrm>
          <a:prstGeom prst="rect">
            <a:avLst/>
          </a:prstGeom>
          <a:noFill/>
          <a:ln w="9525">
            <a:noFill/>
            <a:miter lim="800000"/>
            <a:headEnd/>
            <a:tailEnd/>
          </a:ln>
        </p:spPr>
        <p:txBody>
          <a:bodyPr lIns="91434" tIns="45718" rIns="91434" bIns="45718" anchor="ctr"/>
          <a:lstStyle/>
          <a:p>
            <a:pPr algn="ctr" eaLnBrk="1" hangingPunct="1">
              <a:defRPr/>
            </a:pPr>
            <a:r>
              <a:rPr lang="ja-JP" altLang="en-US" sz="4400" b="0" kern="0" dirty="0">
                <a:solidFill>
                  <a:schemeClr val="tx2"/>
                </a:solidFill>
                <a:latin typeface="Tahoma" pitchFamily="34" charset="0"/>
                <a:cs typeface="+mj-cs"/>
              </a:rPr>
              <a:t>ＥＮＤ</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1835150" y="765175"/>
            <a:ext cx="5113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ja-JP" altLang="en-US" sz="2400" u="sng"/>
              <a:t>各種数値とビットの構成</a:t>
            </a:r>
          </a:p>
        </p:txBody>
      </p:sp>
      <p:grpSp>
        <p:nvGrpSpPr>
          <p:cNvPr id="7171" name="グループ化 162">
            <a:extLst>
              <a:ext uri="{FF2B5EF4-FFF2-40B4-BE49-F238E27FC236}">
                <a16:creationId xmlns:a16="http://schemas.microsoft.com/office/drawing/2014/main" id="{73025757-3480-4FCD-AFCA-059994C75C4A}"/>
              </a:ext>
            </a:extLst>
          </p:cNvPr>
          <p:cNvGrpSpPr>
            <a:grpSpLocks/>
          </p:cNvGrpSpPr>
          <p:nvPr/>
        </p:nvGrpSpPr>
        <p:grpSpPr bwMode="auto">
          <a:xfrm>
            <a:off x="1403350" y="1341438"/>
            <a:ext cx="6081713" cy="5180012"/>
            <a:chOff x="2051050" y="647700"/>
            <a:chExt cx="6400800" cy="6094413"/>
          </a:xfrm>
          <a:solidFill>
            <a:srgbClr val="FFFFCC"/>
          </a:solidFill>
        </p:grpSpPr>
        <p:sp>
          <p:nvSpPr>
            <p:cNvPr id="7173" name="Line 160">
              <a:extLst>
                <a:ext uri="{FF2B5EF4-FFF2-40B4-BE49-F238E27FC236}">
                  <a16:creationId xmlns:a16="http://schemas.microsoft.com/office/drawing/2014/main" id="{0E482973-8341-4A82-81F9-CF68D9AF9306}"/>
                </a:ext>
              </a:extLst>
            </p:cNvPr>
            <p:cNvSpPr>
              <a:spLocks noChangeShapeType="1"/>
            </p:cNvSpPr>
            <p:nvPr/>
          </p:nvSpPr>
          <p:spPr bwMode="auto">
            <a:xfrm>
              <a:off x="2051050" y="6132513"/>
              <a:ext cx="6400800" cy="0"/>
            </a:xfrm>
            <a:prstGeom prst="line">
              <a:avLst/>
            </a:prstGeom>
            <a:grpFill/>
            <a:ln w="9525">
              <a:solidFill>
                <a:schemeClr val="tx1"/>
              </a:solidFill>
              <a:round/>
              <a:headEnd/>
              <a:tailEnd/>
            </a:ln>
            <a:extLst/>
          </p:spPr>
          <p:txBody>
            <a:bodyPr wrap="none" lIns="-3341617" tIns="-3341617" rIns="-3341617" bIns="-3341617" anchor="ctr"/>
            <a:lstStyle/>
            <a:p>
              <a:pPr algn="ctr" eaLnBrk="1" hangingPunct="1">
                <a:defRPr/>
              </a:pPr>
              <a:endParaRPr lang="ja-JP" altLang="en-US">
                <a:latin typeface="UD デジタル 教科書体 NK-R" panose="02020400000000000000" pitchFamily="18" charset="-128"/>
                <a:ea typeface="UD デジタル 教科書体 NK-R" panose="02020400000000000000" pitchFamily="18" charset="-128"/>
              </a:endParaRPr>
            </a:p>
          </p:txBody>
        </p:sp>
        <p:sp>
          <p:nvSpPr>
            <p:cNvPr id="7174" name="Rectangle 304">
              <a:extLst>
                <a:ext uri="{FF2B5EF4-FFF2-40B4-BE49-F238E27FC236}">
                  <a16:creationId xmlns:a16="http://schemas.microsoft.com/office/drawing/2014/main" id="{359AD1F8-34C6-405A-8D28-E1B66B0E5F64}"/>
                </a:ext>
              </a:extLst>
            </p:cNvPr>
            <p:cNvSpPr>
              <a:spLocks noChangeArrowheads="1"/>
            </p:cNvSpPr>
            <p:nvPr/>
          </p:nvSpPr>
          <p:spPr bwMode="auto">
            <a:xfrm>
              <a:off x="7385050" y="6132513"/>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endParaRPr lang="ja-JP" altLang="en-US" sz="1600">
                <a:latin typeface="UD デジタル 教科書体 NK-R" panose="02020400000000000000" pitchFamily="18" charset="-128"/>
                <a:ea typeface="UD デジタル 教科書体 NK-R" panose="02020400000000000000" pitchFamily="18" charset="-128"/>
              </a:endParaRPr>
            </a:p>
          </p:txBody>
        </p:sp>
        <p:sp>
          <p:nvSpPr>
            <p:cNvPr id="7175" name="Rectangle 305">
              <a:extLst>
                <a:ext uri="{FF2B5EF4-FFF2-40B4-BE49-F238E27FC236}">
                  <a16:creationId xmlns:a16="http://schemas.microsoft.com/office/drawing/2014/main" id="{84585EC2-9C59-4AEF-A696-3FAA87A43F40}"/>
                </a:ext>
              </a:extLst>
            </p:cNvPr>
            <p:cNvSpPr>
              <a:spLocks noChangeArrowheads="1"/>
            </p:cNvSpPr>
            <p:nvPr/>
          </p:nvSpPr>
          <p:spPr bwMode="auto">
            <a:xfrm>
              <a:off x="7385050" y="6437313"/>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0011</a:t>
              </a:r>
            </a:p>
          </p:txBody>
        </p:sp>
        <p:sp>
          <p:nvSpPr>
            <p:cNvPr id="7176" name="Rectangle 306">
              <a:extLst>
                <a:ext uri="{FF2B5EF4-FFF2-40B4-BE49-F238E27FC236}">
                  <a16:creationId xmlns:a16="http://schemas.microsoft.com/office/drawing/2014/main" id="{E266642F-393A-4FF1-A062-E3E7D706A80D}"/>
                </a:ext>
              </a:extLst>
            </p:cNvPr>
            <p:cNvSpPr>
              <a:spLocks noChangeArrowheads="1"/>
            </p:cNvSpPr>
            <p:nvPr/>
          </p:nvSpPr>
          <p:spPr bwMode="auto">
            <a:xfrm>
              <a:off x="6318250" y="6132513"/>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endParaRPr lang="ja-JP" altLang="en-US" sz="1600">
                <a:latin typeface="UD デジタル 教科書体 NK-R" panose="02020400000000000000" pitchFamily="18" charset="-128"/>
                <a:ea typeface="UD デジタル 教科書体 NK-R" panose="02020400000000000000" pitchFamily="18" charset="-128"/>
              </a:endParaRPr>
            </a:p>
          </p:txBody>
        </p:sp>
        <p:sp>
          <p:nvSpPr>
            <p:cNvPr id="7177" name="Rectangle 307">
              <a:extLst>
                <a:ext uri="{FF2B5EF4-FFF2-40B4-BE49-F238E27FC236}">
                  <a16:creationId xmlns:a16="http://schemas.microsoft.com/office/drawing/2014/main" id="{8A8A7848-0867-4EB6-B5A2-10642B81B3BE}"/>
                </a:ext>
              </a:extLst>
            </p:cNvPr>
            <p:cNvSpPr>
              <a:spLocks noChangeArrowheads="1"/>
            </p:cNvSpPr>
            <p:nvPr/>
          </p:nvSpPr>
          <p:spPr bwMode="auto">
            <a:xfrm>
              <a:off x="6318250" y="6437313"/>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0110</a:t>
              </a:r>
            </a:p>
          </p:txBody>
        </p:sp>
        <p:sp>
          <p:nvSpPr>
            <p:cNvPr id="7178" name="Rectangle 308">
              <a:extLst>
                <a:ext uri="{FF2B5EF4-FFF2-40B4-BE49-F238E27FC236}">
                  <a16:creationId xmlns:a16="http://schemas.microsoft.com/office/drawing/2014/main" id="{0E73F8E4-3DD5-4EB3-A9E0-885FB8771155}"/>
                </a:ext>
              </a:extLst>
            </p:cNvPr>
            <p:cNvSpPr>
              <a:spLocks noChangeArrowheads="1"/>
            </p:cNvSpPr>
            <p:nvPr/>
          </p:nvSpPr>
          <p:spPr bwMode="auto">
            <a:xfrm>
              <a:off x="5251450" y="6132513"/>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endParaRPr lang="ja-JP" altLang="en-US" sz="1600">
                <a:latin typeface="UD デジタル 教科書体 NK-R" panose="02020400000000000000" pitchFamily="18" charset="-128"/>
                <a:ea typeface="UD デジタル 教科書体 NK-R" panose="02020400000000000000" pitchFamily="18" charset="-128"/>
              </a:endParaRPr>
            </a:p>
          </p:txBody>
        </p:sp>
        <p:sp>
          <p:nvSpPr>
            <p:cNvPr id="7179" name="Rectangle 309">
              <a:extLst>
                <a:ext uri="{FF2B5EF4-FFF2-40B4-BE49-F238E27FC236}">
                  <a16:creationId xmlns:a16="http://schemas.microsoft.com/office/drawing/2014/main" id="{67BEE469-72DA-4571-ACC1-7F687ED22204}"/>
                </a:ext>
              </a:extLst>
            </p:cNvPr>
            <p:cNvSpPr>
              <a:spLocks noChangeArrowheads="1"/>
            </p:cNvSpPr>
            <p:nvPr/>
          </p:nvSpPr>
          <p:spPr bwMode="auto">
            <a:xfrm>
              <a:off x="5251450" y="6437313"/>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63</a:t>
              </a:r>
            </a:p>
          </p:txBody>
        </p:sp>
        <p:sp>
          <p:nvSpPr>
            <p:cNvPr id="7180" name="Rectangle 310">
              <a:extLst>
                <a:ext uri="{FF2B5EF4-FFF2-40B4-BE49-F238E27FC236}">
                  <a16:creationId xmlns:a16="http://schemas.microsoft.com/office/drawing/2014/main" id="{97292DB7-8619-46A8-A2C5-806FD58B43A9}"/>
                </a:ext>
              </a:extLst>
            </p:cNvPr>
            <p:cNvSpPr>
              <a:spLocks noChangeArrowheads="1"/>
            </p:cNvSpPr>
            <p:nvPr/>
          </p:nvSpPr>
          <p:spPr bwMode="auto">
            <a:xfrm>
              <a:off x="4198938" y="6132513"/>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endParaRPr lang="ja-JP" altLang="en-US" sz="1600">
                <a:latin typeface="UD デジタル 教科書体 NK-R" panose="02020400000000000000" pitchFamily="18" charset="-128"/>
                <a:ea typeface="UD デジタル 教科書体 NK-R" panose="02020400000000000000" pitchFamily="18" charset="-128"/>
              </a:endParaRPr>
            </a:p>
          </p:txBody>
        </p:sp>
        <p:sp>
          <p:nvSpPr>
            <p:cNvPr id="7181" name="Rectangle 311">
              <a:extLst>
                <a:ext uri="{FF2B5EF4-FFF2-40B4-BE49-F238E27FC236}">
                  <a16:creationId xmlns:a16="http://schemas.microsoft.com/office/drawing/2014/main" id="{BD9F0EEC-9680-4F11-9279-9E5230C01A3A}"/>
                </a:ext>
              </a:extLst>
            </p:cNvPr>
            <p:cNvSpPr>
              <a:spLocks noChangeArrowheads="1"/>
            </p:cNvSpPr>
            <p:nvPr/>
          </p:nvSpPr>
          <p:spPr bwMode="auto">
            <a:xfrm>
              <a:off x="4198938" y="6437313"/>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1001</a:t>
              </a:r>
            </a:p>
          </p:txBody>
        </p:sp>
        <p:sp>
          <p:nvSpPr>
            <p:cNvPr id="7182" name="Rectangle 312">
              <a:extLst>
                <a:ext uri="{FF2B5EF4-FFF2-40B4-BE49-F238E27FC236}">
                  <a16:creationId xmlns:a16="http://schemas.microsoft.com/office/drawing/2014/main" id="{2B91E614-21B5-4917-9761-4E9CB76232C5}"/>
                </a:ext>
              </a:extLst>
            </p:cNvPr>
            <p:cNvSpPr>
              <a:spLocks noChangeArrowheads="1"/>
            </p:cNvSpPr>
            <p:nvPr/>
          </p:nvSpPr>
          <p:spPr bwMode="auto">
            <a:xfrm>
              <a:off x="3117850" y="6132513"/>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endParaRPr lang="ja-JP" altLang="en-US" sz="1600">
                <a:latin typeface="UD デジタル 教科書体 NK-R" panose="02020400000000000000" pitchFamily="18" charset="-128"/>
                <a:ea typeface="UD デジタル 教科書体 NK-R" panose="02020400000000000000" pitchFamily="18" charset="-128"/>
              </a:endParaRPr>
            </a:p>
          </p:txBody>
        </p:sp>
        <p:sp>
          <p:nvSpPr>
            <p:cNvPr id="7183" name="Rectangle 313">
              <a:extLst>
                <a:ext uri="{FF2B5EF4-FFF2-40B4-BE49-F238E27FC236}">
                  <a16:creationId xmlns:a16="http://schemas.microsoft.com/office/drawing/2014/main" id="{ECA9EEEA-96DA-4E8C-9FB7-916E3B1ACDDC}"/>
                </a:ext>
              </a:extLst>
            </p:cNvPr>
            <p:cNvSpPr>
              <a:spLocks noChangeArrowheads="1"/>
            </p:cNvSpPr>
            <p:nvPr/>
          </p:nvSpPr>
          <p:spPr bwMode="auto">
            <a:xfrm>
              <a:off x="3117850" y="6437313"/>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1001</a:t>
              </a:r>
            </a:p>
          </p:txBody>
        </p:sp>
        <p:sp>
          <p:nvSpPr>
            <p:cNvPr id="7184" name="Rectangle 314">
              <a:extLst>
                <a:ext uri="{FF2B5EF4-FFF2-40B4-BE49-F238E27FC236}">
                  <a16:creationId xmlns:a16="http://schemas.microsoft.com/office/drawing/2014/main" id="{C7384A47-FDA8-4A65-B719-C24E33FC620C}"/>
                </a:ext>
              </a:extLst>
            </p:cNvPr>
            <p:cNvSpPr>
              <a:spLocks noChangeArrowheads="1"/>
            </p:cNvSpPr>
            <p:nvPr/>
          </p:nvSpPr>
          <p:spPr bwMode="auto">
            <a:xfrm>
              <a:off x="2051050" y="6132513"/>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endParaRPr lang="ja-JP" altLang="ja-JP" sz="1600">
                <a:solidFill>
                  <a:srgbClr val="000000"/>
                </a:solidFill>
                <a:latin typeface="UD デジタル 教科書体 NK-R" panose="02020400000000000000" pitchFamily="18" charset="-128"/>
                <a:ea typeface="UD デジタル 教科書体 NK-R" panose="02020400000000000000" pitchFamily="18" charset="-128"/>
              </a:endParaRPr>
            </a:p>
          </p:txBody>
        </p:sp>
        <p:sp>
          <p:nvSpPr>
            <p:cNvPr id="7185" name="Rectangle 315">
              <a:extLst>
                <a:ext uri="{FF2B5EF4-FFF2-40B4-BE49-F238E27FC236}">
                  <a16:creationId xmlns:a16="http://schemas.microsoft.com/office/drawing/2014/main" id="{D98F2DA8-B5AD-4A6A-8CD1-BE49D68C9AB3}"/>
                </a:ext>
              </a:extLst>
            </p:cNvPr>
            <p:cNvSpPr>
              <a:spLocks noChangeArrowheads="1"/>
            </p:cNvSpPr>
            <p:nvPr/>
          </p:nvSpPr>
          <p:spPr bwMode="auto">
            <a:xfrm>
              <a:off x="2051050" y="6437313"/>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99</a:t>
              </a:r>
            </a:p>
          </p:txBody>
        </p:sp>
        <p:sp>
          <p:nvSpPr>
            <p:cNvPr id="7186" name="Line 316">
              <a:extLst>
                <a:ext uri="{FF2B5EF4-FFF2-40B4-BE49-F238E27FC236}">
                  <a16:creationId xmlns:a16="http://schemas.microsoft.com/office/drawing/2014/main" id="{072F41A2-621A-4DB4-BF7E-C9AC4630F301}"/>
                </a:ext>
              </a:extLst>
            </p:cNvPr>
            <p:cNvSpPr>
              <a:spLocks noChangeShapeType="1"/>
            </p:cNvSpPr>
            <p:nvPr/>
          </p:nvSpPr>
          <p:spPr bwMode="auto">
            <a:xfrm>
              <a:off x="2051050" y="6132513"/>
              <a:ext cx="6400800" cy="0"/>
            </a:xfrm>
            <a:prstGeom prst="line">
              <a:avLst/>
            </a:prstGeom>
            <a:grpFill/>
            <a:ln w="9525">
              <a:solidFill>
                <a:schemeClr val="tx1"/>
              </a:solidFill>
              <a:round/>
              <a:headEnd/>
              <a:tailEnd/>
            </a:ln>
            <a:extLst/>
          </p:spPr>
          <p:txBody>
            <a:bodyPr wrap="none" lIns="-3341617" tIns="-3341617" rIns="-3341617" bIns="-3341617" anchor="ctr"/>
            <a:lstStyle/>
            <a:p>
              <a:pPr algn="ctr" eaLnBrk="1" hangingPunct="1">
                <a:defRPr/>
              </a:pPr>
              <a:endParaRPr lang="ja-JP" altLang="en-US">
                <a:latin typeface="UD デジタル 教科書体 NK-R" panose="02020400000000000000" pitchFamily="18" charset="-128"/>
                <a:ea typeface="UD デジタル 教科書体 NK-R" panose="02020400000000000000" pitchFamily="18" charset="-128"/>
              </a:endParaRPr>
            </a:p>
          </p:txBody>
        </p:sp>
        <p:sp>
          <p:nvSpPr>
            <p:cNvPr id="7187" name="Line 317">
              <a:extLst>
                <a:ext uri="{FF2B5EF4-FFF2-40B4-BE49-F238E27FC236}">
                  <a16:creationId xmlns:a16="http://schemas.microsoft.com/office/drawing/2014/main" id="{DFE6A654-CA5A-4707-A07F-530B591E5B12}"/>
                </a:ext>
              </a:extLst>
            </p:cNvPr>
            <p:cNvSpPr>
              <a:spLocks noChangeShapeType="1"/>
            </p:cNvSpPr>
            <p:nvPr/>
          </p:nvSpPr>
          <p:spPr bwMode="auto">
            <a:xfrm>
              <a:off x="2051050" y="6437313"/>
              <a:ext cx="6400800" cy="0"/>
            </a:xfrm>
            <a:prstGeom prst="line">
              <a:avLst/>
            </a:prstGeom>
            <a:grpFill/>
            <a:ln w="9525">
              <a:solidFill>
                <a:schemeClr val="tx1"/>
              </a:solidFill>
              <a:round/>
              <a:headEnd/>
              <a:tailEnd/>
            </a:ln>
            <a:extLst/>
          </p:spPr>
          <p:txBody>
            <a:bodyPr wrap="none" lIns="-3341617" tIns="-3341617" rIns="-3341617" bIns="-3341617" anchor="ctr"/>
            <a:lstStyle/>
            <a:p>
              <a:pPr algn="ctr" eaLnBrk="1" hangingPunct="1">
                <a:defRPr/>
              </a:pPr>
              <a:endParaRPr lang="ja-JP" altLang="en-US">
                <a:latin typeface="UD デジタル 教科書体 NK-R" panose="02020400000000000000" pitchFamily="18" charset="-128"/>
                <a:ea typeface="UD デジタル 教科書体 NK-R" panose="02020400000000000000" pitchFamily="18" charset="-128"/>
              </a:endParaRPr>
            </a:p>
          </p:txBody>
        </p:sp>
        <p:sp>
          <p:nvSpPr>
            <p:cNvPr id="7188" name="Line 318">
              <a:extLst>
                <a:ext uri="{FF2B5EF4-FFF2-40B4-BE49-F238E27FC236}">
                  <a16:creationId xmlns:a16="http://schemas.microsoft.com/office/drawing/2014/main" id="{F0167AEE-5579-4B23-A357-997981C160D1}"/>
                </a:ext>
              </a:extLst>
            </p:cNvPr>
            <p:cNvSpPr>
              <a:spLocks noChangeShapeType="1"/>
            </p:cNvSpPr>
            <p:nvPr/>
          </p:nvSpPr>
          <p:spPr bwMode="auto">
            <a:xfrm>
              <a:off x="2051050" y="6742113"/>
              <a:ext cx="6400800" cy="0"/>
            </a:xfrm>
            <a:prstGeom prst="line">
              <a:avLst/>
            </a:prstGeom>
            <a:grpFill/>
            <a:ln w="9525">
              <a:solidFill>
                <a:schemeClr val="tx1"/>
              </a:solidFill>
              <a:round/>
              <a:headEnd/>
              <a:tailEnd/>
            </a:ln>
            <a:extLst/>
          </p:spPr>
          <p:txBody>
            <a:bodyPr wrap="none" lIns="-3341617" tIns="-3341617" rIns="-3341617" bIns="-3341617" anchor="ctr"/>
            <a:lstStyle/>
            <a:p>
              <a:pPr algn="ctr" eaLnBrk="1" hangingPunct="1">
                <a:defRPr/>
              </a:pPr>
              <a:endParaRPr lang="ja-JP" altLang="en-US">
                <a:latin typeface="UD デジタル 教科書体 NK-R" panose="02020400000000000000" pitchFamily="18" charset="-128"/>
                <a:ea typeface="UD デジタル 教科書体 NK-R" panose="02020400000000000000" pitchFamily="18" charset="-128"/>
              </a:endParaRPr>
            </a:p>
          </p:txBody>
        </p:sp>
        <p:sp>
          <p:nvSpPr>
            <p:cNvPr id="7189" name="Rectangle 273">
              <a:extLst>
                <a:ext uri="{FF2B5EF4-FFF2-40B4-BE49-F238E27FC236}">
                  <a16:creationId xmlns:a16="http://schemas.microsoft.com/office/drawing/2014/main" id="{7CCD7708-D87D-4F4B-94DE-6C36DDC03CE1}"/>
                </a:ext>
              </a:extLst>
            </p:cNvPr>
            <p:cNvSpPr>
              <a:spLocks noChangeArrowheads="1"/>
            </p:cNvSpPr>
            <p:nvPr/>
          </p:nvSpPr>
          <p:spPr bwMode="auto">
            <a:xfrm>
              <a:off x="5251450" y="6477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endParaRPr lang="ja-JP" altLang="en-US" sz="1600">
                <a:latin typeface="UD デジタル 教科書体 NK-R" panose="02020400000000000000" pitchFamily="18" charset="-128"/>
                <a:ea typeface="UD デジタル 教科書体 NK-R" panose="02020400000000000000" pitchFamily="18" charset="-128"/>
              </a:endParaRPr>
            </a:p>
          </p:txBody>
        </p:sp>
        <p:sp>
          <p:nvSpPr>
            <p:cNvPr id="7190" name="Rectangle 271">
              <a:extLst>
                <a:ext uri="{FF2B5EF4-FFF2-40B4-BE49-F238E27FC236}">
                  <a16:creationId xmlns:a16="http://schemas.microsoft.com/office/drawing/2014/main" id="{C60E7ACE-64CE-4869-9623-2C28405BB33C}"/>
                </a:ext>
              </a:extLst>
            </p:cNvPr>
            <p:cNvSpPr>
              <a:spLocks noChangeArrowheads="1"/>
            </p:cNvSpPr>
            <p:nvPr/>
          </p:nvSpPr>
          <p:spPr bwMode="auto">
            <a:xfrm>
              <a:off x="4184650" y="6477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endParaRPr lang="ja-JP" altLang="en-US" sz="1600">
                <a:latin typeface="UD デジタル 教科書体 NK-R" panose="02020400000000000000" pitchFamily="18" charset="-128"/>
                <a:ea typeface="UD デジタル 教科書体 NK-R" panose="02020400000000000000" pitchFamily="18" charset="-128"/>
              </a:endParaRPr>
            </a:p>
          </p:txBody>
        </p:sp>
        <p:sp>
          <p:nvSpPr>
            <p:cNvPr id="7191" name="Rectangle 272">
              <a:extLst>
                <a:ext uri="{FF2B5EF4-FFF2-40B4-BE49-F238E27FC236}">
                  <a16:creationId xmlns:a16="http://schemas.microsoft.com/office/drawing/2014/main" id="{64B138F8-D08E-4861-8AAD-EC086FADF084}"/>
                </a:ext>
              </a:extLst>
            </p:cNvPr>
            <p:cNvSpPr>
              <a:spLocks noChangeArrowheads="1"/>
            </p:cNvSpPr>
            <p:nvPr/>
          </p:nvSpPr>
          <p:spPr bwMode="auto">
            <a:xfrm>
              <a:off x="3117850" y="6477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endParaRPr lang="ja-JP" altLang="en-US" sz="1600">
                <a:latin typeface="UD デジタル 教科書体 NK-R" panose="02020400000000000000" pitchFamily="18" charset="-128"/>
                <a:ea typeface="UD デジタル 教科書体 NK-R" panose="02020400000000000000" pitchFamily="18" charset="-128"/>
              </a:endParaRPr>
            </a:p>
          </p:txBody>
        </p:sp>
        <p:sp>
          <p:nvSpPr>
            <p:cNvPr id="7192" name="Rectangle 270">
              <a:extLst>
                <a:ext uri="{FF2B5EF4-FFF2-40B4-BE49-F238E27FC236}">
                  <a16:creationId xmlns:a16="http://schemas.microsoft.com/office/drawing/2014/main" id="{1C11BBF1-0D49-4ED3-BABC-BCA8A207BE9E}"/>
                </a:ext>
              </a:extLst>
            </p:cNvPr>
            <p:cNvSpPr>
              <a:spLocks noChangeArrowheads="1"/>
            </p:cNvSpPr>
            <p:nvPr/>
          </p:nvSpPr>
          <p:spPr bwMode="auto">
            <a:xfrm>
              <a:off x="6318250" y="6477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endParaRPr lang="ja-JP" altLang="en-US" sz="1600">
                <a:latin typeface="UD デジタル 教科書体 NK-R" panose="02020400000000000000" pitchFamily="18" charset="-128"/>
                <a:ea typeface="UD デジタル 教科書体 NK-R" panose="02020400000000000000" pitchFamily="18" charset="-128"/>
              </a:endParaRPr>
            </a:p>
          </p:txBody>
        </p:sp>
        <p:sp>
          <p:nvSpPr>
            <p:cNvPr id="7193" name="Rectangle 269">
              <a:extLst>
                <a:ext uri="{FF2B5EF4-FFF2-40B4-BE49-F238E27FC236}">
                  <a16:creationId xmlns:a16="http://schemas.microsoft.com/office/drawing/2014/main" id="{9138CC94-A804-43C5-A3F4-C935F9CC8291}"/>
                </a:ext>
              </a:extLst>
            </p:cNvPr>
            <p:cNvSpPr>
              <a:spLocks noChangeArrowheads="1"/>
            </p:cNvSpPr>
            <p:nvPr/>
          </p:nvSpPr>
          <p:spPr bwMode="auto">
            <a:xfrm>
              <a:off x="7385050" y="6477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endParaRPr lang="ja-JP" altLang="en-US" sz="1600">
                <a:latin typeface="UD デジタル 教科書体 NK-R" panose="02020400000000000000" pitchFamily="18" charset="-128"/>
                <a:ea typeface="UD デジタル 教科書体 NK-R" panose="02020400000000000000" pitchFamily="18" charset="-128"/>
              </a:endParaRPr>
            </a:p>
          </p:txBody>
        </p:sp>
        <p:sp>
          <p:nvSpPr>
            <p:cNvPr id="7194" name="Rectangle 252">
              <a:extLst>
                <a:ext uri="{FF2B5EF4-FFF2-40B4-BE49-F238E27FC236}">
                  <a16:creationId xmlns:a16="http://schemas.microsoft.com/office/drawing/2014/main" id="{0B3C5641-D239-4E4C-8FB3-1704638BFD5A}"/>
                </a:ext>
              </a:extLst>
            </p:cNvPr>
            <p:cNvSpPr>
              <a:spLocks noChangeArrowheads="1"/>
            </p:cNvSpPr>
            <p:nvPr/>
          </p:nvSpPr>
          <p:spPr bwMode="auto">
            <a:xfrm>
              <a:off x="7385050" y="12573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0001</a:t>
              </a:r>
            </a:p>
          </p:txBody>
        </p:sp>
        <p:sp>
          <p:nvSpPr>
            <p:cNvPr id="7195" name="Rectangle 253">
              <a:extLst>
                <a:ext uri="{FF2B5EF4-FFF2-40B4-BE49-F238E27FC236}">
                  <a16:creationId xmlns:a16="http://schemas.microsoft.com/office/drawing/2014/main" id="{AEBB5A96-C3BA-45B4-83CE-B4CBD0DC797F}"/>
                </a:ext>
              </a:extLst>
            </p:cNvPr>
            <p:cNvSpPr>
              <a:spLocks noChangeArrowheads="1"/>
            </p:cNvSpPr>
            <p:nvPr/>
          </p:nvSpPr>
          <p:spPr bwMode="auto">
            <a:xfrm>
              <a:off x="7385050" y="15621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0010</a:t>
              </a:r>
            </a:p>
          </p:txBody>
        </p:sp>
        <p:sp>
          <p:nvSpPr>
            <p:cNvPr id="7196" name="Rectangle 254">
              <a:extLst>
                <a:ext uri="{FF2B5EF4-FFF2-40B4-BE49-F238E27FC236}">
                  <a16:creationId xmlns:a16="http://schemas.microsoft.com/office/drawing/2014/main" id="{371B322A-89AC-4443-89DC-9980F3C42584}"/>
                </a:ext>
              </a:extLst>
            </p:cNvPr>
            <p:cNvSpPr>
              <a:spLocks noChangeArrowheads="1"/>
            </p:cNvSpPr>
            <p:nvPr/>
          </p:nvSpPr>
          <p:spPr bwMode="auto">
            <a:xfrm>
              <a:off x="7385050" y="18669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0011</a:t>
              </a:r>
            </a:p>
          </p:txBody>
        </p:sp>
        <p:sp>
          <p:nvSpPr>
            <p:cNvPr id="7197" name="Rectangle 255">
              <a:extLst>
                <a:ext uri="{FF2B5EF4-FFF2-40B4-BE49-F238E27FC236}">
                  <a16:creationId xmlns:a16="http://schemas.microsoft.com/office/drawing/2014/main" id="{046167FA-008C-4E34-8134-3225C339070D}"/>
                </a:ext>
              </a:extLst>
            </p:cNvPr>
            <p:cNvSpPr>
              <a:spLocks noChangeArrowheads="1"/>
            </p:cNvSpPr>
            <p:nvPr/>
          </p:nvSpPr>
          <p:spPr bwMode="auto">
            <a:xfrm>
              <a:off x="7385050" y="21717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0100</a:t>
              </a:r>
            </a:p>
          </p:txBody>
        </p:sp>
        <p:sp>
          <p:nvSpPr>
            <p:cNvPr id="7198" name="Rectangle 256">
              <a:extLst>
                <a:ext uri="{FF2B5EF4-FFF2-40B4-BE49-F238E27FC236}">
                  <a16:creationId xmlns:a16="http://schemas.microsoft.com/office/drawing/2014/main" id="{427FFFFF-9BF5-4D3A-8B2F-64A0F025474C}"/>
                </a:ext>
              </a:extLst>
            </p:cNvPr>
            <p:cNvSpPr>
              <a:spLocks noChangeArrowheads="1"/>
            </p:cNvSpPr>
            <p:nvPr/>
          </p:nvSpPr>
          <p:spPr bwMode="auto">
            <a:xfrm>
              <a:off x="7385050" y="24765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0101</a:t>
              </a:r>
            </a:p>
          </p:txBody>
        </p:sp>
        <p:sp>
          <p:nvSpPr>
            <p:cNvPr id="7199" name="Rectangle 257">
              <a:extLst>
                <a:ext uri="{FF2B5EF4-FFF2-40B4-BE49-F238E27FC236}">
                  <a16:creationId xmlns:a16="http://schemas.microsoft.com/office/drawing/2014/main" id="{65095E12-9B22-4941-8662-9D33FC1B2300}"/>
                </a:ext>
              </a:extLst>
            </p:cNvPr>
            <p:cNvSpPr>
              <a:spLocks noChangeArrowheads="1"/>
            </p:cNvSpPr>
            <p:nvPr/>
          </p:nvSpPr>
          <p:spPr bwMode="auto">
            <a:xfrm>
              <a:off x="7385050" y="27813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0110</a:t>
              </a:r>
            </a:p>
          </p:txBody>
        </p:sp>
        <p:sp>
          <p:nvSpPr>
            <p:cNvPr id="7200" name="Rectangle 258">
              <a:extLst>
                <a:ext uri="{FF2B5EF4-FFF2-40B4-BE49-F238E27FC236}">
                  <a16:creationId xmlns:a16="http://schemas.microsoft.com/office/drawing/2014/main" id="{DB6E7D78-1B49-4BD8-A457-1640A567FB45}"/>
                </a:ext>
              </a:extLst>
            </p:cNvPr>
            <p:cNvSpPr>
              <a:spLocks noChangeArrowheads="1"/>
            </p:cNvSpPr>
            <p:nvPr/>
          </p:nvSpPr>
          <p:spPr bwMode="auto">
            <a:xfrm>
              <a:off x="7385050" y="30861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0111</a:t>
              </a:r>
            </a:p>
          </p:txBody>
        </p:sp>
        <p:sp>
          <p:nvSpPr>
            <p:cNvPr id="7201" name="Rectangle 259">
              <a:extLst>
                <a:ext uri="{FF2B5EF4-FFF2-40B4-BE49-F238E27FC236}">
                  <a16:creationId xmlns:a16="http://schemas.microsoft.com/office/drawing/2014/main" id="{C134CD2B-93A8-4520-9E17-746B490B09FE}"/>
                </a:ext>
              </a:extLst>
            </p:cNvPr>
            <p:cNvSpPr>
              <a:spLocks noChangeArrowheads="1"/>
            </p:cNvSpPr>
            <p:nvPr/>
          </p:nvSpPr>
          <p:spPr bwMode="auto">
            <a:xfrm>
              <a:off x="7385050" y="33909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1000</a:t>
              </a:r>
            </a:p>
          </p:txBody>
        </p:sp>
        <p:sp>
          <p:nvSpPr>
            <p:cNvPr id="7202" name="Rectangle 260">
              <a:extLst>
                <a:ext uri="{FF2B5EF4-FFF2-40B4-BE49-F238E27FC236}">
                  <a16:creationId xmlns:a16="http://schemas.microsoft.com/office/drawing/2014/main" id="{BDB8F5B7-980B-4B11-A860-C53F9691C3B1}"/>
                </a:ext>
              </a:extLst>
            </p:cNvPr>
            <p:cNvSpPr>
              <a:spLocks noChangeArrowheads="1"/>
            </p:cNvSpPr>
            <p:nvPr/>
          </p:nvSpPr>
          <p:spPr bwMode="auto">
            <a:xfrm>
              <a:off x="7385050" y="3695700"/>
              <a:ext cx="1066800"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1001</a:t>
              </a:r>
            </a:p>
          </p:txBody>
        </p:sp>
        <p:sp>
          <p:nvSpPr>
            <p:cNvPr id="7203" name="Rectangle 261">
              <a:extLst>
                <a:ext uri="{FF2B5EF4-FFF2-40B4-BE49-F238E27FC236}">
                  <a16:creationId xmlns:a16="http://schemas.microsoft.com/office/drawing/2014/main" id="{43CCD039-88CC-4204-98D0-5B2B11726DFD}"/>
                </a:ext>
              </a:extLst>
            </p:cNvPr>
            <p:cNvSpPr>
              <a:spLocks noChangeArrowheads="1"/>
            </p:cNvSpPr>
            <p:nvPr/>
          </p:nvSpPr>
          <p:spPr bwMode="auto">
            <a:xfrm>
              <a:off x="7385050" y="3998913"/>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1010</a:t>
              </a:r>
            </a:p>
          </p:txBody>
        </p:sp>
        <p:sp>
          <p:nvSpPr>
            <p:cNvPr id="7204" name="Rectangle 262">
              <a:extLst>
                <a:ext uri="{FF2B5EF4-FFF2-40B4-BE49-F238E27FC236}">
                  <a16:creationId xmlns:a16="http://schemas.microsoft.com/office/drawing/2014/main" id="{62011FA0-16E7-4FA9-BE56-D84EAC2DF8C0}"/>
                </a:ext>
              </a:extLst>
            </p:cNvPr>
            <p:cNvSpPr>
              <a:spLocks noChangeArrowheads="1"/>
            </p:cNvSpPr>
            <p:nvPr/>
          </p:nvSpPr>
          <p:spPr bwMode="auto">
            <a:xfrm>
              <a:off x="7385050" y="4303713"/>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1011</a:t>
              </a:r>
            </a:p>
          </p:txBody>
        </p:sp>
        <p:sp>
          <p:nvSpPr>
            <p:cNvPr id="7205" name="Rectangle 263">
              <a:extLst>
                <a:ext uri="{FF2B5EF4-FFF2-40B4-BE49-F238E27FC236}">
                  <a16:creationId xmlns:a16="http://schemas.microsoft.com/office/drawing/2014/main" id="{4D0362FF-277E-4922-8FC8-FC6EFC08102D}"/>
                </a:ext>
              </a:extLst>
            </p:cNvPr>
            <p:cNvSpPr>
              <a:spLocks noChangeArrowheads="1"/>
            </p:cNvSpPr>
            <p:nvPr/>
          </p:nvSpPr>
          <p:spPr bwMode="auto">
            <a:xfrm>
              <a:off x="7385050" y="4608513"/>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1100</a:t>
              </a:r>
            </a:p>
          </p:txBody>
        </p:sp>
        <p:sp>
          <p:nvSpPr>
            <p:cNvPr id="7206" name="Rectangle 264">
              <a:extLst>
                <a:ext uri="{FF2B5EF4-FFF2-40B4-BE49-F238E27FC236}">
                  <a16:creationId xmlns:a16="http://schemas.microsoft.com/office/drawing/2014/main" id="{BE56066A-7010-4242-AA69-DDDCFA1AC6EC}"/>
                </a:ext>
              </a:extLst>
            </p:cNvPr>
            <p:cNvSpPr>
              <a:spLocks noChangeArrowheads="1"/>
            </p:cNvSpPr>
            <p:nvPr/>
          </p:nvSpPr>
          <p:spPr bwMode="auto">
            <a:xfrm>
              <a:off x="7385050" y="4913313"/>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1101</a:t>
              </a:r>
            </a:p>
          </p:txBody>
        </p:sp>
        <p:sp>
          <p:nvSpPr>
            <p:cNvPr id="7207" name="Rectangle 265">
              <a:extLst>
                <a:ext uri="{FF2B5EF4-FFF2-40B4-BE49-F238E27FC236}">
                  <a16:creationId xmlns:a16="http://schemas.microsoft.com/office/drawing/2014/main" id="{2B187802-2C9B-48FF-B3E0-43DC70F74B47}"/>
                </a:ext>
              </a:extLst>
            </p:cNvPr>
            <p:cNvSpPr>
              <a:spLocks noChangeArrowheads="1"/>
            </p:cNvSpPr>
            <p:nvPr/>
          </p:nvSpPr>
          <p:spPr bwMode="auto">
            <a:xfrm>
              <a:off x="7385050" y="5218113"/>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1110</a:t>
              </a:r>
            </a:p>
          </p:txBody>
        </p:sp>
        <p:sp>
          <p:nvSpPr>
            <p:cNvPr id="7208" name="Rectangle 266">
              <a:extLst>
                <a:ext uri="{FF2B5EF4-FFF2-40B4-BE49-F238E27FC236}">
                  <a16:creationId xmlns:a16="http://schemas.microsoft.com/office/drawing/2014/main" id="{086E3897-CE31-4A7F-9761-64CF81EDBC80}"/>
                </a:ext>
              </a:extLst>
            </p:cNvPr>
            <p:cNvSpPr>
              <a:spLocks noChangeArrowheads="1"/>
            </p:cNvSpPr>
            <p:nvPr/>
          </p:nvSpPr>
          <p:spPr bwMode="auto">
            <a:xfrm>
              <a:off x="7385050" y="5522913"/>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1111</a:t>
              </a:r>
            </a:p>
          </p:txBody>
        </p:sp>
        <p:sp>
          <p:nvSpPr>
            <p:cNvPr id="7209" name="Rectangle 267">
              <a:extLst>
                <a:ext uri="{FF2B5EF4-FFF2-40B4-BE49-F238E27FC236}">
                  <a16:creationId xmlns:a16="http://schemas.microsoft.com/office/drawing/2014/main" id="{B7BD9869-5C81-4A70-B5D9-371B7329F4DD}"/>
                </a:ext>
              </a:extLst>
            </p:cNvPr>
            <p:cNvSpPr>
              <a:spLocks noChangeArrowheads="1"/>
            </p:cNvSpPr>
            <p:nvPr/>
          </p:nvSpPr>
          <p:spPr bwMode="auto">
            <a:xfrm>
              <a:off x="7385050" y="5827713"/>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0000</a:t>
              </a:r>
            </a:p>
          </p:txBody>
        </p:sp>
        <p:sp>
          <p:nvSpPr>
            <p:cNvPr id="7210" name="Rectangle 268">
              <a:extLst>
                <a:ext uri="{FF2B5EF4-FFF2-40B4-BE49-F238E27FC236}">
                  <a16:creationId xmlns:a16="http://schemas.microsoft.com/office/drawing/2014/main" id="{01237BAC-B40F-417D-9C4D-1B402D25F6E2}"/>
                </a:ext>
              </a:extLst>
            </p:cNvPr>
            <p:cNvSpPr>
              <a:spLocks noChangeArrowheads="1"/>
            </p:cNvSpPr>
            <p:nvPr/>
          </p:nvSpPr>
          <p:spPr bwMode="auto">
            <a:xfrm>
              <a:off x="7385050" y="9525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0000</a:t>
              </a:r>
            </a:p>
          </p:txBody>
        </p:sp>
        <p:sp>
          <p:nvSpPr>
            <p:cNvPr id="7211" name="Rectangle 235">
              <a:extLst>
                <a:ext uri="{FF2B5EF4-FFF2-40B4-BE49-F238E27FC236}">
                  <a16:creationId xmlns:a16="http://schemas.microsoft.com/office/drawing/2014/main" id="{0B28244C-9F3E-4AFA-A248-3B866391D26F}"/>
                </a:ext>
              </a:extLst>
            </p:cNvPr>
            <p:cNvSpPr>
              <a:spLocks noChangeArrowheads="1"/>
            </p:cNvSpPr>
            <p:nvPr/>
          </p:nvSpPr>
          <p:spPr bwMode="auto">
            <a:xfrm>
              <a:off x="6318250" y="12573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0000</a:t>
              </a:r>
            </a:p>
          </p:txBody>
        </p:sp>
        <p:sp>
          <p:nvSpPr>
            <p:cNvPr id="7212" name="Rectangle 236">
              <a:extLst>
                <a:ext uri="{FF2B5EF4-FFF2-40B4-BE49-F238E27FC236}">
                  <a16:creationId xmlns:a16="http://schemas.microsoft.com/office/drawing/2014/main" id="{DCAA224B-D3EE-48EB-9B90-E19E1929874C}"/>
                </a:ext>
              </a:extLst>
            </p:cNvPr>
            <p:cNvSpPr>
              <a:spLocks noChangeArrowheads="1"/>
            </p:cNvSpPr>
            <p:nvPr/>
          </p:nvSpPr>
          <p:spPr bwMode="auto">
            <a:xfrm>
              <a:off x="6318250" y="15621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0000</a:t>
              </a:r>
            </a:p>
          </p:txBody>
        </p:sp>
        <p:sp>
          <p:nvSpPr>
            <p:cNvPr id="7213" name="Rectangle 237">
              <a:extLst>
                <a:ext uri="{FF2B5EF4-FFF2-40B4-BE49-F238E27FC236}">
                  <a16:creationId xmlns:a16="http://schemas.microsoft.com/office/drawing/2014/main" id="{CF219F8B-54A0-42BA-90AC-EADE1B63432C}"/>
                </a:ext>
              </a:extLst>
            </p:cNvPr>
            <p:cNvSpPr>
              <a:spLocks noChangeArrowheads="1"/>
            </p:cNvSpPr>
            <p:nvPr/>
          </p:nvSpPr>
          <p:spPr bwMode="auto">
            <a:xfrm>
              <a:off x="6318250" y="18669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0000</a:t>
              </a:r>
            </a:p>
          </p:txBody>
        </p:sp>
        <p:sp>
          <p:nvSpPr>
            <p:cNvPr id="7214" name="Rectangle 238">
              <a:extLst>
                <a:ext uri="{FF2B5EF4-FFF2-40B4-BE49-F238E27FC236}">
                  <a16:creationId xmlns:a16="http://schemas.microsoft.com/office/drawing/2014/main" id="{FEBEF5E7-9A8F-4E02-B5B4-91AE1503A1D7}"/>
                </a:ext>
              </a:extLst>
            </p:cNvPr>
            <p:cNvSpPr>
              <a:spLocks noChangeArrowheads="1"/>
            </p:cNvSpPr>
            <p:nvPr/>
          </p:nvSpPr>
          <p:spPr bwMode="auto">
            <a:xfrm>
              <a:off x="6318250" y="21717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0000</a:t>
              </a:r>
            </a:p>
          </p:txBody>
        </p:sp>
        <p:sp>
          <p:nvSpPr>
            <p:cNvPr id="7215" name="Rectangle 239">
              <a:extLst>
                <a:ext uri="{FF2B5EF4-FFF2-40B4-BE49-F238E27FC236}">
                  <a16:creationId xmlns:a16="http://schemas.microsoft.com/office/drawing/2014/main" id="{FDAD27F3-6B8A-4375-BC81-91931AD5D4C5}"/>
                </a:ext>
              </a:extLst>
            </p:cNvPr>
            <p:cNvSpPr>
              <a:spLocks noChangeArrowheads="1"/>
            </p:cNvSpPr>
            <p:nvPr/>
          </p:nvSpPr>
          <p:spPr bwMode="auto">
            <a:xfrm>
              <a:off x="6318250" y="24765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0000</a:t>
              </a:r>
            </a:p>
          </p:txBody>
        </p:sp>
        <p:sp>
          <p:nvSpPr>
            <p:cNvPr id="7216" name="Rectangle 240">
              <a:extLst>
                <a:ext uri="{FF2B5EF4-FFF2-40B4-BE49-F238E27FC236}">
                  <a16:creationId xmlns:a16="http://schemas.microsoft.com/office/drawing/2014/main" id="{05B1E3A1-7781-4690-9D79-D91BB6093D41}"/>
                </a:ext>
              </a:extLst>
            </p:cNvPr>
            <p:cNvSpPr>
              <a:spLocks noChangeArrowheads="1"/>
            </p:cNvSpPr>
            <p:nvPr/>
          </p:nvSpPr>
          <p:spPr bwMode="auto">
            <a:xfrm>
              <a:off x="6318250" y="27813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0000</a:t>
              </a:r>
            </a:p>
          </p:txBody>
        </p:sp>
        <p:sp>
          <p:nvSpPr>
            <p:cNvPr id="7217" name="Rectangle 241">
              <a:extLst>
                <a:ext uri="{FF2B5EF4-FFF2-40B4-BE49-F238E27FC236}">
                  <a16:creationId xmlns:a16="http://schemas.microsoft.com/office/drawing/2014/main" id="{61B97B9C-BC42-4B25-A5AD-C322C66E151A}"/>
                </a:ext>
              </a:extLst>
            </p:cNvPr>
            <p:cNvSpPr>
              <a:spLocks noChangeArrowheads="1"/>
            </p:cNvSpPr>
            <p:nvPr/>
          </p:nvSpPr>
          <p:spPr bwMode="auto">
            <a:xfrm>
              <a:off x="6318250" y="30861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0000</a:t>
              </a:r>
            </a:p>
          </p:txBody>
        </p:sp>
        <p:sp>
          <p:nvSpPr>
            <p:cNvPr id="7218" name="Rectangle 242">
              <a:extLst>
                <a:ext uri="{FF2B5EF4-FFF2-40B4-BE49-F238E27FC236}">
                  <a16:creationId xmlns:a16="http://schemas.microsoft.com/office/drawing/2014/main" id="{37CBE249-4818-48F1-9222-A84F14A707A4}"/>
                </a:ext>
              </a:extLst>
            </p:cNvPr>
            <p:cNvSpPr>
              <a:spLocks noChangeArrowheads="1"/>
            </p:cNvSpPr>
            <p:nvPr/>
          </p:nvSpPr>
          <p:spPr bwMode="auto">
            <a:xfrm>
              <a:off x="6318250" y="33909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0000</a:t>
              </a:r>
            </a:p>
          </p:txBody>
        </p:sp>
        <p:sp>
          <p:nvSpPr>
            <p:cNvPr id="7219" name="Rectangle 243">
              <a:extLst>
                <a:ext uri="{FF2B5EF4-FFF2-40B4-BE49-F238E27FC236}">
                  <a16:creationId xmlns:a16="http://schemas.microsoft.com/office/drawing/2014/main" id="{DF67C7DF-336F-4E4B-BB46-98D237E72016}"/>
                </a:ext>
              </a:extLst>
            </p:cNvPr>
            <p:cNvSpPr>
              <a:spLocks noChangeArrowheads="1"/>
            </p:cNvSpPr>
            <p:nvPr/>
          </p:nvSpPr>
          <p:spPr bwMode="auto">
            <a:xfrm>
              <a:off x="6318250" y="3695700"/>
              <a:ext cx="1066800"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0000</a:t>
              </a:r>
            </a:p>
          </p:txBody>
        </p:sp>
        <p:sp>
          <p:nvSpPr>
            <p:cNvPr id="7220" name="Rectangle 244">
              <a:extLst>
                <a:ext uri="{FF2B5EF4-FFF2-40B4-BE49-F238E27FC236}">
                  <a16:creationId xmlns:a16="http://schemas.microsoft.com/office/drawing/2014/main" id="{DFA319F7-CEC7-484E-8027-A74AED87A4F7}"/>
                </a:ext>
              </a:extLst>
            </p:cNvPr>
            <p:cNvSpPr>
              <a:spLocks noChangeArrowheads="1"/>
            </p:cNvSpPr>
            <p:nvPr/>
          </p:nvSpPr>
          <p:spPr bwMode="auto">
            <a:xfrm>
              <a:off x="6318250" y="3998913"/>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0000</a:t>
              </a:r>
            </a:p>
          </p:txBody>
        </p:sp>
        <p:sp>
          <p:nvSpPr>
            <p:cNvPr id="7221" name="Rectangle 245">
              <a:extLst>
                <a:ext uri="{FF2B5EF4-FFF2-40B4-BE49-F238E27FC236}">
                  <a16:creationId xmlns:a16="http://schemas.microsoft.com/office/drawing/2014/main" id="{A3BC45AD-2D71-423D-832E-36DE14B8FE49}"/>
                </a:ext>
              </a:extLst>
            </p:cNvPr>
            <p:cNvSpPr>
              <a:spLocks noChangeArrowheads="1"/>
            </p:cNvSpPr>
            <p:nvPr/>
          </p:nvSpPr>
          <p:spPr bwMode="auto">
            <a:xfrm>
              <a:off x="6318250" y="4303713"/>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0000</a:t>
              </a:r>
            </a:p>
          </p:txBody>
        </p:sp>
        <p:sp>
          <p:nvSpPr>
            <p:cNvPr id="7222" name="Rectangle 246">
              <a:extLst>
                <a:ext uri="{FF2B5EF4-FFF2-40B4-BE49-F238E27FC236}">
                  <a16:creationId xmlns:a16="http://schemas.microsoft.com/office/drawing/2014/main" id="{5130B273-C909-41AD-AAEE-9C5FE30653BE}"/>
                </a:ext>
              </a:extLst>
            </p:cNvPr>
            <p:cNvSpPr>
              <a:spLocks noChangeArrowheads="1"/>
            </p:cNvSpPr>
            <p:nvPr/>
          </p:nvSpPr>
          <p:spPr bwMode="auto">
            <a:xfrm>
              <a:off x="6318250" y="4608513"/>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0000</a:t>
              </a:r>
            </a:p>
          </p:txBody>
        </p:sp>
        <p:sp>
          <p:nvSpPr>
            <p:cNvPr id="7223" name="Rectangle 247">
              <a:extLst>
                <a:ext uri="{FF2B5EF4-FFF2-40B4-BE49-F238E27FC236}">
                  <a16:creationId xmlns:a16="http://schemas.microsoft.com/office/drawing/2014/main" id="{921DB173-60A5-4B72-9ACD-42AD3272CA82}"/>
                </a:ext>
              </a:extLst>
            </p:cNvPr>
            <p:cNvSpPr>
              <a:spLocks noChangeArrowheads="1"/>
            </p:cNvSpPr>
            <p:nvPr/>
          </p:nvSpPr>
          <p:spPr bwMode="auto">
            <a:xfrm>
              <a:off x="6318250" y="4913313"/>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0000</a:t>
              </a:r>
            </a:p>
          </p:txBody>
        </p:sp>
        <p:sp>
          <p:nvSpPr>
            <p:cNvPr id="7224" name="Rectangle 248">
              <a:extLst>
                <a:ext uri="{FF2B5EF4-FFF2-40B4-BE49-F238E27FC236}">
                  <a16:creationId xmlns:a16="http://schemas.microsoft.com/office/drawing/2014/main" id="{740A3946-A64C-4CA7-9E9E-CE920B883D81}"/>
                </a:ext>
              </a:extLst>
            </p:cNvPr>
            <p:cNvSpPr>
              <a:spLocks noChangeArrowheads="1"/>
            </p:cNvSpPr>
            <p:nvPr/>
          </p:nvSpPr>
          <p:spPr bwMode="auto">
            <a:xfrm>
              <a:off x="6318250" y="5218113"/>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0000</a:t>
              </a:r>
            </a:p>
          </p:txBody>
        </p:sp>
        <p:sp>
          <p:nvSpPr>
            <p:cNvPr id="7225" name="Rectangle 249">
              <a:extLst>
                <a:ext uri="{FF2B5EF4-FFF2-40B4-BE49-F238E27FC236}">
                  <a16:creationId xmlns:a16="http://schemas.microsoft.com/office/drawing/2014/main" id="{EA501AD7-BC17-43D5-BBFC-763BA7BB0259}"/>
                </a:ext>
              </a:extLst>
            </p:cNvPr>
            <p:cNvSpPr>
              <a:spLocks noChangeArrowheads="1"/>
            </p:cNvSpPr>
            <p:nvPr/>
          </p:nvSpPr>
          <p:spPr bwMode="auto">
            <a:xfrm>
              <a:off x="6318250" y="5522913"/>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0000</a:t>
              </a:r>
            </a:p>
          </p:txBody>
        </p:sp>
        <p:sp>
          <p:nvSpPr>
            <p:cNvPr id="7226" name="Rectangle 250">
              <a:extLst>
                <a:ext uri="{FF2B5EF4-FFF2-40B4-BE49-F238E27FC236}">
                  <a16:creationId xmlns:a16="http://schemas.microsoft.com/office/drawing/2014/main" id="{D4907C73-C0B4-4BA4-A517-2EB74F8EB9BE}"/>
                </a:ext>
              </a:extLst>
            </p:cNvPr>
            <p:cNvSpPr>
              <a:spLocks noChangeArrowheads="1"/>
            </p:cNvSpPr>
            <p:nvPr/>
          </p:nvSpPr>
          <p:spPr bwMode="auto">
            <a:xfrm>
              <a:off x="6318250" y="5827713"/>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0001</a:t>
              </a:r>
            </a:p>
          </p:txBody>
        </p:sp>
        <p:sp>
          <p:nvSpPr>
            <p:cNvPr id="7227" name="Rectangle 251">
              <a:extLst>
                <a:ext uri="{FF2B5EF4-FFF2-40B4-BE49-F238E27FC236}">
                  <a16:creationId xmlns:a16="http://schemas.microsoft.com/office/drawing/2014/main" id="{9D33AB88-B400-45F3-87B7-A68B9FBFAA0F}"/>
                </a:ext>
              </a:extLst>
            </p:cNvPr>
            <p:cNvSpPr>
              <a:spLocks noChangeArrowheads="1"/>
            </p:cNvSpPr>
            <p:nvPr/>
          </p:nvSpPr>
          <p:spPr bwMode="auto">
            <a:xfrm>
              <a:off x="6318250" y="9525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0000</a:t>
              </a:r>
            </a:p>
          </p:txBody>
        </p:sp>
        <p:sp>
          <p:nvSpPr>
            <p:cNvPr id="7228" name="Rectangle 220">
              <a:extLst>
                <a:ext uri="{FF2B5EF4-FFF2-40B4-BE49-F238E27FC236}">
                  <a16:creationId xmlns:a16="http://schemas.microsoft.com/office/drawing/2014/main" id="{1F89281D-55B8-4037-8C50-9DD8F75F0FD2}"/>
                </a:ext>
              </a:extLst>
            </p:cNvPr>
            <p:cNvSpPr>
              <a:spLocks noChangeArrowheads="1"/>
            </p:cNvSpPr>
            <p:nvPr/>
          </p:nvSpPr>
          <p:spPr bwMode="auto">
            <a:xfrm>
              <a:off x="5251450" y="18669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03</a:t>
              </a:r>
            </a:p>
          </p:txBody>
        </p:sp>
        <p:sp>
          <p:nvSpPr>
            <p:cNvPr id="7229" name="Rectangle 218">
              <a:extLst>
                <a:ext uri="{FF2B5EF4-FFF2-40B4-BE49-F238E27FC236}">
                  <a16:creationId xmlns:a16="http://schemas.microsoft.com/office/drawing/2014/main" id="{D3B8126D-332A-415F-B954-81EE2FC2610F}"/>
                </a:ext>
              </a:extLst>
            </p:cNvPr>
            <p:cNvSpPr>
              <a:spLocks noChangeArrowheads="1"/>
            </p:cNvSpPr>
            <p:nvPr/>
          </p:nvSpPr>
          <p:spPr bwMode="auto">
            <a:xfrm>
              <a:off x="5251450" y="12573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01</a:t>
              </a:r>
            </a:p>
          </p:txBody>
        </p:sp>
        <p:sp>
          <p:nvSpPr>
            <p:cNvPr id="7230" name="Rectangle 219">
              <a:extLst>
                <a:ext uri="{FF2B5EF4-FFF2-40B4-BE49-F238E27FC236}">
                  <a16:creationId xmlns:a16="http://schemas.microsoft.com/office/drawing/2014/main" id="{C5A53DF9-D990-4D90-AE6D-F2A3BAF57D18}"/>
                </a:ext>
              </a:extLst>
            </p:cNvPr>
            <p:cNvSpPr>
              <a:spLocks noChangeArrowheads="1"/>
            </p:cNvSpPr>
            <p:nvPr/>
          </p:nvSpPr>
          <p:spPr bwMode="auto">
            <a:xfrm>
              <a:off x="5251450" y="15621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02</a:t>
              </a:r>
            </a:p>
          </p:txBody>
        </p:sp>
        <p:sp>
          <p:nvSpPr>
            <p:cNvPr id="7231" name="Rectangle 221">
              <a:extLst>
                <a:ext uri="{FF2B5EF4-FFF2-40B4-BE49-F238E27FC236}">
                  <a16:creationId xmlns:a16="http://schemas.microsoft.com/office/drawing/2014/main" id="{AC13D584-8F7B-4C21-BADF-A0058CC0FA09}"/>
                </a:ext>
              </a:extLst>
            </p:cNvPr>
            <p:cNvSpPr>
              <a:spLocks noChangeArrowheads="1"/>
            </p:cNvSpPr>
            <p:nvPr/>
          </p:nvSpPr>
          <p:spPr bwMode="auto">
            <a:xfrm>
              <a:off x="5251450" y="21717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04</a:t>
              </a:r>
            </a:p>
          </p:txBody>
        </p:sp>
        <p:sp>
          <p:nvSpPr>
            <p:cNvPr id="7232" name="Rectangle 222">
              <a:extLst>
                <a:ext uri="{FF2B5EF4-FFF2-40B4-BE49-F238E27FC236}">
                  <a16:creationId xmlns:a16="http://schemas.microsoft.com/office/drawing/2014/main" id="{7D33385D-8D19-42BF-8143-B83E9CB23809}"/>
                </a:ext>
              </a:extLst>
            </p:cNvPr>
            <p:cNvSpPr>
              <a:spLocks noChangeArrowheads="1"/>
            </p:cNvSpPr>
            <p:nvPr/>
          </p:nvSpPr>
          <p:spPr bwMode="auto">
            <a:xfrm>
              <a:off x="5251450" y="24765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05</a:t>
              </a:r>
            </a:p>
          </p:txBody>
        </p:sp>
        <p:sp>
          <p:nvSpPr>
            <p:cNvPr id="7233" name="Rectangle 223">
              <a:extLst>
                <a:ext uri="{FF2B5EF4-FFF2-40B4-BE49-F238E27FC236}">
                  <a16:creationId xmlns:a16="http://schemas.microsoft.com/office/drawing/2014/main" id="{BDF86B8E-2293-4B1C-B039-4D39844004AF}"/>
                </a:ext>
              </a:extLst>
            </p:cNvPr>
            <p:cNvSpPr>
              <a:spLocks noChangeArrowheads="1"/>
            </p:cNvSpPr>
            <p:nvPr/>
          </p:nvSpPr>
          <p:spPr bwMode="auto">
            <a:xfrm>
              <a:off x="5251450" y="27813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06</a:t>
              </a:r>
            </a:p>
          </p:txBody>
        </p:sp>
        <p:sp>
          <p:nvSpPr>
            <p:cNvPr id="7234" name="Rectangle 224">
              <a:extLst>
                <a:ext uri="{FF2B5EF4-FFF2-40B4-BE49-F238E27FC236}">
                  <a16:creationId xmlns:a16="http://schemas.microsoft.com/office/drawing/2014/main" id="{92A28764-D42C-4322-8417-032740737367}"/>
                </a:ext>
              </a:extLst>
            </p:cNvPr>
            <p:cNvSpPr>
              <a:spLocks noChangeArrowheads="1"/>
            </p:cNvSpPr>
            <p:nvPr/>
          </p:nvSpPr>
          <p:spPr bwMode="auto">
            <a:xfrm>
              <a:off x="5251450" y="30861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07</a:t>
              </a:r>
            </a:p>
          </p:txBody>
        </p:sp>
        <p:sp>
          <p:nvSpPr>
            <p:cNvPr id="7235" name="Rectangle 225">
              <a:extLst>
                <a:ext uri="{FF2B5EF4-FFF2-40B4-BE49-F238E27FC236}">
                  <a16:creationId xmlns:a16="http://schemas.microsoft.com/office/drawing/2014/main" id="{808B5F40-20D0-4DBB-ABDD-DF477F3DD8B4}"/>
                </a:ext>
              </a:extLst>
            </p:cNvPr>
            <p:cNvSpPr>
              <a:spLocks noChangeArrowheads="1"/>
            </p:cNvSpPr>
            <p:nvPr/>
          </p:nvSpPr>
          <p:spPr bwMode="auto">
            <a:xfrm>
              <a:off x="5251450" y="33909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08</a:t>
              </a:r>
            </a:p>
          </p:txBody>
        </p:sp>
        <p:sp>
          <p:nvSpPr>
            <p:cNvPr id="7236" name="Rectangle 226">
              <a:extLst>
                <a:ext uri="{FF2B5EF4-FFF2-40B4-BE49-F238E27FC236}">
                  <a16:creationId xmlns:a16="http://schemas.microsoft.com/office/drawing/2014/main" id="{2D3CE176-CAAF-45A9-812F-F9516306720D}"/>
                </a:ext>
              </a:extLst>
            </p:cNvPr>
            <p:cNvSpPr>
              <a:spLocks noChangeArrowheads="1"/>
            </p:cNvSpPr>
            <p:nvPr/>
          </p:nvSpPr>
          <p:spPr bwMode="auto">
            <a:xfrm>
              <a:off x="5251450" y="3695700"/>
              <a:ext cx="1066800"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09</a:t>
              </a:r>
            </a:p>
          </p:txBody>
        </p:sp>
        <p:sp>
          <p:nvSpPr>
            <p:cNvPr id="7237" name="Rectangle 227">
              <a:extLst>
                <a:ext uri="{FF2B5EF4-FFF2-40B4-BE49-F238E27FC236}">
                  <a16:creationId xmlns:a16="http://schemas.microsoft.com/office/drawing/2014/main" id="{D0FE29DB-5152-4DDA-9001-1F7176785C80}"/>
                </a:ext>
              </a:extLst>
            </p:cNvPr>
            <p:cNvSpPr>
              <a:spLocks noChangeArrowheads="1"/>
            </p:cNvSpPr>
            <p:nvPr/>
          </p:nvSpPr>
          <p:spPr bwMode="auto">
            <a:xfrm>
              <a:off x="5251450" y="3998913"/>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0A</a:t>
              </a:r>
            </a:p>
          </p:txBody>
        </p:sp>
        <p:sp>
          <p:nvSpPr>
            <p:cNvPr id="7238" name="Rectangle 228">
              <a:extLst>
                <a:ext uri="{FF2B5EF4-FFF2-40B4-BE49-F238E27FC236}">
                  <a16:creationId xmlns:a16="http://schemas.microsoft.com/office/drawing/2014/main" id="{EB0CF927-1C23-4F8C-8F72-AE1F26D86C9C}"/>
                </a:ext>
              </a:extLst>
            </p:cNvPr>
            <p:cNvSpPr>
              <a:spLocks noChangeArrowheads="1"/>
            </p:cNvSpPr>
            <p:nvPr/>
          </p:nvSpPr>
          <p:spPr bwMode="auto">
            <a:xfrm>
              <a:off x="5251450" y="4303713"/>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0B</a:t>
              </a:r>
            </a:p>
          </p:txBody>
        </p:sp>
        <p:sp>
          <p:nvSpPr>
            <p:cNvPr id="7239" name="Rectangle 229">
              <a:extLst>
                <a:ext uri="{FF2B5EF4-FFF2-40B4-BE49-F238E27FC236}">
                  <a16:creationId xmlns:a16="http://schemas.microsoft.com/office/drawing/2014/main" id="{0A857DD6-075C-46A2-80CD-8A1F5CDA0311}"/>
                </a:ext>
              </a:extLst>
            </p:cNvPr>
            <p:cNvSpPr>
              <a:spLocks noChangeArrowheads="1"/>
            </p:cNvSpPr>
            <p:nvPr/>
          </p:nvSpPr>
          <p:spPr bwMode="auto">
            <a:xfrm>
              <a:off x="5251450" y="4608513"/>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0C</a:t>
              </a:r>
            </a:p>
          </p:txBody>
        </p:sp>
        <p:sp>
          <p:nvSpPr>
            <p:cNvPr id="7240" name="Rectangle 230">
              <a:extLst>
                <a:ext uri="{FF2B5EF4-FFF2-40B4-BE49-F238E27FC236}">
                  <a16:creationId xmlns:a16="http://schemas.microsoft.com/office/drawing/2014/main" id="{578706EB-332A-4BC5-9501-635F5137D558}"/>
                </a:ext>
              </a:extLst>
            </p:cNvPr>
            <p:cNvSpPr>
              <a:spLocks noChangeArrowheads="1"/>
            </p:cNvSpPr>
            <p:nvPr/>
          </p:nvSpPr>
          <p:spPr bwMode="auto">
            <a:xfrm>
              <a:off x="5251450" y="4913313"/>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0D</a:t>
              </a:r>
            </a:p>
          </p:txBody>
        </p:sp>
        <p:sp>
          <p:nvSpPr>
            <p:cNvPr id="7241" name="Rectangle 231">
              <a:extLst>
                <a:ext uri="{FF2B5EF4-FFF2-40B4-BE49-F238E27FC236}">
                  <a16:creationId xmlns:a16="http://schemas.microsoft.com/office/drawing/2014/main" id="{280908E4-5AD8-4551-9204-F923D524A15A}"/>
                </a:ext>
              </a:extLst>
            </p:cNvPr>
            <p:cNvSpPr>
              <a:spLocks noChangeArrowheads="1"/>
            </p:cNvSpPr>
            <p:nvPr/>
          </p:nvSpPr>
          <p:spPr bwMode="auto">
            <a:xfrm>
              <a:off x="5251450" y="5218113"/>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0E</a:t>
              </a:r>
            </a:p>
          </p:txBody>
        </p:sp>
        <p:sp>
          <p:nvSpPr>
            <p:cNvPr id="7242" name="Rectangle 232">
              <a:extLst>
                <a:ext uri="{FF2B5EF4-FFF2-40B4-BE49-F238E27FC236}">
                  <a16:creationId xmlns:a16="http://schemas.microsoft.com/office/drawing/2014/main" id="{D08AA60A-196A-4C60-8401-D476ABB27B1C}"/>
                </a:ext>
              </a:extLst>
            </p:cNvPr>
            <p:cNvSpPr>
              <a:spLocks noChangeArrowheads="1"/>
            </p:cNvSpPr>
            <p:nvPr/>
          </p:nvSpPr>
          <p:spPr bwMode="auto">
            <a:xfrm>
              <a:off x="5251450" y="5522913"/>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0F</a:t>
              </a:r>
            </a:p>
          </p:txBody>
        </p:sp>
        <p:sp>
          <p:nvSpPr>
            <p:cNvPr id="7243" name="Rectangle 233">
              <a:extLst>
                <a:ext uri="{FF2B5EF4-FFF2-40B4-BE49-F238E27FC236}">
                  <a16:creationId xmlns:a16="http://schemas.microsoft.com/office/drawing/2014/main" id="{36EECB9E-5619-4D4A-996A-B75F6FE6BCF6}"/>
                </a:ext>
              </a:extLst>
            </p:cNvPr>
            <p:cNvSpPr>
              <a:spLocks noChangeArrowheads="1"/>
            </p:cNvSpPr>
            <p:nvPr/>
          </p:nvSpPr>
          <p:spPr bwMode="auto">
            <a:xfrm>
              <a:off x="5251450" y="5827713"/>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10</a:t>
              </a:r>
            </a:p>
          </p:txBody>
        </p:sp>
        <p:sp>
          <p:nvSpPr>
            <p:cNvPr id="7244" name="Rectangle 234">
              <a:extLst>
                <a:ext uri="{FF2B5EF4-FFF2-40B4-BE49-F238E27FC236}">
                  <a16:creationId xmlns:a16="http://schemas.microsoft.com/office/drawing/2014/main" id="{42CD8862-C668-4167-B73C-4F339BB1FAF5}"/>
                </a:ext>
              </a:extLst>
            </p:cNvPr>
            <p:cNvSpPr>
              <a:spLocks noChangeArrowheads="1"/>
            </p:cNvSpPr>
            <p:nvPr/>
          </p:nvSpPr>
          <p:spPr bwMode="auto">
            <a:xfrm>
              <a:off x="5251450" y="9525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00</a:t>
              </a:r>
            </a:p>
          </p:txBody>
        </p:sp>
        <p:sp>
          <p:nvSpPr>
            <p:cNvPr id="7245" name="Rectangle 201">
              <a:extLst>
                <a:ext uri="{FF2B5EF4-FFF2-40B4-BE49-F238E27FC236}">
                  <a16:creationId xmlns:a16="http://schemas.microsoft.com/office/drawing/2014/main" id="{F10E9DBF-5E29-4DEF-8A3B-30BF3DB08C24}"/>
                </a:ext>
              </a:extLst>
            </p:cNvPr>
            <p:cNvSpPr>
              <a:spLocks noChangeArrowheads="1"/>
            </p:cNvSpPr>
            <p:nvPr/>
          </p:nvSpPr>
          <p:spPr bwMode="auto">
            <a:xfrm>
              <a:off x="4198938" y="12573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0001</a:t>
              </a:r>
            </a:p>
          </p:txBody>
        </p:sp>
        <p:sp>
          <p:nvSpPr>
            <p:cNvPr id="7246" name="Rectangle 202">
              <a:extLst>
                <a:ext uri="{FF2B5EF4-FFF2-40B4-BE49-F238E27FC236}">
                  <a16:creationId xmlns:a16="http://schemas.microsoft.com/office/drawing/2014/main" id="{5A689718-BFC8-47BA-8711-D9211DCEDB04}"/>
                </a:ext>
              </a:extLst>
            </p:cNvPr>
            <p:cNvSpPr>
              <a:spLocks noChangeArrowheads="1"/>
            </p:cNvSpPr>
            <p:nvPr/>
          </p:nvSpPr>
          <p:spPr bwMode="auto">
            <a:xfrm>
              <a:off x="4198938" y="15621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0010</a:t>
              </a:r>
            </a:p>
          </p:txBody>
        </p:sp>
        <p:sp>
          <p:nvSpPr>
            <p:cNvPr id="7247" name="Rectangle 203">
              <a:extLst>
                <a:ext uri="{FF2B5EF4-FFF2-40B4-BE49-F238E27FC236}">
                  <a16:creationId xmlns:a16="http://schemas.microsoft.com/office/drawing/2014/main" id="{7A300FC0-AE3A-4666-897C-881F7337B805}"/>
                </a:ext>
              </a:extLst>
            </p:cNvPr>
            <p:cNvSpPr>
              <a:spLocks noChangeArrowheads="1"/>
            </p:cNvSpPr>
            <p:nvPr/>
          </p:nvSpPr>
          <p:spPr bwMode="auto">
            <a:xfrm>
              <a:off x="4198938" y="18669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0011</a:t>
              </a:r>
            </a:p>
          </p:txBody>
        </p:sp>
        <p:sp>
          <p:nvSpPr>
            <p:cNvPr id="7248" name="Rectangle 204">
              <a:extLst>
                <a:ext uri="{FF2B5EF4-FFF2-40B4-BE49-F238E27FC236}">
                  <a16:creationId xmlns:a16="http://schemas.microsoft.com/office/drawing/2014/main" id="{3867D6AF-CD0E-4120-8F38-3070D0084605}"/>
                </a:ext>
              </a:extLst>
            </p:cNvPr>
            <p:cNvSpPr>
              <a:spLocks noChangeArrowheads="1"/>
            </p:cNvSpPr>
            <p:nvPr/>
          </p:nvSpPr>
          <p:spPr bwMode="auto">
            <a:xfrm>
              <a:off x="4198938" y="21717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0100</a:t>
              </a:r>
            </a:p>
          </p:txBody>
        </p:sp>
        <p:sp>
          <p:nvSpPr>
            <p:cNvPr id="7249" name="Rectangle 205">
              <a:extLst>
                <a:ext uri="{FF2B5EF4-FFF2-40B4-BE49-F238E27FC236}">
                  <a16:creationId xmlns:a16="http://schemas.microsoft.com/office/drawing/2014/main" id="{5C4CFA4B-DA8A-4218-B049-614B64ABEE4D}"/>
                </a:ext>
              </a:extLst>
            </p:cNvPr>
            <p:cNvSpPr>
              <a:spLocks noChangeArrowheads="1"/>
            </p:cNvSpPr>
            <p:nvPr/>
          </p:nvSpPr>
          <p:spPr bwMode="auto">
            <a:xfrm>
              <a:off x="4198938" y="24765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0101</a:t>
              </a:r>
            </a:p>
          </p:txBody>
        </p:sp>
        <p:sp>
          <p:nvSpPr>
            <p:cNvPr id="7250" name="Rectangle 206">
              <a:extLst>
                <a:ext uri="{FF2B5EF4-FFF2-40B4-BE49-F238E27FC236}">
                  <a16:creationId xmlns:a16="http://schemas.microsoft.com/office/drawing/2014/main" id="{E0615E84-1EBD-415A-919C-FB9ECF1F537B}"/>
                </a:ext>
              </a:extLst>
            </p:cNvPr>
            <p:cNvSpPr>
              <a:spLocks noChangeArrowheads="1"/>
            </p:cNvSpPr>
            <p:nvPr/>
          </p:nvSpPr>
          <p:spPr bwMode="auto">
            <a:xfrm>
              <a:off x="4198938" y="27813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0110</a:t>
              </a:r>
            </a:p>
          </p:txBody>
        </p:sp>
        <p:sp>
          <p:nvSpPr>
            <p:cNvPr id="7251" name="Rectangle 207">
              <a:extLst>
                <a:ext uri="{FF2B5EF4-FFF2-40B4-BE49-F238E27FC236}">
                  <a16:creationId xmlns:a16="http://schemas.microsoft.com/office/drawing/2014/main" id="{13E03CFE-64C8-4213-94FF-DC8189F8CBD4}"/>
                </a:ext>
              </a:extLst>
            </p:cNvPr>
            <p:cNvSpPr>
              <a:spLocks noChangeArrowheads="1"/>
            </p:cNvSpPr>
            <p:nvPr/>
          </p:nvSpPr>
          <p:spPr bwMode="auto">
            <a:xfrm>
              <a:off x="4184650" y="30861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0111</a:t>
              </a:r>
            </a:p>
          </p:txBody>
        </p:sp>
        <p:sp>
          <p:nvSpPr>
            <p:cNvPr id="7252" name="Rectangle 208">
              <a:extLst>
                <a:ext uri="{FF2B5EF4-FFF2-40B4-BE49-F238E27FC236}">
                  <a16:creationId xmlns:a16="http://schemas.microsoft.com/office/drawing/2014/main" id="{2CB68B97-55A6-4CEC-AB35-ECE785AA0B5C}"/>
                </a:ext>
              </a:extLst>
            </p:cNvPr>
            <p:cNvSpPr>
              <a:spLocks noChangeArrowheads="1"/>
            </p:cNvSpPr>
            <p:nvPr/>
          </p:nvSpPr>
          <p:spPr bwMode="auto">
            <a:xfrm>
              <a:off x="4198938" y="33909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1000</a:t>
              </a:r>
            </a:p>
          </p:txBody>
        </p:sp>
        <p:sp>
          <p:nvSpPr>
            <p:cNvPr id="7253" name="Rectangle 209">
              <a:extLst>
                <a:ext uri="{FF2B5EF4-FFF2-40B4-BE49-F238E27FC236}">
                  <a16:creationId xmlns:a16="http://schemas.microsoft.com/office/drawing/2014/main" id="{B928B462-7FD9-49D6-921B-4BDDCE6DC6F0}"/>
                </a:ext>
              </a:extLst>
            </p:cNvPr>
            <p:cNvSpPr>
              <a:spLocks noChangeArrowheads="1"/>
            </p:cNvSpPr>
            <p:nvPr/>
          </p:nvSpPr>
          <p:spPr bwMode="auto">
            <a:xfrm>
              <a:off x="4198938" y="3695700"/>
              <a:ext cx="1066800"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1001</a:t>
              </a:r>
            </a:p>
          </p:txBody>
        </p:sp>
        <p:sp>
          <p:nvSpPr>
            <p:cNvPr id="7254" name="Rectangle 210">
              <a:extLst>
                <a:ext uri="{FF2B5EF4-FFF2-40B4-BE49-F238E27FC236}">
                  <a16:creationId xmlns:a16="http://schemas.microsoft.com/office/drawing/2014/main" id="{25DFE60E-4A96-454B-9C62-3F9C85862752}"/>
                </a:ext>
              </a:extLst>
            </p:cNvPr>
            <p:cNvSpPr>
              <a:spLocks noChangeArrowheads="1"/>
            </p:cNvSpPr>
            <p:nvPr/>
          </p:nvSpPr>
          <p:spPr bwMode="auto">
            <a:xfrm>
              <a:off x="4198938" y="3998913"/>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0000</a:t>
              </a:r>
            </a:p>
          </p:txBody>
        </p:sp>
        <p:sp>
          <p:nvSpPr>
            <p:cNvPr id="7255" name="Rectangle 211">
              <a:extLst>
                <a:ext uri="{FF2B5EF4-FFF2-40B4-BE49-F238E27FC236}">
                  <a16:creationId xmlns:a16="http://schemas.microsoft.com/office/drawing/2014/main" id="{595ABCF0-AFC2-4C1D-BC89-6C385433C71F}"/>
                </a:ext>
              </a:extLst>
            </p:cNvPr>
            <p:cNvSpPr>
              <a:spLocks noChangeArrowheads="1"/>
            </p:cNvSpPr>
            <p:nvPr/>
          </p:nvSpPr>
          <p:spPr bwMode="auto">
            <a:xfrm>
              <a:off x="4198938" y="4303713"/>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0001</a:t>
              </a:r>
            </a:p>
          </p:txBody>
        </p:sp>
        <p:sp>
          <p:nvSpPr>
            <p:cNvPr id="7256" name="Rectangle 212">
              <a:extLst>
                <a:ext uri="{FF2B5EF4-FFF2-40B4-BE49-F238E27FC236}">
                  <a16:creationId xmlns:a16="http://schemas.microsoft.com/office/drawing/2014/main" id="{D29043D3-2620-4B2C-8913-DB65AFB417AF}"/>
                </a:ext>
              </a:extLst>
            </p:cNvPr>
            <p:cNvSpPr>
              <a:spLocks noChangeArrowheads="1"/>
            </p:cNvSpPr>
            <p:nvPr/>
          </p:nvSpPr>
          <p:spPr bwMode="auto">
            <a:xfrm>
              <a:off x="4198938" y="4608513"/>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0010</a:t>
              </a:r>
            </a:p>
          </p:txBody>
        </p:sp>
        <p:sp>
          <p:nvSpPr>
            <p:cNvPr id="7257" name="Rectangle 213">
              <a:extLst>
                <a:ext uri="{FF2B5EF4-FFF2-40B4-BE49-F238E27FC236}">
                  <a16:creationId xmlns:a16="http://schemas.microsoft.com/office/drawing/2014/main" id="{4BAB6884-3015-4EC4-94C4-ACF3B1828164}"/>
                </a:ext>
              </a:extLst>
            </p:cNvPr>
            <p:cNvSpPr>
              <a:spLocks noChangeArrowheads="1"/>
            </p:cNvSpPr>
            <p:nvPr/>
          </p:nvSpPr>
          <p:spPr bwMode="auto">
            <a:xfrm>
              <a:off x="4198938" y="4913313"/>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0011</a:t>
              </a:r>
            </a:p>
          </p:txBody>
        </p:sp>
        <p:sp>
          <p:nvSpPr>
            <p:cNvPr id="7258" name="Rectangle 214">
              <a:extLst>
                <a:ext uri="{FF2B5EF4-FFF2-40B4-BE49-F238E27FC236}">
                  <a16:creationId xmlns:a16="http://schemas.microsoft.com/office/drawing/2014/main" id="{3223DBA8-D838-401C-AAE9-0BD439485840}"/>
                </a:ext>
              </a:extLst>
            </p:cNvPr>
            <p:cNvSpPr>
              <a:spLocks noChangeArrowheads="1"/>
            </p:cNvSpPr>
            <p:nvPr/>
          </p:nvSpPr>
          <p:spPr bwMode="auto">
            <a:xfrm>
              <a:off x="4198938" y="5218113"/>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0100</a:t>
              </a:r>
            </a:p>
          </p:txBody>
        </p:sp>
        <p:sp>
          <p:nvSpPr>
            <p:cNvPr id="7259" name="Rectangle 215">
              <a:extLst>
                <a:ext uri="{FF2B5EF4-FFF2-40B4-BE49-F238E27FC236}">
                  <a16:creationId xmlns:a16="http://schemas.microsoft.com/office/drawing/2014/main" id="{316602D4-6A6A-4A3A-A696-3C2DD93ECD63}"/>
                </a:ext>
              </a:extLst>
            </p:cNvPr>
            <p:cNvSpPr>
              <a:spLocks noChangeArrowheads="1"/>
            </p:cNvSpPr>
            <p:nvPr/>
          </p:nvSpPr>
          <p:spPr bwMode="auto">
            <a:xfrm>
              <a:off x="4198938" y="5522913"/>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0101</a:t>
              </a:r>
            </a:p>
          </p:txBody>
        </p:sp>
        <p:sp>
          <p:nvSpPr>
            <p:cNvPr id="7260" name="Rectangle 216">
              <a:extLst>
                <a:ext uri="{FF2B5EF4-FFF2-40B4-BE49-F238E27FC236}">
                  <a16:creationId xmlns:a16="http://schemas.microsoft.com/office/drawing/2014/main" id="{35835A9F-54C4-42F8-BE86-721676CD2318}"/>
                </a:ext>
              </a:extLst>
            </p:cNvPr>
            <p:cNvSpPr>
              <a:spLocks noChangeArrowheads="1"/>
            </p:cNvSpPr>
            <p:nvPr/>
          </p:nvSpPr>
          <p:spPr bwMode="auto">
            <a:xfrm>
              <a:off x="4198938" y="5827713"/>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0110</a:t>
              </a:r>
            </a:p>
          </p:txBody>
        </p:sp>
        <p:sp>
          <p:nvSpPr>
            <p:cNvPr id="7261" name="Rectangle 217">
              <a:extLst>
                <a:ext uri="{FF2B5EF4-FFF2-40B4-BE49-F238E27FC236}">
                  <a16:creationId xmlns:a16="http://schemas.microsoft.com/office/drawing/2014/main" id="{25EBA999-5A69-4572-B036-0C223B5E30C6}"/>
                </a:ext>
              </a:extLst>
            </p:cNvPr>
            <p:cNvSpPr>
              <a:spLocks noChangeArrowheads="1"/>
            </p:cNvSpPr>
            <p:nvPr/>
          </p:nvSpPr>
          <p:spPr bwMode="auto">
            <a:xfrm>
              <a:off x="4198938" y="9525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0000</a:t>
              </a:r>
            </a:p>
          </p:txBody>
        </p:sp>
        <p:sp>
          <p:nvSpPr>
            <p:cNvPr id="7262" name="Rectangle 184">
              <a:extLst>
                <a:ext uri="{FF2B5EF4-FFF2-40B4-BE49-F238E27FC236}">
                  <a16:creationId xmlns:a16="http://schemas.microsoft.com/office/drawing/2014/main" id="{D4226202-4B74-455F-93AB-8F1E63668E10}"/>
                </a:ext>
              </a:extLst>
            </p:cNvPr>
            <p:cNvSpPr>
              <a:spLocks noChangeArrowheads="1"/>
            </p:cNvSpPr>
            <p:nvPr/>
          </p:nvSpPr>
          <p:spPr bwMode="auto">
            <a:xfrm>
              <a:off x="3117850" y="12573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0000</a:t>
              </a:r>
            </a:p>
          </p:txBody>
        </p:sp>
        <p:sp>
          <p:nvSpPr>
            <p:cNvPr id="7263" name="Rectangle 185">
              <a:extLst>
                <a:ext uri="{FF2B5EF4-FFF2-40B4-BE49-F238E27FC236}">
                  <a16:creationId xmlns:a16="http://schemas.microsoft.com/office/drawing/2014/main" id="{00D26C5B-1BFE-4E22-9271-F49599940889}"/>
                </a:ext>
              </a:extLst>
            </p:cNvPr>
            <p:cNvSpPr>
              <a:spLocks noChangeArrowheads="1"/>
            </p:cNvSpPr>
            <p:nvPr/>
          </p:nvSpPr>
          <p:spPr bwMode="auto">
            <a:xfrm>
              <a:off x="3117850" y="15621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0000</a:t>
              </a:r>
            </a:p>
          </p:txBody>
        </p:sp>
        <p:sp>
          <p:nvSpPr>
            <p:cNvPr id="7264" name="Rectangle 186">
              <a:extLst>
                <a:ext uri="{FF2B5EF4-FFF2-40B4-BE49-F238E27FC236}">
                  <a16:creationId xmlns:a16="http://schemas.microsoft.com/office/drawing/2014/main" id="{988C1986-CA1E-4D44-9F2E-C252CFB3A3C2}"/>
                </a:ext>
              </a:extLst>
            </p:cNvPr>
            <p:cNvSpPr>
              <a:spLocks noChangeArrowheads="1"/>
            </p:cNvSpPr>
            <p:nvPr/>
          </p:nvSpPr>
          <p:spPr bwMode="auto">
            <a:xfrm>
              <a:off x="3117850" y="18669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0000</a:t>
              </a:r>
            </a:p>
          </p:txBody>
        </p:sp>
        <p:sp>
          <p:nvSpPr>
            <p:cNvPr id="7265" name="Rectangle 187">
              <a:extLst>
                <a:ext uri="{FF2B5EF4-FFF2-40B4-BE49-F238E27FC236}">
                  <a16:creationId xmlns:a16="http://schemas.microsoft.com/office/drawing/2014/main" id="{19DA9EF6-EF82-4374-BB24-8CEC0CD1033E}"/>
                </a:ext>
              </a:extLst>
            </p:cNvPr>
            <p:cNvSpPr>
              <a:spLocks noChangeArrowheads="1"/>
            </p:cNvSpPr>
            <p:nvPr/>
          </p:nvSpPr>
          <p:spPr bwMode="auto">
            <a:xfrm>
              <a:off x="3117850" y="21717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0000</a:t>
              </a:r>
            </a:p>
          </p:txBody>
        </p:sp>
        <p:sp>
          <p:nvSpPr>
            <p:cNvPr id="7266" name="Rectangle 188">
              <a:extLst>
                <a:ext uri="{FF2B5EF4-FFF2-40B4-BE49-F238E27FC236}">
                  <a16:creationId xmlns:a16="http://schemas.microsoft.com/office/drawing/2014/main" id="{F9AD47AD-AF0B-4566-BF8E-BC8BC25DCEA0}"/>
                </a:ext>
              </a:extLst>
            </p:cNvPr>
            <p:cNvSpPr>
              <a:spLocks noChangeArrowheads="1"/>
            </p:cNvSpPr>
            <p:nvPr/>
          </p:nvSpPr>
          <p:spPr bwMode="auto">
            <a:xfrm>
              <a:off x="3117850" y="24765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0000</a:t>
              </a:r>
            </a:p>
          </p:txBody>
        </p:sp>
        <p:sp>
          <p:nvSpPr>
            <p:cNvPr id="7267" name="Rectangle 189">
              <a:extLst>
                <a:ext uri="{FF2B5EF4-FFF2-40B4-BE49-F238E27FC236}">
                  <a16:creationId xmlns:a16="http://schemas.microsoft.com/office/drawing/2014/main" id="{EB0EC33B-A1EA-4D49-B0E1-7AE0C9BE0067}"/>
                </a:ext>
              </a:extLst>
            </p:cNvPr>
            <p:cNvSpPr>
              <a:spLocks noChangeArrowheads="1"/>
            </p:cNvSpPr>
            <p:nvPr/>
          </p:nvSpPr>
          <p:spPr bwMode="auto">
            <a:xfrm>
              <a:off x="3117850" y="27813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0000</a:t>
              </a:r>
            </a:p>
          </p:txBody>
        </p:sp>
        <p:sp>
          <p:nvSpPr>
            <p:cNvPr id="7268" name="Rectangle 190">
              <a:extLst>
                <a:ext uri="{FF2B5EF4-FFF2-40B4-BE49-F238E27FC236}">
                  <a16:creationId xmlns:a16="http://schemas.microsoft.com/office/drawing/2014/main" id="{C9C0CFE0-72DA-4E07-BD63-327603310FDE}"/>
                </a:ext>
              </a:extLst>
            </p:cNvPr>
            <p:cNvSpPr>
              <a:spLocks noChangeArrowheads="1"/>
            </p:cNvSpPr>
            <p:nvPr/>
          </p:nvSpPr>
          <p:spPr bwMode="auto">
            <a:xfrm>
              <a:off x="3117850" y="30861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0000</a:t>
              </a:r>
            </a:p>
          </p:txBody>
        </p:sp>
        <p:sp>
          <p:nvSpPr>
            <p:cNvPr id="7269" name="Rectangle 191">
              <a:extLst>
                <a:ext uri="{FF2B5EF4-FFF2-40B4-BE49-F238E27FC236}">
                  <a16:creationId xmlns:a16="http://schemas.microsoft.com/office/drawing/2014/main" id="{A158C01D-6C19-436B-9F5A-6A8DA8FB70E0}"/>
                </a:ext>
              </a:extLst>
            </p:cNvPr>
            <p:cNvSpPr>
              <a:spLocks noChangeArrowheads="1"/>
            </p:cNvSpPr>
            <p:nvPr/>
          </p:nvSpPr>
          <p:spPr bwMode="auto">
            <a:xfrm>
              <a:off x="3117850" y="33909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0000</a:t>
              </a:r>
            </a:p>
          </p:txBody>
        </p:sp>
        <p:sp>
          <p:nvSpPr>
            <p:cNvPr id="7270" name="Rectangle 192">
              <a:extLst>
                <a:ext uri="{FF2B5EF4-FFF2-40B4-BE49-F238E27FC236}">
                  <a16:creationId xmlns:a16="http://schemas.microsoft.com/office/drawing/2014/main" id="{9041B375-DEA4-4BC2-A3C7-A8E88A59D26F}"/>
                </a:ext>
              </a:extLst>
            </p:cNvPr>
            <p:cNvSpPr>
              <a:spLocks noChangeArrowheads="1"/>
            </p:cNvSpPr>
            <p:nvPr/>
          </p:nvSpPr>
          <p:spPr bwMode="auto">
            <a:xfrm>
              <a:off x="3117850" y="3695700"/>
              <a:ext cx="1066800"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0000</a:t>
              </a:r>
            </a:p>
          </p:txBody>
        </p:sp>
        <p:sp>
          <p:nvSpPr>
            <p:cNvPr id="7271" name="Rectangle 193">
              <a:extLst>
                <a:ext uri="{FF2B5EF4-FFF2-40B4-BE49-F238E27FC236}">
                  <a16:creationId xmlns:a16="http://schemas.microsoft.com/office/drawing/2014/main" id="{B39FCFB2-7ABA-49E0-9E84-FD62F589FA77}"/>
                </a:ext>
              </a:extLst>
            </p:cNvPr>
            <p:cNvSpPr>
              <a:spLocks noChangeArrowheads="1"/>
            </p:cNvSpPr>
            <p:nvPr/>
          </p:nvSpPr>
          <p:spPr bwMode="auto">
            <a:xfrm>
              <a:off x="3117850" y="3998913"/>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0001</a:t>
              </a:r>
            </a:p>
          </p:txBody>
        </p:sp>
        <p:sp>
          <p:nvSpPr>
            <p:cNvPr id="7272" name="Rectangle 194">
              <a:extLst>
                <a:ext uri="{FF2B5EF4-FFF2-40B4-BE49-F238E27FC236}">
                  <a16:creationId xmlns:a16="http://schemas.microsoft.com/office/drawing/2014/main" id="{8F868674-F3DC-4BF3-AC88-42E3E9DA4021}"/>
                </a:ext>
              </a:extLst>
            </p:cNvPr>
            <p:cNvSpPr>
              <a:spLocks noChangeArrowheads="1"/>
            </p:cNvSpPr>
            <p:nvPr/>
          </p:nvSpPr>
          <p:spPr bwMode="auto">
            <a:xfrm>
              <a:off x="3117850" y="4303713"/>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0001</a:t>
              </a:r>
            </a:p>
          </p:txBody>
        </p:sp>
        <p:sp>
          <p:nvSpPr>
            <p:cNvPr id="7273" name="Rectangle 195">
              <a:extLst>
                <a:ext uri="{FF2B5EF4-FFF2-40B4-BE49-F238E27FC236}">
                  <a16:creationId xmlns:a16="http://schemas.microsoft.com/office/drawing/2014/main" id="{A1251AC5-D8AC-42F1-A88F-4A537AA5D55E}"/>
                </a:ext>
              </a:extLst>
            </p:cNvPr>
            <p:cNvSpPr>
              <a:spLocks noChangeArrowheads="1"/>
            </p:cNvSpPr>
            <p:nvPr/>
          </p:nvSpPr>
          <p:spPr bwMode="auto">
            <a:xfrm>
              <a:off x="3117850" y="4608513"/>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0001</a:t>
              </a:r>
            </a:p>
          </p:txBody>
        </p:sp>
        <p:sp>
          <p:nvSpPr>
            <p:cNvPr id="7274" name="Rectangle 196">
              <a:extLst>
                <a:ext uri="{FF2B5EF4-FFF2-40B4-BE49-F238E27FC236}">
                  <a16:creationId xmlns:a16="http://schemas.microsoft.com/office/drawing/2014/main" id="{9D587F59-42AA-4EA8-B5B8-166147FB92C1}"/>
                </a:ext>
              </a:extLst>
            </p:cNvPr>
            <p:cNvSpPr>
              <a:spLocks noChangeArrowheads="1"/>
            </p:cNvSpPr>
            <p:nvPr/>
          </p:nvSpPr>
          <p:spPr bwMode="auto">
            <a:xfrm>
              <a:off x="3117850" y="4913313"/>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0001</a:t>
              </a:r>
            </a:p>
          </p:txBody>
        </p:sp>
        <p:sp>
          <p:nvSpPr>
            <p:cNvPr id="7275" name="Rectangle 197">
              <a:extLst>
                <a:ext uri="{FF2B5EF4-FFF2-40B4-BE49-F238E27FC236}">
                  <a16:creationId xmlns:a16="http://schemas.microsoft.com/office/drawing/2014/main" id="{A803EA0F-15DA-4857-B1B9-5806A7595D0B}"/>
                </a:ext>
              </a:extLst>
            </p:cNvPr>
            <p:cNvSpPr>
              <a:spLocks noChangeArrowheads="1"/>
            </p:cNvSpPr>
            <p:nvPr/>
          </p:nvSpPr>
          <p:spPr bwMode="auto">
            <a:xfrm>
              <a:off x="3117850" y="5218113"/>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0001</a:t>
              </a:r>
            </a:p>
          </p:txBody>
        </p:sp>
        <p:sp>
          <p:nvSpPr>
            <p:cNvPr id="7276" name="Rectangle 198">
              <a:extLst>
                <a:ext uri="{FF2B5EF4-FFF2-40B4-BE49-F238E27FC236}">
                  <a16:creationId xmlns:a16="http://schemas.microsoft.com/office/drawing/2014/main" id="{CED39009-6C14-42F1-B17E-0FF70AB30D93}"/>
                </a:ext>
              </a:extLst>
            </p:cNvPr>
            <p:cNvSpPr>
              <a:spLocks noChangeArrowheads="1"/>
            </p:cNvSpPr>
            <p:nvPr/>
          </p:nvSpPr>
          <p:spPr bwMode="auto">
            <a:xfrm>
              <a:off x="3117850" y="5522913"/>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0001</a:t>
              </a:r>
            </a:p>
          </p:txBody>
        </p:sp>
        <p:sp>
          <p:nvSpPr>
            <p:cNvPr id="7277" name="Rectangle 199">
              <a:extLst>
                <a:ext uri="{FF2B5EF4-FFF2-40B4-BE49-F238E27FC236}">
                  <a16:creationId xmlns:a16="http://schemas.microsoft.com/office/drawing/2014/main" id="{59CE4399-6CC8-4D38-8C10-D7409EA3D6E9}"/>
                </a:ext>
              </a:extLst>
            </p:cNvPr>
            <p:cNvSpPr>
              <a:spLocks noChangeArrowheads="1"/>
            </p:cNvSpPr>
            <p:nvPr/>
          </p:nvSpPr>
          <p:spPr bwMode="auto">
            <a:xfrm>
              <a:off x="3117850" y="5827713"/>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0001</a:t>
              </a:r>
            </a:p>
          </p:txBody>
        </p:sp>
        <p:sp>
          <p:nvSpPr>
            <p:cNvPr id="7278" name="Rectangle 200">
              <a:extLst>
                <a:ext uri="{FF2B5EF4-FFF2-40B4-BE49-F238E27FC236}">
                  <a16:creationId xmlns:a16="http://schemas.microsoft.com/office/drawing/2014/main" id="{0106FF3A-8CC8-4474-A652-ADA09F0305D5}"/>
                </a:ext>
              </a:extLst>
            </p:cNvPr>
            <p:cNvSpPr>
              <a:spLocks noChangeArrowheads="1"/>
            </p:cNvSpPr>
            <p:nvPr/>
          </p:nvSpPr>
          <p:spPr bwMode="auto">
            <a:xfrm>
              <a:off x="3117850" y="9525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0000</a:t>
              </a:r>
            </a:p>
          </p:txBody>
        </p:sp>
        <p:sp>
          <p:nvSpPr>
            <p:cNvPr id="7279" name="Rectangle 168">
              <a:extLst>
                <a:ext uri="{FF2B5EF4-FFF2-40B4-BE49-F238E27FC236}">
                  <a16:creationId xmlns:a16="http://schemas.microsoft.com/office/drawing/2014/main" id="{315548CA-6CB9-4DD6-B7C0-92A300B2A4DF}"/>
                </a:ext>
              </a:extLst>
            </p:cNvPr>
            <p:cNvSpPr>
              <a:spLocks noChangeArrowheads="1"/>
            </p:cNvSpPr>
            <p:nvPr/>
          </p:nvSpPr>
          <p:spPr bwMode="auto">
            <a:xfrm>
              <a:off x="2051050" y="12573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1</a:t>
              </a:r>
            </a:p>
          </p:txBody>
        </p:sp>
        <p:sp>
          <p:nvSpPr>
            <p:cNvPr id="7280" name="Rectangle 169">
              <a:extLst>
                <a:ext uri="{FF2B5EF4-FFF2-40B4-BE49-F238E27FC236}">
                  <a16:creationId xmlns:a16="http://schemas.microsoft.com/office/drawing/2014/main" id="{5A73D5E5-84D9-4370-B8ED-8573937E7F7F}"/>
                </a:ext>
              </a:extLst>
            </p:cNvPr>
            <p:cNvSpPr>
              <a:spLocks noChangeArrowheads="1"/>
            </p:cNvSpPr>
            <p:nvPr/>
          </p:nvSpPr>
          <p:spPr bwMode="auto">
            <a:xfrm>
              <a:off x="2051050" y="15621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2</a:t>
              </a:r>
            </a:p>
          </p:txBody>
        </p:sp>
        <p:sp>
          <p:nvSpPr>
            <p:cNvPr id="7281" name="Rectangle 170">
              <a:extLst>
                <a:ext uri="{FF2B5EF4-FFF2-40B4-BE49-F238E27FC236}">
                  <a16:creationId xmlns:a16="http://schemas.microsoft.com/office/drawing/2014/main" id="{70054CC4-1737-4983-92C3-1A110C6C1FB3}"/>
                </a:ext>
              </a:extLst>
            </p:cNvPr>
            <p:cNvSpPr>
              <a:spLocks noChangeArrowheads="1"/>
            </p:cNvSpPr>
            <p:nvPr/>
          </p:nvSpPr>
          <p:spPr bwMode="auto">
            <a:xfrm>
              <a:off x="2051050" y="18669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3</a:t>
              </a:r>
            </a:p>
          </p:txBody>
        </p:sp>
        <p:sp>
          <p:nvSpPr>
            <p:cNvPr id="7282" name="Rectangle 171">
              <a:extLst>
                <a:ext uri="{FF2B5EF4-FFF2-40B4-BE49-F238E27FC236}">
                  <a16:creationId xmlns:a16="http://schemas.microsoft.com/office/drawing/2014/main" id="{6AEC5B3A-2D6F-42DE-BF49-0C8B6CF87C3C}"/>
                </a:ext>
              </a:extLst>
            </p:cNvPr>
            <p:cNvSpPr>
              <a:spLocks noChangeArrowheads="1"/>
            </p:cNvSpPr>
            <p:nvPr/>
          </p:nvSpPr>
          <p:spPr bwMode="auto">
            <a:xfrm>
              <a:off x="2051050" y="21717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4</a:t>
              </a:r>
            </a:p>
          </p:txBody>
        </p:sp>
        <p:sp>
          <p:nvSpPr>
            <p:cNvPr id="7283" name="Rectangle 172">
              <a:extLst>
                <a:ext uri="{FF2B5EF4-FFF2-40B4-BE49-F238E27FC236}">
                  <a16:creationId xmlns:a16="http://schemas.microsoft.com/office/drawing/2014/main" id="{3E3A0C98-A547-4B60-B8D7-6336C8999F3D}"/>
                </a:ext>
              </a:extLst>
            </p:cNvPr>
            <p:cNvSpPr>
              <a:spLocks noChangeArrowheads="1"/>
            </p:cNvSpPr>
            <p:nvPr/>
          </p:nvSpPr>
          <p:spPr bwMode="auto">
            <a:xfrm>
              <a:off x="2051050" y="24765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5</a:t>
              </a:r>
            </a:p>
          </p:txBody>
        </p:sp>
        <p:sp>
          <p:nvSpPr>
            <p:cNvPr id="7284" name="Rectangle 173">
              <a:extLst>
                <a:ext uri="{FF2B5EF4-FFF2-40B4-BE49-F238E27FC236}">
                  <a16:creationId xmlns:a16="http://schemas.microsoft.com/office/drawing/2014/main" id="{D0EBEE5C-B323-4BC3-BC17-60A627443D1D}"/>
                </a:ext>
              </a:extLst>
            </p:cNvPr>
            <p:cNvSpPr>
              <a:spLocks noChangeArrowheads="1"/>
            </p:cNvSpPr>
            <p:nvPr/>
          </p:nvSpPr>
          <p:spPr bwMode="auto">
            <a:xfrm>
              <a:off x="2051050" y="27813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6</a:t>
              </a:r>
            </a:p>
          </p:txBody>
        </p:sp>
        <p:sp>
          <p:nvSpPr>
            <p:cNvPr id="7285" name="Rectangle 174">
              <a:extLst>
                <a:ext uri="{FF2B5EF4-FFF2-40B4-BE49-F238E27FC236}">
                  <a16:creationId xmlns:a16="http://schemas.microsoft.com/office/drawing/2014/main" id="{0061FDF0-FBF8-496C-9F67-3C8B3E1CD490}"/>
                </a:ext>
              </a:extLst>
            </p:cNvPr>
            <p:cNvSpPr>
              <a:spLocks noChangeArrowheads="1"/>
            </p:cNvSpPr>
            <p:nvPr/>
          </p:nvSpPr>
          <p:spPr bwMode="auto">
            <a:xfrm>
              <a:off x="2051050" y="30861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7</a:t>
              </a:r>
            </a:p>
          </p:txBody>
        </p:sp>
        <p:sp>
          <p:nvSpPr>
            <p:cNvPr id="7286" name="Rectangle 175">
              <a:extLst>
                <a:ext uri="{FF2B5EF4-FFF2-40B4-BE49-F238E27FC236}">
                  <a16:creationId xmlns:a16="http://schemas.microsoft.com/office/drawing/2014/main" id="{2BEA4C1D-89FC-4098-844F-54F7EBCDE0F2}"/>
                </a:ext>
              </a:extLst>
            </p:cNvPr>
            <p:cNvSpPr>
              <a:spLocks noChangeArrowheads="1"/>
            </p:cNvSpPr>
            <p:nvPr/>
          </p:nvSpPr>
          <p:spPr bwMode="auto">
            <a:xfrm>
              <a:off x="2051050" y="33909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8</a:t>
              </a:r>
            </a:p>
          </p:txBody>
        </p:sp>
        <p:sp>
          <p:nvSpPr>
            <p:cNvPr id="7287" name="Rectangle 176">
              <a:extLst>
                <a:ext uri="{FF2B5EF4-FFF2-40B4-BE49-F238E27FC236}">
                  <a16:creationId xmlns:a16="http://schemas.microsoft.com/office/drawing/2014/main" id="{4DF930A0-DDF3-46A0-B0DA-AE28F7479783}"/>
                </a:ext>
              </a:extLst>
            </p:cNvPr>
            <p:cNvSpPr>
              <a:spLocks noChangeArrowheads="1"/>
            </p:cNvSpPr>
            <p:nvPr/>
          </p:nvSpPr>
          <p:spPr bwMode="auto">
            <a:xfrm>
              <a:off x="2051050" y="3695700"/>
              <a:ext cx="1066800"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9</a:t>
              </a:r>
            </a:p>
          </p:txBody>
        </p:sp>
        <p:sp>
          <p:nvSpPr>
            <p:cNvPr id="7288" name="Rectangle 177">
              <a:extLst>
                <a:ext uri="{FF2B5EF4-FFF2-40B4-BE49-F238E27FC236}">
                  <a16:creationId xmlns:a16="http://schemas.microsoft.com/office/drawing/2014/main" id="{E141CCF5-F163-4287-953F-C42D54AEEB1E}"/>
                </a:ext>
              </a:extLst>
            </p:cNvPr>
            <p:cNvSpPr>
              <a:spLocks noChangeArrowheads="1"/>
            </p:cNvSpPr>
            <p:nvPr/>
          </p:nvSpPr>
          <p:spPr bwMode="auto">
            <a:xfrm>
              <a:off x="2051050" y="3998913"/>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10</a:t>
              </a:r>
            </a:p>
          </p:txBody>
        </p:sp>
        <p:sp>
          <p:nvSpPr>
            <p:cNvPr id="7289" name="Rectangle 178">
              <a:extLst>
                <a:ext uri="{FF2B5EF4-FFF2-40B4-BE49-F238E27FC236}">
                  <a16:creationId xmlns:a16="http://schemas.microsoft.com/office/drawing/2014/main" id="{20DF805B-C2BF-4E9B-A942-17272D24CAAC}"/>
                </a:ext>
              </a:extLst>
            </p:cNvPr>
            <p:cNvSpPr>
              <a:spLocks noChangeArrowheads="1"/>
            </p:cNvSpPr>
            <p:nvPr/>
          </p:nvSpPr>
          <p:spPr bwMode="auto">
            <a:xfrm>
              <a:off x="2051050" y="4303713"/>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11</a:t>
              </a:r>
            </a:p>
          </p:txBody>
        </p:sp>
        <p:sp>
          <p:nvSpPr>
            <p:cNvPr id="7290" name="Rectangle 179">
              <a:extLst>
                <a:ext uri="{FF2B5EF4-FFF2-40B4-BE49-F238E27FC236}">
                  <a16:creationId xmlns:a16="http://schemas.microsoft.com/office/drawing/2014/main" id="{3BDAE167-D9A2-40F9-895B-8FD19A0A44E9}"/>
                </a:ext>
              </a:extLst>
            </p:cNvPr>
            <p:cNvSpPr>
              <a:spLocks noChangeArrowheads="1"/>
            </p:cNvSpPr>
            <p:nvPr/>
          </p:nvSpPr>
          <p:spPr bwMode="auto">
            <a:xfrm>
              <a:off x="2051050" y="4608513"/>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12</a:t>
              </a:r>
            </a:p>
          </p:txBody>
        </p:sp>
        <p:sp>
          <p:nvSpPr>
            <p:cNvPr id="7291" name="Rectangle 180">
              <a:extLst>
                <a:ext uri="{FF2B5EF4-FFF2-40B4-BE49-F238E27FC236}">
                  <a16:creationId xmlns:a16="http://schemas.microsoft.com/office/drawing/2014/main" id="{AEB80AF6-8EEA-423D-84B1-B63B48BFA72A}"/>
                </a:ext>
              </a:extLst>
            </p:cNvPr>
            <p:cNvSpPr>
              <a:spLocks noChangeArrowheads="1"/>
            </p:cNvSpPr>
            <p:nvPr/>
          </p:nvSpPr>
          <p:spPr bwMode="auto">
            <a:xfrm>
              <a:off x="2051050" y="4913313"/>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13</a:t>
              </a:r>
            </a:p>
          </p:txBody>
        </p:sp>
        <p:sp>
          <p:nvSpPr>
            <p:cNvPr id="7292" name="Rectangle 181">
              <a:extLst>
                <a:ext uri="{FF2B5EF4-FFF2-40B4-BE49-F238E27FC236}">
                  <a16:creationId xmlns:a16="http://schemas.microsoft.com/office/drawing/2014/main" id="{84ED15DE-9813-421D-A6DF-22279970C7AF}"/>
                </a:ext>
              </a:extLst>
            </p:cNvPr>
            <p:cNvSpPr>
              <a:spLocks noChangeArrowheads="1"/>
            </p:cNvSpPr>
            <p:nvPr/>
          </p:nvSpPr>
          <p:spPr bwMode="auto">
            <a:xfrm>
              <a:off x="2051050" y="5218113"/>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14</a:t>
              </a:r>
            </a:p>
          </p:txBody>
        </p:sp>
        <p:sp>
          <p:nvSpPr>
            <p:cNvPr id="7293" name="Rectangle 182">
              <a:extLst>
                <a:ext uri="{FF2B5EF4-FFF2-40B4-BE49-F238E27FC236}">
                  <a16:creationId xmlns:a16="http://schemas.microsoft.com/office/drawing/2014/main" id="{370831B9-D703-44E8-AACD-19DEEF8AF00F}"/>
                </a:ext>
              </a:extLst>
            </p:cNvPr>
            <p:cNvSpPr>
              <a:spLocks noChangeArrowheads="1"/>
            </p:cNvSpPr>
            <p:nvPr/>
          </p:nvSpPr>
          <p:spPr bwMode="auto">
            <a:xfrm>
              <a:off x="2051050" y="5522913"/>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15</a:t>
              </a:r>
            </a:p>
          </p:txBody>
        </p:sp>
        <p:sp>
          <p:nvSpPr>
            <p:cNvPr id="7294" name="Rectangle 183">
              <a:extLst>
                <a:ext uri="{FF2B5EF4-FFF2-40B4-BE49-F238E27FC236}">
                  <a16:creationId xmlns:a16="http://schemas.microsoft.com/office/drawing/2014/main" id="{D9F56983-74A1-45D6-B633-F4ADB1885C62}"/>
                </a:ext>
              </a:extLst>
            </p:cNvPr>
            <p:cNvSpPr>
              <a:spLocks noChangeArrowheads="1"/>
            </p:cNvSpPr>
            <p:nvPr/>
          </p:nvSpPr>
          <p:spPr bwMode="auto">
            <a:xfrm>
              <a:off x="2051050" y="5827713"/>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16</a:t>
              </a:r>
            </a:p>
          </p:txBody>
        </p:sp>
        <p:sp>
          <p:nvSpPr>
            <p:cNvPr id="7295" name="Rectangle 166">
              <a:extLst>
                <a:ext uri="{FF2B5EF4-FFF2-40B4-BE49-F238E27FC236}">
                  <a16:creationId xmlns:a16="http://schemas.microsoft.com/office/drawing/2014/main" id="{289008B9-AD6A-43DF-8A23-8F122BDF03AA}"/>
                </a:ext>
              </a:extLst>
            </p:cNvPr>
            <p:cNvSpPr>
              <a:spLocks noChangeArrowheads="1"/>
            </p:cNvSpPr>
            <p:nvPr/>
          </p:nvSpPr>
          <p:spPr bwMode="auto">
            <a:xfrm>
              <a:off x="2051050" y="647700"/>
              <a:ext cx="1066800" cy="304800"/>
            </a:xfrm>
            <a:prstGeom prst="rect">
              <a:avLst/>
            </a:prstGeom>
            <a:grpFill/>
            <a:ln w="9525">
              <a:solidFill>
                <a:schemeClr val="tx1"/>
              </a:solidFill>
              <a:miter lim="800000"/>
              <a:headEnd/>
              <a:tailEnd/>
            </a:ln>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endParaRPr lang="ja-JP" altLang="en-US" sz="1600">
                <a:latin typeface="UD デジタル 教科書体 NK-R" panose="02020400000000000000" pitchFamily="18" charset="-128"/>
                <a:ea typeface="UD デジタル 教科書体 NK-R" panose="02020400000000000000" pitchFamily="18" charset="-128"/>
              </a:endParaRPr>
            </a:p>
          </p:txBody>
        </p:sp>
        <p:sp>
          <p:nvSpPr>
            <p:cNvPr id="7296" name="Rectangle 167">
              <a:extLst>
                <a:ext uri="{FF2B5EF4-FFF2-40B4-BE49-F238E27FC236}">
                  <a16:creationId xmlns:a16="http://schemas.microsoft.com/office/drawing/2014/main" id="{3236D8D6-8BB9-4B6E-8726-8ABB3B38883C}"/>
                </a:ext>
              </a:extLst>
            </p:cNvPr>
            <p:cNvSpPr>
              <a:spLocks noChangeArrowheads="1"/>
            </p:cNvSpPr>
            <p:nvPr/>
          </p:nvSpPr>
          <p:spPr bwMode="auto">
            <a:xfrm>
              <a:off x="2051050" y="952500"/>
              <a:ext cx="1066800" cy="304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0</a:t>
              </a:r>
            </a:p>
          </p:txBody>
        </p:sp>
        <p:sp>
          <p:nvSpPr>
            <p:cNvPr id="7297" name="Line 106">
              <a:extLst>
                <a:ext uri="{FF2B5EF4-FFF2-40B4-BE49-F238E27FC236}">
                  <a16:creationId xmlns:a16="http://schemas.microsoft.com/office/drawing/2014/main" id="{9EF31EE6-AD98-414C-A980-19DDA95A410A}"/>
                </a:ext>
              </a:extLst>
            </p:cNvPr>
            <p:cNvSpPr>
              <a:spLocks noChangeShapeType="1"/>
            </p:cNvSpPr>
            <p:nvPr/>
          </p:nvSpPr>
          <p:spPr bwMode="auto">
            <a:xfrm>
              <a:off x="7385050" y="952500"/>
              <a:ext cx="0" cy="5789613"/>
            </a:xfrm>
            <a:prstGeom prst="line">
              <a:avLst/>
            </a:prstGeom>
            <a:grpFill/>
            <a:ln w="9525" cap="rnd">
              <a:solidFill>
                <a:schemeClr val="tx1"/>
              </a:solidFill>
              <a:prstDash val="sysDot"/>
              <a:round/>
              <a:headEnd/>
              <a:tailEnd/>
            </a:ln>
            <a:extLst/>
          </p:spPr>
          <p:txBody>
            <a:bodyPr wrap="none" lIns="-3341617" tIns="-3341617" rIns="-3341617" bIns="-3341617" anchor="ctr"/>
            <a:lstStyle/>
            <a:p>
              <a:pPr algn="ctr" eaLnBrk="1" hangingPunct="1">
                <a:defRPr/>
              </a:pPr>
              <a:endParaRPr lang="ja-JP" altLang="en-US">
                <a:latin typeface="UD デジタル 教科書体 NK-R" panose="02020400000000000000" pitchFamily="18" charset="-128"/>
                <a:ea typeface="UD デジタル 教科書体 NK-R" panose="02020400000000000000" pitchFamily="18" charset="-128"/>
              </a:endParaRPr>
            </a:p>
          </p:txBody>
        </p:sp>
        <p:sp>
          <p:nvSpPr>
            <p:cNvPr id="7298" name="Line 133">
              <a:extLst>
                <a:ext uri="{FF2B5EF4-FFF2-40B4-BE49-F238E27FC236}">
                  <a16:creationId xmlns:a16="http://schemas.microsoft.com/office/drawing/2014/main" id="{7A6C1896-D913-4A4D-85DB-ACA77FC3F7F3}"/>
                </a:ext>
              </a:extLst>
            </p:cNvPr>
            <p:cNvSpPr>
              <a:spLocks noChangeShapeType="1"/>
            </p:cNvSpPr>
            <p:nvPr/>
          </p:nvSpPr>
          <p:spPr bwMode="auto">
            <a:xfrm>
              <a:off x="2051050" y="952500"/>
              <a:ext cx="6400800" cy="0"/>
            </a:xfrm>
            <a:prstGeom prst="line">
              <a:avLst/>
            </a:prstGeom>
            <a:grpFill/>
            <a:ln w="9525">
              <a:solidFill>
                <a:schemeClr val="tx1"/>
              </a:solidFill>
              <a:round/>
              <a:headEnd/>
              <a:tailEnd/>
            </a:ln>
            <a:extLst/>
          </p:spPr>
          <p:txBody>
            <a:bodyPr wrap="none" lIns="-3341617" tIns="-3341617" rIns="-3341617" bIns="-3341617" anchor="ctr"/>
            <a:lstStyle/>
            <a:p>
              <a:pPr algn="ctr" eaLnBrk="1" hangingPunct="1">
                <a:defRPr/>
              </a:pPr>
              <a:endParaRPr lang="ja-JP" altLang="en-US">
                <a:latin typeface="UD デジタル 教科書体 NK-R" panose="02020400000000000000" pitchFamily="18" charset="-128"/>
                <a:ea typeface="UD デジタル 教科書体 NK-R" panose="02020400000000000000" pitchFamily="18" charset="-128"/>
              </a:endParaRPr>
            </a:p>
          </p:txBody>
        </p:sp>
        <p:sp>
          <p:nvSpPr>
            <p:cNvPr id="7299" name="Line 134">
              <a:extLst>
                <a:ext uri="{FF2B5EF4-FFF2-40B4-BE49-F238E27FC236}">
                  <a16:creationId xmlns:a16="http://schemas.microsoft.com/office/drawing/2014/main" id="{769561AD-5096-487C-AC37-DCE09ED964AF}"/>
                </a:ext>
              </a:extLst>
            </p:cNvPr>
            <p:cNvSpPr>
              <a:spLocks noChangeShapeType="1"/>
            </p:cNvSpPr>
            <p:nvPr/>
          </p:nvSpPr>
          <p:spPr bwMode="auto">
            <a:xfrm>
              <a:off x="2051050" y="1257300"/>
              <a:ext cx="6400800" cy="0"/>
            </a:xfrm>
            <a:prstGeom prst="line">
              <a:avLst/>
            </a:prstGeom>
            <a:grpFill/>
            <a:ln w="9525">
              <a:solidFill>
                <a:schemeClr val="tx1"/>
              </a:solidFill>
              <a:round/>
              <a:headEnd/>
              <a:tailEnd/>
            </a:ln>
            <a:extLst/>
          </p:spPr>
          <p:txBody>
            <a:bodyPr wrap="none" lIns="-3341617" tIns="-3341617" rIns="-3341617" bIns="-3341617" anchor="ctr"/>
            <a:lstStyle/>
            <a:p>
              <a:pPr algn="ctr" eaLnBrk="1" hangingPunct="1">
                <a:defRPr/>
              </a:pPr>
              <a:endParaRPr lang="ja-JP" altLang="en-US">
                <a:latin typeface="UD デジタル 教科書体 NK-R" panose="02020400000000000000" pitchFamily="18" charset="-128"/>
                <a:ea typeface="UD デジタル 教科書体 NK-R" panose="02020400000000000000" pitchFamily="18" charset="-128"/>
              </a:endParaRPr>
            </a:p>
          </p:txBody>
        </p:sp>
        <p:sp>
          <p:nvSpPr>
            <p:cNvPr id="7300" name="Line 135">
              <a:extLst>
                <a:ext uri="{FF2B5EF4-FFF2-40B4-BE49-F238E27FC236}">
                  <a16:creationId xmlns:a16="http://schemas.microsoft.com/office/drawing/2014/main" id="{7D49FE36-BFD5-40D0-B487-A392A48AD597}"/>
                </a:ext>
              </a:extLst>
            </p:cNvPr>
            <p:cNvSpPr>
              <a:spLocks noChangeShapeType="1"/>
            </p:cNvSpPr>
            <p:nvPr/>
          </p:nvSpPr>
          <p:spPr bwMode="auto">
            <a:xfrm>
              <a:off x="2051050" y="1562100"/>
              <a:ext cx="6400800" cy="0"/>
            </a:xfrm>
            <a:prstGeom prst="line">
              <a:avLst/>
            </a:prstGeom>
            <a:grpFill/>
            <a:ln w="9525">
              <a:solidFill>
                <a:schemeClr val="tx1"/>
              </a:solidFill>
              <a:round/>
              <a:headEnd/>
              <a:tailEnd/>
            </a:ln>
            <a:extLst/>
          </p:spPr>
          <p:txBody>
            <a:bodyPr wrap="none" lIns="-3341617" tIns="-3341617" rIns="-3341617" bIns="-3341617" anchor="ctr"/>
            <a:lstStyle/>
            <a:p>
              <a:pPr algn="ctr" eaLnBrk="1" hangingPunct="1">
                <a:defRPr/>
              </a:pPr>
              <a:endParaRPr lang="ja-JP" altLang="en-US">
                <a:latin typeface="UD デジタル 教科書体 NK-R" panose="02020400000000000000" pitchFamily="18" charset="-128"/>
                <a:ea typeface="UD デジタル 教科書体 NK-R" panose="02020400000000000000" pitchFamily="18" charset="-128"/>
              </a:endParaRPr>
            </a:p>
          </p:txBody>
        </p:sp>
        <p:sp>
          <p:nvSpPr>
            <p:cNvPr id="7301" name="Line 136">
              <a:extLst>
                <a:ext uri="{FF2B5EF4-FFF2-40B4-BE49-F238E27FC236}">
                  <a16:creationId xmlns:a16="http://schemas.microsoft.com/office/drawing/2014/main" id="{96FA044D-8B5A-465B-8B0F-A0E42CB22D66}"/>
                </a:ext>
              </a:extLst>
            </p:cNvPr>
            <p:cNvSpPr>
              <a:spLocks noChangeShapeType="1"/>
            </p:cNvSpPr>
            <p:nvPr/>
          </p:nvSpPr>
          <p:spPr bwMode="auto">
            <a:xfrm>
              <a:off x="2051050" y="1866900"/>
              <a:ext cx="6400800" cy="0"/>
            </a:xfrm>
            <a:prstGeom prst="line">
              <a:avLst/>
            </a:prstGeom>
            <a:grpFill/>
            <a:ln w="9525">
              <a:solidFill>
                <a:schemeClr val="tx1"/>
              </a:solidFill>
              <a:round/>
              <a:headEnd/>
              <a:tailEnd/>
            </a:ln>
            <a:extLst/>
          </p:spPr>
          <p:txBody>
            <a:bodyPr wrap="none" lIns="-3341617" tIns="-3341617" rIns="-3341617" bIns="-3341617" anchor="ctr"/>
            <a:lstStyle/>
            <a:p>
              <a:pPr algn="ctr" eaLnBrk="1" hangingPunct="1">
                <a:defRPr/>
              </a:pPr>
              <a:endParaRPr lang="ja-JP" altLang="en-US">
                <a:latin typeface="UD デジタル 教科書体 NK-R" panose="02020400000000000000" pitchFamily="18" charset="-128"/>
                <a:ea typeface="UD デジタル 教科書体 NK-R" panose="02020400000000000000" pitchFamily="18" charset="-128"/>
              </a:endParaRPr>
            </a:p>
          </p:txBody>
        </p:sp>
        <p:sp>
          <p:nvSpPr>
            <p:cNvPr id="7302" name="Line 137">
              <a:extLst>
                <a:ext uri="{FF2B5EF4-FFF2-40B4-BE49-F238E27FC236}">
                  <a16:creationId xmlns:a16="http://schemas.microsoft.com/office/drawing/2014/main" id="{AC9F58B6-8BCF-45FA-9944-3468FCBD44F8}"/>
                </a:ext>
              </a:extLst>
            </p:cNvPr>
            <p:cNvSpPr>
              <a:spLocks noChangeShapeType="1"/>
            </p:cNvSpPr>
            <p:nvPr/>
          </p:nvSpPr>
          <p:spPr bwMode="auto">
            <a:xfrm>
              <a:off x="2051050" y="2171700"/>
              <a:ext cx="6400800" cy="0"/>
            </a:xfrm>
            <a:prstGeom prst="line">
              <a:avLst/>
            </a:prstGeom>
            <a:grpFill/>
            <a:ln w="9525">
              <a:solidFill>
                <a:schemeClr val="tx1"/>
              </a:solidFill>
              <a:round/>
              <a:headEnd/>
              <a:tailEnd/>
            </a:ln>
            <a:extLst/>
          </p:spPr>
          <p:txBody>
            <a:bodyPr wrap="none" lIns="-3341617" tIns="-3341617" rIns="-3341617" bIns="-3341617" anchor="ctr"/>
            <a:lstStyle/>
            <a:p>
              <a:pPr algn="ctr" eaLnBrk="1" hangingPunct="1">
                <a:defRPr/>
              </a:pPr>
              <a:endParaRPr lang="ja-JP" altLang="en-US">
                <a:latin typeface="UD デジタル 教科書体 NK-R" panose="02020400000000000000" pitchFamily="18" charset="-128"/>
                <a:ea typeface="UD デジタル 教科書体 NK-R" panose="02020400000000000000" pitchFamily="18" charset="-128"/>
              </a:endParaRPr>
            </a:p>
          </p:txBody>
        </p:sp>
        <p:sp>
          <p:nvSpPr>
            <p:cNvPr id="7303" name="Line 138">
              <a:extLst>
                <a:ext uri="{FF2B5EF4-FFF2-40B4-BE49-F238E27FC236}">
                  <a16:creationId xmlns:a16="http://schemas.microsoft.com/office/drawing/2014/main" id="{6F75B01B-19D0-4CC1-B941-4C902992F41B}"/>
                </a:ext>
              </a:extLst>
            </p:cNvPr>
            <p:cNvSpPr>
              <a:spLocks noChangeShapeType="1"/>
            </p:cNvSpPr>
            <p:nvPr/>
          </p:nvSpPr>
          <p:spPr bwMode="auto">
            <a:xfrm>
              <a:off x="2051050" y="2476500"/>
              <a:ext cx="6400800" cy="0"/>
            </a:xfrm>
            <a:prstGeom prst="line">
              <a:avLst/>
            </a:prstGeom>
            <a:grpFill/>
            <a:ln w="9525">
              <a:solidFill>
                <a:schemeClr val="tx1"/>
              </a:solidFill>
              <a:round/>
              <a:headEnd/>
              <a:tailEnd/>
            </a:ln>
            <a:extLst/>
          </p:spPr>
          <p:txBody>
            <a:bodyPr wrap="none" lIns="-3341617" tIns="-3341617" rIns="-3341617" bIns="-3341617" anchor="ctr"/>
            <a:lstStyle/>
            <a:p>
              <a:pPr algn="ctr" eaLnBrk="1" hangingPunct="1">
                <a:defRPr/>
              </a:pPr>
              <a:endParaRPr lang="ja-JP" altLang="en-US">
                <a:latin typeface="UD デジタル 教科書体 NK-R" panose="02020400000000000000" pitchFamily="18" charset="-128"/>
                <a:ea typeface="UD デジタル 教科書体 NK-R" panose="02020400000000000000" pitchFamily="18" charset="-128"/>
              </a:endParaRPr>
            </a:p>
          </p:txBody>
        </p:sp>
        <p:sp>
          <p:nvSpPr>
            <p:cNvPr id="7304" name="Line 139">
              <a:extLst>
                <a:ext uri="{FF2B5EF4-FFF2-40B4-BE49-F238E27FC236}">
                  <a16:creationId xmlns:a16="http://schemas.microsoft.com/office/drawing/2014/main" id="{A5DABEE1-3560-4BC3-BA57-128E605260C5}"/>
                </a:ext>
              </a:extLst>
            </p:cNvPr>
            <p:cNvSpPr>
              <a:spLocks noChangeShapeType="1"/>
            </p:cNvSpPr>
            <p:nvPr/>
          </p:nvSpPr>
          <p:spPr bwMode="auto">
            <a:xfrm>
              <a:off x="2051050" y="2781300"/>
              <a:ext cx="6400800" cy="0"/>
            </a:xfrm>
            <a:prstGeom prst="line">
              <a:avLst/>
            </a:prstGeom>
            <a:grpFill/>
            <a:ln w="9525">
              <a:solidFill>
                <a:schemeClr val="tx1"/>
              </a:solidFill>
              <a:round/>
              <a:headEnd/>
              <a:tailEnd/>
            </a:ln>
            <a:extLst/>
          </p:spPr>
          <p:txBody>
            <a:bodyPr wrap="none" lIns="-3341617" tIns="-3341617" rIns="-3341617" bIns="-3341617" anchor="ctr"/>
            <a:lstStyle/>
            <a:p>
              <a:pPr algn="ctr" eaLnBrk="1" hangingPunct="1">
                <a:defRPr/>
              </a:pPr>
              <a:endParaRPr lang="ja-JP" altLang="en-US">
                <a:latin typeface="UD デジタル 教科書体 NK-R" panose="02020400000000000000" pitchFamily="18" charset="-128"/>
                <a:ea typeface="UD デジタル 教科書体 NK-R" panose="02020400000000000000" pitchFamily="18" charset="-128"/>
              </a:endParaRPr>
            </a:p>
          </p:txBody>
        </p:sp>
        <p:sp>
          <p:nvSpPr>
            <p:cNvPr id="7305" name="Line 140">
              <a:extLst>
                <a:ext uri="{FF2B5EF4-FFF2-40B4-BE49-F238E27FC236}">
                  <a16:creationId xmlns:a16="http://schemas.microsoft.com/office/drawing/2014/main" id="{BE597683-FCEA-44C8-9E61-C204AE3BEDF6}"/>
                </a:ext>
              </a:extLst>
            </p:cNvPr>
            <p:cNvSpPr>
              <a:spLocks noChangeShapeType="1"/>
            </p:cNvSpPr>
            <p:nvPr/>
          </p:nvSpPr>
          <p:spPr bwMode="auto">
            <a:xfrm>
              <a:off x="2051050" y="3086100"/>
              <a:ext cx="6400800" cy="0"/>
            </a:xfrm>
            <a:prstGeom prst="line">
              <a:avLst/>
            </a:prstGeom>
            <a:grpFill/>
            <a:ln w="9525">
              <a:solidFill>
                <a:schemeClr val="tx1"/>
              </a:solidFill>
              <a:round/>
              <a:headEnd/>
              <a:tailEnd/>
            </a:ln>
            <a:extLst/>
          </p:spPr>
          <p:txBody>
            <a:bodyPr wrap="none" lIns="-3341617" tIns="-3341617" rIns="-3341617" bIns="-3341617" anchor="ctr"/>
            <a:lstStyle/>
            <a:p>
              <a:pPr algn="ctr" eaLnBrk="1" hangingPunct="1">
                <a:defRPr/>
              </a:pPr>
              <a:endParaRPr lang="ja-JP" altLang="en-US">
                <a:latin typeface="UD デジタル 教科書体 NK-R" panose="02020400000000000000" pitchFamily="18" charset="-128"/>
                <a:ea typeface="UD デジタル 教科書体 NK-R" panose="02020400000000000000" pitchFamily="18" charset="-128"/>
              </a:endParaRPr>
            </a:p>
          </p:txBody>
        </p:sp>
        <p:sp>
          <p:nvSpPr>
            <p:cNvPr id="7306" name="Line 141">
              <a:extLst>
                <a:ext uri="{FF2B5EF4-FFF2-40B4-BE49-F238E27FC236}">
                  <a16:creationId xmlns:a16="http://schemas.microsoft.com/office/drawing/2014/main" id="{9B402455-E170-4423-8864-05BB7FFD99C0}"/>
                </a:ext>
              </a:extLst>
            </p:cNvPr>
            <p:cNvSpPr>
              <a:spLocks noChangeShapeType="1"/>
            </p:cNvSpPr>
            <p:nvPr/>
          </p:nvSpPr>
          <p:spPr bwMode="auto">
            <a:xfrm>
              <a:off x="2051050" y="3390900"/>
              <a:ext cx="6400800" cy="0"/>
            </a:xfrm>
            <a:prstGeom prst="line">
              <a:avLst/>
            </a:prstGeom>
            <a:grpFill/>
            <a:ln w="9525">
              <a:solidFill>
                <a:schemeClr val="tx1"/>
              </a:solidFill>
              <a:round/>
              <a:headEnd/>
              <a:tailEnd/>
            </a:ln>
            <a:extLst/>
          </p:spPr>
          <p:txBody>
            <a:bodyPr wrap="none" lIns="-3341617" tIns="-3341617" rIns="-3341617" bIns="-3341617" anchor="ctr"/>
            <a:lstStyle/>
            <a:p>
              <a:pPr algn="ctr" eaLnBrk="1" hangingPunct="1">
                <a:defRPr/>
              </a:pPr>
              <a:endParaRPr lang="ja-JP" altLang="en-US">
                <a:latin typeface="UD デジタル 教科書体 NK-R" panose="02020400000000000000" pitchFamily="18" charset="-128"/>
                <a:ea typeface="UD デジタル 教科書体 NK-R" panose="02020400000000000000" pitchFamily="18" charset="-128"/>
              </a:endParaRPr>
            </a:p>
          </p:txBody>
        </p:sp>
        <p:sp>
          <p:nvSpPr>
            <p:cNvPr id="7307" name="Line 142">
              <a:extLst>
                <a:ext uri="{FF2B5EF4-FFF2-40B4-BE49-F238E27FC236}">
                  <a16:creationId xmlns:a16="http://schemas.microsoft.com/office/drawing/2014/main" id="{29EFDF0B-597F-4889-B7B9-F7AC74788AA9}"/>
                </a:ext>
              </a:extLst>
            </p:cNvPr>
            <p:cNvSpPr>
              <a:spLocks noChangeShapeType="1"/>
            </p:cNvSpPr>
            <p:nvPr/>
          </p:nvSpPr>
          <p:spPr bwMode="auto">
            <a:xfrm>
              <a:off x="2051050" y="3695700"/>
              <a:ext cx="6400800" cy="0"/>
            </a:xfrm>
            <a:prstGeom prst="line">
              <a:avLst/>
            </a:prstGeom>
            <a:grpFill/>
            <a:ln w="9525">
              <a:solidFill>
                <a:schemeClr val="tx1"/>
              </a:solidFill>
              <a:round/>
              <a:headEnd/>
              <a:tailEnd/>
            </a:ln>
            <a:extLst/>
          </p:spPr>
          <p:txBody>
            <a:bodyPr wrap="none" lIns="-3341617" tIns="-3341617" rIns="-3341617" bIns="-3341617" anchor="ctr"/>
            <a:lstStyle/>
            <a:p>
              <a:pPr algn="ctr" eaLnBrk="1" hangingPunct="1">
                <a:defRPr/>
              </a:pPr>
              <a:endParaRPr lang="ja-JP" altLang="en-US">
                <a:latin typeface="UD デジタル 教科書体 NK-R" panose="02020400000000000000" pitchFamily="18" charset="-128"/>
                <a:ea typeface="UD デジタル 教科書体 NK-R" panose="02020400000000000000" pitchFamily="18" charset="-128"/>
              </a:endParaRPr>
            </a:p>
          </p:txBody>
        </p:sp>
        <p:sp>
          <p:nvSpPr>
            <p:cNvPr id="7308" name="Line 143">
              <a:extLst>
                <a:ext uri="{FF2B5EF4-FFF2-40B4-BE49-F238E27FC236}">
                  <a16:creationId xmlns:a16="http://schemas.microsoft.com/office/drawing/2014/main" id="{BECA576E-B3B5-436F-83D8-8FF1530B759F}"/>
                </a:ext>
              </a:extLst>
            </p:cNvPr>
            <p:cNvSpPr>
              <a:spLocks noChangeShapeType="1"/>
            </p:cNvSpPr>
            <p:nvPr/>
          </p:nvSpPr>
          <p:spPr bwMode="auto">
            <a:xfrm>
              <a:off x="2051050" y="3998913"/>
              <a:ext cx="6400800" cy="0"/>
            </a:xfrm>
            <a:prstGeom prst="line">
              <a:avLst/>
            </a:prstGeom>
            <a:grpFill/>
            <a:ln w="9525">
              <a:solidFill>
                <a:schemeClr val="tx1"/>
              </a:solidFill>
              <a:round/>
              <a:headEnd/>
              <a:tailEnd/>
            </a:ln>
            <a:extLst/>
          </p:spPr>
          <p:txBody>
            <a:bodyPr wrap="none" lIns="-3341617" tIns="-3341617" rIns="-3341617" bIns="-3341617" anchor="ctr"/>
            <a:lstStyle/>
            <a:p>
              <a:pPr algn="ctr" eaLnBrk="1" hangingPunct="1">
                <a:defRPr/>
              </a:pPr>
              <a:endParaRPr lang="ja-JP" altLang="en-US">
                <a:latin typeface="UD デジタル 教科書体 NK-R" panose="02020400000000000000" pitchFamily="18" charset="-128"/>
                <a:ea typeface="UD デジタル 教科書体 NK-R" panose="02020400000000000000" pitchFamily="18" charset="-128"/>
              </a:endParaRPr>
            </a:p>
          </p:txBody>
        </p:sp>
        <p:sp>
          <p:nvSpPr>
            <p:cNvPr id="7309" name="Line 144">
              <a:extLst>
                <a:ext uri="{FF2B5EF4-FFF2-40B4-BE49-F238E27FC236}">
                  <a16:creationId xmlns:a16="http://schemas.microsoft.com/office/drawing/2014/main" id="{B2CFE17C-9D15-4047-9D10-4726569AE150}"/>
                </a:ext>
              </a:extLst>
            </p:cNvPr>
            <p:cNvSpPr>
              <a:spLocks noChangeShapeType="1"/>
            </p:cNvSpPr>
            <p:nvPr/>
          </p:nvSpPr>
          <p:spPr bwMode="auto">
            <a:xfrm>
              <a:off x="2051050" y="4303713"/>
              <a:ext cx="6400800" cy="0"/>
            </a:xfrm>
            <a:prstGeom prst="line">
              <a:avLst/>
            </a:prstGeom>
            <a:grpFill/>
            <a:ln w="9525">
              <a:solidFill>
                <a:schemeClr val="tx1"/>
              </a:solidFill>
              <a:round/>
              <a:headEnd/>
              <a:tailEnd/>
            </a:ln>
            <a:extLst/>
          </p:spPr>
          <p:txBody>
            <a:bodyPr wrap="none" lIns="-3341617" tIns="-3341617" rIns="-3341617" bIns="-3341617" anchor="ctr"/>
            <a:lstStyle/>
            <a:p>
              <a:pPr algn="ctr" eaLnBrk="1" hangingPunct="1">
                <a:defRPr/>
              </a:pPr>
              <a:endParaRPr lang="ja-JP" altLang="en-US">
                <a:latin typeface="UD デジタル 教科書体 NK-R" panose="02020400000000000000" pitchFamily="18" charset="-128"/>
                <a:ea typeface="UD デジタル 教科書体 NK-R" panose="02020400000000000000" pitchFamily="18" charset="-128"/>
              </a:endParaRPr>
            </a:p>
          </p:txBody>
        </p:sp>
        <p:sp>
          <p:nvSpPr>
            <p:cNvPr id="7310" name="Line 145">
              <a:extLst>
                <a:ext uri="{FF2B5EF4-FFF2-40B4-BE49-F238E27FC236}">
                  <a16:creationId xmlns:a16="http://schemas.microsoft.com/office/drawing/2014/main" id="{8E92824E-A5E5-4267-9DE5-D0A074EACC9F}"/>
                </a:ext>
              </a:extLst>
            </p:cNvPr>
            <p:cNvSpPr>
              <a:spLocks noChangeShapeType="1"/>
            </p:cNvSpPr>
            <p:nvPr/>
          </p:nvSpPr>
          <p:spPr bwMode="auto">
            <a:xfrm>
              <a:off x="2051050" y="4608513"/>
              <a:ext cx="6400800" cy="0"/>
            </a:xfrm>
            <a:prstGeom prst="line">
              <a:avLst/>
            </a:prstGeom>
            <a:grpFill/>
            <a:ln w="9525">
              <a:solidFill>
                <a:schemeClr val="tx1"/>
              </a:solidFill>
              <a:round/>
              <a:headEnd/>
              <a:tailEnd/>
            </a:ln>
            <a:extLst/>
          </p:spPr>
          <p:txBody>
            <a:bodyPr wrap="none" lIns="-3341617" tIns="-3341617" rIns="-3341617" bIns="-3341617" anchor="ctr"/>
            <a:lstStyle/>
            <a:p>
              <a:pPr algn="ctr" eaLnBrk="1" hangingPunct="1">
                <a:defRPr/>
              </a:pPr>
              <a:endParaRPr lang="ja-JP" altLang="en-US">
                <a:latin typeface="UD デジタル 教科書体 NK-R" panose="02020400000000000000" pitchFamily="18" charset="-128"/>
                <a:ea typeface="UD デジタル 教科書体 NK-R" panose="02020400000000000000" pitchFamily="18" charset="-128"/>
              </a:endParaRPr>
            </a:p>
          </p:txBody>
        </p:sp>
        <p:sp>
          <p:nvSpPr>
            <p:cNvPr id="7311" name="Line 146">
              <a:extLst>
                <a:ext uri="{FF2B5EF4-FFF2-40B4-BE49-F238E27FC236}">
                  <a16:creationId xmlns:a16="http://schemas.microsoft.com/office/drawing/2014/main" id="{43A53B07-8126-4256-8622-146809334A9B}"/>
                </a:ext>
              </a:extLst>
            </p:cNvPr>
            <p:cNvSpPr>
              <a:spLocks noChangeShapeType="1"/>
            </p:cNvSpPr>
            <p:nvPr/>
          </p:nvSpPr>
          <p:spPr bwMode="auto">
            <a:xfrm>
              <a:off x="2051050" y="4913313"/>
              <a:ext cx="6400800" cy="0"/>
            </a:xfrm>
            <a:prstGeom prst="line">
              <a:avLst/>
            </a:prstGeom>
            <a:grpFill/>
            <a:ln w="9525">
              <a:solidFill>
                <a:schemeClr val="tx1"/>
              </a:solidFill>
              <a:round/>
              <a:headEnd/>
              <a:tailEnd/>
            </a:ln>
            <a:extLst/>
          </p:spPr>
          <p:txBody>
            <a:bodyPr wrap="none" lIns="-3341617" tIns="-3341617" rIns="-3341617" bIns="-3341617" anchor="ctr"/>
            <a:lstStyle/>
            <a:p>
              <a:pPr algn="ctr" eaLnBrk="1" hangingPunct="1">
                <a:defRPr/>
              </a:pPr>
              <a:endParaRPr lang="ja-JP" altLang="en-US">
                <a:latin typeface="UD デジタル 教科書体 NK-R" panose="02020400000000000000" pitchFamily="18" charset="-128"/>
                <a:ea typeface="UD デジタル 教科書体 NK-R" panose="02020400000000000000" pitchFamily="18" charset="-128"/>
              </a:endParaRPr>
            </a:p>
          </p:txBody>
        </p:sp>
        <p:sp>
          <p:nvSpPr>
            <p:cNvPr id="7312" name="Line 147">
              <a:extLst>
                <a:ext uri="{FF2B5EF4-FFF2-40B4-BE49-F238E27FC236}">
                  <a16:creationId xmlns:a16="http://schemas.microsoft.com/office/drawing/2014/main" id="{F0546C45-BDD1-4E38-8486-16B38C1D966F}"/>
                </a:ext>
              </a:extLst>
            </p:cNvPr>
            <p:cNvSpPr>
              <a:spLocks noChangeShapeType="1"/>
            </p:cNvSpPr>
            <p:nvPr/>
          </p:nvSpPr>
          <p:spPr bwMode="auto">
            <a:xfrm>
              <a:off x="2051050" y="5218113"/>
              <a:ext cx="6400800" cy="0"/>
            </a:xfrm>
            <a:prstGeom prst="line">
              <a:avLst/>
            </a:prstGeom>
            <a:grpFill/>
            <a:ln w="9525">
              <a:solidFill>
                <a:schemeClr val="tx1"/>
              </a:solidFill>
              <a:round/>
              <a:headEnd/>
              <a:tailEnd/>
            </a:ln>
            <a:extLst/>
          </p:spPr>
          <p:txBody>
            <a:bodyPr wrap="none" lIns="-3341617" tIns="-3341617" rIns="-3341617" bIns="-3341617" anchor="ctr"/>
            <a:lstStyle/>
            <a:p>
              <a:pPr algn="ctr" eaLnBrk="1" hangingPunct="1">
                <a:defRPr/>
              </a:pPr>
              <a:endParaRPr lang="ja-JP" altLang="en-US">
                <a:latin typeface="UD デジタル 教科書体 NK-R" panose="02020400000000000000" pitchFamily="18" charset="-128"/>
                <a:ea typeface="UD デジタル 教科書体 NK-R" panose="02020400000000000000" pitchFamily="18" charset="-128"/>
              </a:endParaRPr>
            </a:p>
          </p:txBody>
        </p:sp>
        <p:sp>
          <p:nvSpPr>
            <p:cNvPr id="7313" name="Line 148">
              <a:extLst>
                <a:ext uri="{FF2B5EF4-FFF2-40B4-BE49-F238E27FC236}">
                  <a16:creationId xmlns:a16="http://schemas.microsoft.com/office/drawing/2014/main" id="{CDF9B818-1D23-47E0-BD8D-7BB7CEE9C1B5}"/>
                </a:ext>
              </a:extLst>
            </p:cNvPr>
            <p:cNvSpPr>
              <a:spLocks noChangeShapeType="1"/>
            </p:cNvSpPr>
            <p:nvPr/>
          </p:nvSpPr>
          <p:spPr bwMode="auto">
            <a:xfrm>
              <a:off x="2051050" y="5522913"/>
              <a:ext cx="6400800" cy="0"/>
            </a:xfrm>
            <a:prstGeom prst="line">
              <a:avLst/>
            </a:prstGeom>
            <a:grpFill/>
            <a:ln w="9525">
              <a:solidFill>
                <a:schemeClr val="tx1"/>
              </a:solidFill>
              <a:round/>
              <a:headEnd/>
              <a:tailEnd/>
            </a:ln>
            <a:extLst/>
          </p:spPr>
          <p:txBody>
            <a:bodyPr wrap="none" lIns="-3341617" tIns="-3341617" rIns="-3341617" bIns="-3341617" anchor="ctr"/>
            <a:lstStyle/>
            <a:p>
              <a:pPr algn="ctr" eaLnBrk="1" hangingPunct="1">
                <a:defRPr/>
              </a:pPr>
              <a:endParaRPr lang="ja-JP" altLang="en-US">
                <a:latin typeface="UD デジタル 教科書体 NK-R" panose="02020400000000000000" pitchFamily="18" charset="-128"/>
                <a:ea typeface="UD デジタル 教科書体 NK-R" panose="02020400000000000000" pitchFamily="18" charset="-128"/>
              </a:endParaRPr>
            </a:p>
          </p:txBody>
        </p:sp>
        <p:sp>
          <p:nvSpPr>
            <p:cNvPr id="7314" name="Line 149">
              <a:extLst>
                <a:ext uri="{FF2B5EF4-FFF2-40B4-BE49-F238E27FC236}">
                  <a16:creationId xmlns:a16="http://schemas.microsoft.com/office/drawing/2014/main" id="{85C31D6F-9AC7-44C9-A17F-8A2E1B0CA5B0}"/>
                </a:ext>
              </a:extLst>
            </p:cNvPr>
            <p:cNvSpPr>
              <a:spLocks noChangeShapeType="1"/>
            </p:cNvSpPr>
            <p:nvPr/>
          </p:nvSpPr>
          <p:spPr bwMode="auto">
            <a:xfrm>
              <a:off x="2051050" y="5827713"/>
              <a:ext cx="6400800" cy="0"/>
            </a:xfrm>
            <a:prstGeom prst="line">
              <a:avLst/>
            </a:prstGeom>
            <a:grpFill/>
            <a:ln w="9525">
              <a:solidFill>
                <a:schemeClr val="tx1"/>
              </a:solidFill>
              <a:round/>
              <a:headEnd/>
              <a:tailEnd/>
            </a:ln>
            <a:extLst/>
          </p:spPr>
          <p:txBody>
            <a:bodyPr wrap="none" lIns="-3341617" tIns="-3341617" rIns="-3341617" bIns="-3341617" anchor="ctr"/>
            <a:lstStyle/>
            <a:p>
              <a:pPr algn="ctr" eaLnBrk="1" hangingPunct="1">
                <a:defRPr/>
              </a:pPr>
              <a:endParaRPr lang="ja-JP" altLang="en-US">
                <a:latin typeface="UD デジタル 教科書体 NK-R" panose="02020400000000000000" pitchFamily="18" charset="-128"/>
                <a:ea typeface="UD デジタル 教科書体 NK-R" panose="02020400000000000000" pitchFamily="18" charset="-128"/>
              </a:endParaRPr>
            </a:p>
          </p:txBody>
        </p:sp>
        <p:sp>
          <p:nvSpPr>
            <p:cNvPr id="7315" name="Line 150">
              <a:extLst>
                <a:ext uri="{FF2B5EF4-FFF2-40B4-BE49-F238E27FC236}">
                  <a16:creationId xmlns:a16="http://schemas.microsoft.com/office/drawing/2014/main" id="{55E41E8B-FCF6-4275-91A0-9FAE60C6AC36}"/>
                </a:ext>
              </a:extLst>
            </p:cNvPr>
            <p:cNvSpPr>
              <a:spLocks noChangeShapeType="1"/>
            </p:cNvSpPr>
            <p:nvPr/>
          </p:nvSpPr>
          <p:spPr bwMode="auto">
            <a:xfrm>
              <a:off x="3117850" y="647700"/>
              <a:ext cx="0" cy="6094413"/>
            </a:xfrm>
            <a:prstGeom prst="line">
              <a:avLst/>
            </a:prstGeom>
            <a:grpFill/>
            <a:ln w="9525">
              <a:solidFill>
                <a:schemeClr val="tx1"/>
              </a:solidFill>
              <a:round/>
              <a:headEnd/>
              <a:tailEnd/>
            </a:ln>
            <a:extLst/>
          </p:spPr>
          <p:txBody>
            <a:bodyPr wrap="none" lIns="-3341617" tIns="-3341617" rIns="-3341617" bIns="-3341617" anchor="ctr"/>
            <a:lstStyle/>
            <a:p>
              <a:pPr algn="ctr" eaLnBrk="1" hangingPunct="1">
                <a:defRPr/>
              </a:pPr>
              <a:endParaRPr lang="ja-JP" altLang="en-US">
                <a:latin typeface="UD デジタル 教科書体 NK-R" panose="02020400000000000000" pitchFamily="18" charset="-128"/>
                <a:ea typeface="UD デジタル 教科書体 NK-R" panose="02020400000000000000" pitchFamily="18" charset="-128"/>
              </a:endParaRPr>
            </a:p>
          </p:txBody>
        </p:sp>
        <p:sp>
          <p:nvSpPr>
            <p:cNvPr id="7316" name="Line 151">
              <a:extLst>
                <a:ext uri="{FF2B5EF4-FFF2-40B4-BE49-F238E27FC236}">
                  <a16:creationId xmlns:a16="http://schemas.microsoft.com/office/drawing/2014/main" id="{94724C80-D6AD-4464-96BE-A7181AB500C6}"/>
                </a:ext>
              </a:extLst>
            </p:cNvPr>
            <p:cNvSpPr>
              <a:spLocks noChangeShapeType="1"/>
            </p:cNvSpPr>
            <p:nvPr/>
          </p:nvSpPr>
          <p:spPr bwMode="auto">
            <a:xfrm>
              <a:off x="5251450" y="723900"/>
              <a:ext cx="0" cy="6018213"/>
            </a:xfrm>
            <a:prstGeom prst="line">
              <a:avLst/>
            </a:prstGeom>
            <a:grpFill/>
            <a:ln w="38100" cmpd="dbl">
              <a:solidFill>
                <a:schemeClr val="tx1"/>
              </a:solidFill>
              <a:round/>
              <a:headEnd/>
              <a:tailEnd/>
            </a:ln>
            <a:extLst/>
          </p:spPr>
          <p:txBody>
            <a:bodyPr wrap="none" lIns="-3341617" tIns="-3341617" rIns="-3341617" bIns="-3341617" anchor="ctr"/>
            <a:lstStyle/>
            <a:p>
              <a:pPr algn="ctr" eaLnBrk="1" hangingPunct="1">
                <a:defRPr/>
              </a:pPr>
              <a:endParaRPr lang="ja-JP" altLang="en-US">
                <a:latin typeface="UD デジタル 教科書体 NK-R" panose="02020400000000000000" pitchFamily="18" charset="-128"/>
                <a:ea typeface="UD デジタル 教科書体 NK-R" panose="02020400000000000000" pitchFamily="18" charset="-128"/>
              </a:endParaRPr>
            </a:p>
          </p:txBody>
        </p:sp>
        <p:sp>
          <p:nvSpPr>
            <p:cNvPr id="7317" name="Line 152">
              <a:extLst>
                <a:ext uri="{FF2B5EF4-FFF2-40B4-BE49-F238E27FC236}">
                  <a16:creationId xmlns:a16="http://schemas.microsoft.com/office/drawing/2014/main" id="{D1AC63A5-F887-4EC3-B061-03444E24ACE5}"/>
                </a:ext>
              </a:extLst>
            </p:cNvPr>
            <p:cNvSpPr>
              <a:spLocks noChangeShapeType="1"/>
            </p:cNvSpPr>
            <p:nvPr/>
          </p:nvSpPr>
          <p:spPr bwMode="auto">
            <a:xfrm>
              <a:off x="6318250" y="647700"/>
              <a:ext cx="0" cy="6094413"/>
            </a:xfrm>
            <a:prstGeom prst="line">
              <a:avLst/>
            </a:prstGeom>
            <a:grpFill/>
            <a:ln w="9525">
              <a:solidFill>
                <a:schemeClr val="tx1"/>
              </a:solidFill>
              <a:round/>
              <a:headEnd/>
              <a:tailEnd/>
            </a:ln>
            <a:extLst/>
          </p:spPr>
          <p:txBody>
            <a:bodyPr wrap="none" lIns="-3341617" tIns="-3341617" rIns="-3341617" bIns="-3341617" anchor="ctr"/>
            <a:lstStyle/>
            <a:p>
              <a:pPr algn="ctr" eaLnBrk="1" hangingPunct="1">
                <a:defRPr/>
              </a:pPr>
              <a:endParaRPr lang="ja-JP" altLang="en-US">
                <a:latin typeface="UD デジタル 教科書体 NK-R" panose="02020400000000000000" pitchFamily="18" charset="-128"/>
                <a:ea typeface="UD デジタル 教科書体 NK-R" panose="02020400000000000000" pitchFamily="18" charset="-128"/>
              </a:endParaRPr>
            </a:p>
          </p:txBody>
        </p:sp>
        <p:sp>
          <p:nvSpPr>
            <p:cNvPr id="7318" name="Line 153">
              <a:extLst>
                <a:ext uri="{FF2B5EF4-FFF2-40B4-BE49-F238E27FC236}">
                  <a16:creationId xmlns:a16="http://schemas.microsoft.com/office/drawing/2014/main" id="{B98FD5B9-CEF2-40FF-BB01-B2DFB39C2CD7}"/>
                </a:ext>
              </a:extLst>
            </p:cNvPr>
            <p:cNvSpPr>
              <a:spLocks noChangeShapeType="1"/>
            </p:cNvSpPr>
            <p:nvPr/>
          </p:nvSpPr>
          <p:spPr bwMode="auto">
            <a:xfrm>
              <a:off x="4184650" y="952500"/>
              <a:ext cx="0" cy="5789613"/>
            </a:xfrm>
            <a:prstGeom prst="line">
              <a:avLst/>
            </a:prstGeom>
            <a:grpFill/>
            <a:ln w="9525" cap="rnd">
              <a:solidFill>
                <a:schemeClr val="tx1"/>
              </a:solidFill>
              <a:prstDash val="sysDot"/>
              <a:round/>
              <a:headEnd/>
              <a:tailEnd/>
            </a:ln>
            <a:extLst/>
          </p:spPr>
          <p:txBody>
            <a:bodyPr wrap="none" lIns="-3341617" tIns="-3341617" rIns="-3341617" bIns="-3341617" anchor="ctr"/>
            <a:lstStyle/>
            <a:p>
              <a:pPr algn="ctr" eaLnBrk="1" hangingPunct="1">
                <a:defRPr/>
              </a:pPr>
              <a:endParaRPr lang="ja-JP" altLang="en-US">
                <a:latin typeface="UD デジタル 教科書体 NK-R" panose="02020400000000000000" pitchFamily="18" charset="-128"/>
                <a:ea typeface="UD デジタル 教科書体 NK-R" panose="02020400000000000000" pitchFamily="18" charset="-128"/>
              </a:endParaRPr>
            </a:p>
          </p:txBody>
        </p:sp>
        <p:sp>
          <p:nvSpPr>
            <p:cNvPr id="7319" name="Line 157">
              <a:extLst>
                <a:ext uri="{FF2B5EF4-FFF2-40B4-BE49-F238E27FC236}">
                  <a16:creationId xmlns:a16="http://schemas.microsoft.com/office/drawing/2014/main" id="{88BBDEA6-4943-409C-BE24-6BE6901B55C1}"/>
                </a:ext>
              </a:extLst>
            </p:cNvPr>
            <p:cNvSpPr>
              <a:spLocks noChangeShapeType="1"/>
            </p:cNvSpPr>
            <p:nvPr/>
          </p:nvSpPr>
          <p:spPr bwMode="auto">
            <a:xfrm flipH="1">
              <a:off x="2051050" y="876300"/>
              <a:ext cx="0" cy="5865813"/>
            </a:xfrm>
            <a:prstGeom prst="line">
              <a:avLst/>
            </a:prstGeom>
            <a:grpFill/>
            <a:ln w="9525">
              <a:solidFill>
                <a:schemeClr val="tx1"/>
              </a:solidFill>
              <a:round/>
              <a:headEnd/>
              <a:tailEnd/>
            </a:ln>
            <a:extLst/>
          </p:spPr>
          <p:txBody>
            <a:bodyPr wrap="none" lIns="-3341617" tIns="-3341617" rIns="-3341617" bIns="-3341617" anchor="ctr"/>
            <a:lstStyle/>
            <a:p>
              <a:pPr algn="ctr" eaLnBrk="1" hangingPunct="1">
                <a:defRPr/>
              </a:pPr>
              <a:endParaRPr lang="ja-JP" altLang="en-US">
                <a:latin typeface="UD デジタル 教科書体 NK-R" panose="02020400000000000000" pitchFamily="18" charset="-128"/>
                <a:ea typeface="UD デジタル 教科書体 NK-R" panose="02020400000000000000" pitchFamily="18" charset="-128"/>
              </a:endParaRPr>
            </a:p>
          </p:txBody>
        </p:sp>
        <p:sp>
          <p:nvSpPr>
            <p:cNvPr id="7320" name="Line 158">
              <a:extLst>
                <a:ext uri="{FF2B5EF4-FFF2-40B4-BE49-F238E27FC236}">
                  <a16:creationId xmlns:a16="http://schemas.microsoft.com/office/drawing/2014/main" id="{5BDB93DB-B0BF-40B2-9C86-297237139DEE}"/>
                </a:ext>
              </a:extLst>
            </p:cNvPr>
            <p:cNvSpPr>
              <a:spLocks noChangeShapeType="1"/>
            </p:cNvSpPr>
            <p:nvPr/>
          </p:nvSpPr>
          <p:spPr bwMode="auto">
            <a:xfrm>
              <a:off x="2051050" y="647700"/>
              <a:ext cx="6400800" cy="0"/>
            </a:xfrm>
            <a:prstGeom prst="line">
              <a:avLst/>
            </a:prstGeom>
            <a:grpFill/>
            <a:ln w="9525">
              <a:solidFill>
                <a:schemeClr val="tx1"/>
              </a:solidFill>
              <a:round/>
              <a:headEnd/>
              <a:tailEnd/>
            </a:ln>
            <a:extLst/>
          </p:spPr>
          <p:txBody>
            <a:bodyPr wrap="none" lIns="-3341617" tIns="-3341617" rIns="-3341617" bIns="-3341617" anchor="ctr"/>
            <a:lstStyle/>
            <a:p>
              <a:pPr algn="ctr" eaLnBrk="1" hangingPunct="1">
                <a:defRPr/>
              </a:pPr>
              <a:endParaRPr lang="ja-JP" altLang="en-US">
                <a:latin typeface="UD デジタル 教科書体 NK-R" panose="02020400000000000000" pitchFamily="18" charset="-128"/>
                <a:ea typeface="UD デジタル 教科書体 NK-R" panose="02020400000000000000" pitchFamily="18" charset="-128"/>
              </a:endParaRPr>
            </a:p>
          </p:txBody>
        </p:sp>
        <p:sp>
          <p:nvSpPr>
            <p:cNvPr id="7321" name="Line 159">
              <a:extLst>
                <a:ext uri="{FF2B5EF4-FFF2-40B4-BE49-F238E27FC236}">
                  <a16:creationId xmlns:a16="http://schemas.microsoft.com/office/drawing/2014/main" id="{E3E0DA10-E736-41A3-91E4-68DDD76ADFBB}"/>
                </a:ext>
              </a:extLst>
            </p:cNvPr>
            <p:cNvSpPr>
              <a:spLocks noChangeShapeType="1"/>
            </p:cNvSpPr>
            <p:nvPr/>
          </p:nvSpPr>
          <p:spPr bwMode="auto">
            <a:xfrm>
              <a:off x="8451850" y="647700"/>
              <a:ext cx="0" cy="6094413"/>
            </a:xfrm>
            <a:prstGeom prst="line">
              <a:avLst/>
            </a:prstGeom>
            <a:grpFill/>
            <a:ln w="9525">
              <a:solidFill>
                <a:schemeClr val="tx1"/>
              </a:solidFill>
              <a:round/>
              <a:headEnd/>
              <a:tailEnd/>
            </a:ln>
            <a:extLst/>
          </p:spPr>
          <p:txBody>
            <a:bodyPr wrap="none" lIns="-3341617" tIns="-3341617" rIns="-3341617" bIns="-3341617" anchor="ctr"/>
            <a:lstStyle/>
            <a:p>
              <a:pPr algn="ctr" eaLnBrk="1" hangingPunct="1">
                <a:defRPr/>
              </a:pPr>
              <a:endParaRPr lang="ja-JP" altLang="en-US">
                <a:latin typeface="UD デジタル 教科書体 NK-R" panose="02020400000000000000" pitchFamily="18" charset="-128"/>
                <a:ea typeface="UD デジタル 教科書体 NK-R" panose="02020400000000000000" pitchFamily="18" charset="-128"/>
              </a:endParaRPr>
            </a:p>
          </p:txBody>
        </p:sp>
        <p:sp>
          <p:nvSpPr>
            <p:cNvPr id="7322" name="Text Box 161">
              <a:extLst>
                <a:ext uri="{FF2B5EF4-FFF2-40B4-BE49-F238E27FC236}">
                  <a16:creationId xmlns:a16="http://schemas.microsoft.com/office/drawing/2014/main" id="{B6A255B9-3F8E-4777-B4EF-D3EE07A46289}"/>
                </a:ext>
              </a:extLst>
            </p:cNvPr>
            <p:cNvSpPr txBox="1">
              <a:spLocks noChangeArrowheads="1"/>
            </p:cNvSpPr>
            <p:nvPr/>
          </p:nvSpPr>
          <p:spPr bwMode="auto">
            <a:xfrm>
              <a:off x="2247673" y="723899"/>
              <a:ext cx="642237" cy="22622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400" dirty="0">
                  <a:solidFill>
                    <a:srgbClr val="000000"/>
                  </a:solidFill>
                  <a:latin typeface="UD デジタル 教科書体 NK-R" panose="02020400000000000000" pitchFamily="18" charset="-128"/>
                  <a:ea typeface="UD デジタル 教科書体 NK-R" panose="02020400000000000000" pitchFamily="18" charset="-128"/>
                </a:rPr>
                <a:t>10</a:t>
              </a:r>
              <a:r>
                <a:rPr lang="ja-JP" altLang="en-US" sz="1400" dirty="0">
                  <a:solidFill>
                    <a:srgbClr val="000000"/>
                  </a:solidFill>
                  <a:latin typeface="UD デジタル 教科書体 NK-R" panose="02020400000000000000" pitchFamily="18" charset="-128"/>
                  <a:ea typeface="UD デジタル 教科書体 NK-R" panose="02020400000000000000" pitchFamily="18" charset="-128"/>
                </a:rPr>
                <a:t>進数</a:t>
              </a:r>
            </a:p>
          </p:txBody>
        </p:sp>
        <p:sp>
          <p:nvSpPr>
            <p:cNvPr id="7323" name="Text Box 162">
              <a:extLst>
                <a:ext uri="{FF2B5EF4-FFF2-40B4-BE49-F238E27FC236}">
                  <a16:creationId xmlns:a16="http://schemas.microsoft.com/office/drawing/2014/main" id="{3629765E-0EAF-4357-A196-BE2F26203CD4}"/>
                </a:ext>
              </a:extLst>
            </p:cNvPr>
            <p:cNvSpPr txBox="1">
              <a:spLocks noChangeArrowheads="1"/>
            </p:cNvSpPr>
            <p:nvPr/>
          </p:nvSpPr>
          <p:spPr bwMode="auto">
            <a:xfrm>
              <a:off x="3748163" y="723899"/>
              <a:ext cx="898898" cy="22622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400">
                  <a:solidFill>
                    <a:srgbClr val="000000"/>
                  </a:solidFill>
                  <a:latin typeface="UD デジタル 教科書体 NK-R" panose="02020400000000000000" pitchFamily="18" charset="-128"/>
                  <a:ea typeface="UD デジタル 教科書体 NK-R" panose="02020400000000000000" pitchFamily="18" charset="-128"/>
                </a:rPr>
                <a:t>BCD</a:t>
              </a:r>
              <a:r>
                <a:rPr lang="ja-JP" altLang="en-US" sz="1400">
                  <a:solidFill>
                    <a:srgbClr val="000000"/>
                  </a:solidFill>
                  <a:latin typeface="UD デジタル 教科書体 NK-R" panose="02020400000000000000" pitchFamily="18" charset="-128"/>
                  <a:ea typeface="UD デジタル 教科書体 NK-R" panose="02020400000000000000" pitchFamily="18" charset="-128"/>
                </a:rPr>
                <a:t>コード</a:t>
              </a:r>
            </a:p>
          </p:txBody>
        </p:sp>
        <p:sp>
          <p:nvSpPr>
            <p:cNvPr id="7324" name="Text Box 163">
              <a:extLst>
                <a:ext uri="{FF2B5EF4-FFF2-40B4-BE49-F238E27FC236}">
                  <a16:creationId xmlns:a16="http://schemas.microsoft.com/office/drawing/2014/main" id="{757EF012-40B2-4239-B996-29332835E2C3}"/>
                </a:ext>
              </a:extLst>
            </p:cNvPr>
            <p:cNvSpPr txBox="1">
              <a:spLocks noChangeArrowheads="1"/>
            </p:cNvSpPr>
            <p:nvPr/>
          </p:nvSpPr>
          <p:spPr bwMode="auto">
            <a:xfrm>
              <a:off x="7048273" y="723899"/>
              <a:ext cx="842644" cy="22622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en-US" altLang="ja-JP" sz="1400" dirty="0">
                  <a:solidFill>
                    <a:srgbClr val="000000"/>
                  </a:solidFill>
                  <a:latin typeface="UD デジタル 教科書体 NK-R" panose="02020400000000000000" pitchFamily="18" charset="-128"/>
                  <a:ea typeface="UD デジタル 教科書体 NK-R" panose="02020400000000000000" pitchFamily="18" charset="-128"/>
                </a:rPr>
                <a:t>BIN</a:t>
              </a:r>
              <a:r>
                <a:rPr lang="ja-JP" altLang="en-US" sz="1400" dirty="0">
                  <a:solidFill>
                    <a:srgbClr val="000000"/>
                  </a:solidFill>
                  <a:latin typeface="UD デジタル 教科書体 NK-R" panose="02020400000000000000" pitchFamily="18" charset="-128"/>
                  <a:ea typeface="UD デジタル 教科書体 NK-R" panose="02020400000000000000" pitchFamily="18" charset="-128"/>
                </a:rPr>
                <a:t>コード</a:t>
              </a:r>
            </a:p>
          </p:txBody>
        </p:sp>
        <p:sp>
          <p:nvSpPr>
            <p:cNvPr id="7325" name="Text Box 164">
              <a:extLst>
                <a:ext uri="{FF2B5EF4-FFF2-40B4-BE49-F238E27FC236}">
                  <a16:creationId xmlns:a16="http://schemas.microsoft.com/office/drawing/2014/main" id="{63B46135-5C23-4FAA-8FCF-9D15AB5CEBC7}"/>
                </a:ext>
              </a:extLst>
            </p:cNvPr>
            <p:cNvSpPr txBox="1">
              <a:spLocks noChangeArrowheads="1"/>
            </p:cNvSpPr>
            <p:nvPr/>
          </p:nvSpPr>
          <p:spPr bwMode="auto">
            <a:xfrm>
              <a:off x="5424564" y="723899"/>
              <a:ext cx="703179" cy="22622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341617" tIns="-3341617" rIns="-3341617" bIns="-3341617" anchor="ctr"/>
            <a:lstStyle>
              <a:lvl1pPr algn="l" eaLnBrk="0" hangingPunct="0">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ＭＳ Ｐゴシック" panose="020B0600070205080204" pitchFamily="50" charset="-128"/>
                </a:defRPr>
              </a:lvl1pPr>
              <a:lvl2pPr marL="742950" indent="-285750" algn="l" eaLnBrk="0" hangingPunct="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lgn="l" eaLnBrk="0" hangingPunct="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ＭＳ Ｐゴシック" panose="020B0600070205080204" pitchFamily="50" charset="-128"/>
                </a:defRPr>
              </a:lvl3pPr>
              <a:lvl4pPr marL="1600200" indent="-228600" algn="l" eaLnBrk="0" hangingPunct="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lgn="l" eaLnBrk="0" hangingPunct="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ClrTx/>
                <a:buSzTx/>
                <a:buFontTx/>
                <a:buNone/>
                <a:defRPr/>
              </a:pPr>
              <a:r>
                <a:rPr lang="ja-JP" altLang="en-US" sz="1400" dirty="0">
                  <a:solidFill>
                    <a:srgbClr val="000000"/>
                  </a:solidFill>
                  <a:latin typeface="UD デジタル 教科書体 NK-R" panose="02020400000000000000" pitchFamily="18" charset="-128"/>
                  <a:ea typeface="UD デジタル 教科書体 NK-R" panose="02020400000000000000" pitchFamily="18" charset="-128"/>
                </a:rPr>
                <a:t>１６進数</a:t>
              </a:r>
            </a:p>
          </p:txBody>
        </p:sp>
        <p:sp>
          <p:nvSpPr>
            <p:cNvPr id="7326" name="Line 324">
              <a:extLst>
                <a:ext uri="{FF2B5EF4-FFF2-40B4-BE49-F238E27FC236}">
                  <a16:creationId xmlns:a16="http://schemas.microsoft.com/office/drawing/2014/main" id="{BA0D774D-7A6C-4B88-B119-A452D28F8DA9}"/>
                </a:ext>
              </a:extLst>
            </p:cNvPr>
            <p:cNvSpPr>
              <a:spLocks noChangeShapeType="1"/>
            </p:cNvSpPr>
            <p:nvPr/>
          </p:nvSpPr>
          <p:spPr bwMode="auto">
            <a:xfrm>
              <a:off x="2584450" y="6208713"/>
              <a:ext cx="0" cy="152400"/>
            </a:xfrm>
            <a:prstGeom prst="line">
              <a:avLst/>
            </a:prstGeom>
            <a:grpFill/>
            <a:ln w="9525" cap="rnd">
              <a:solidFill>
                <a:schemeClr val="tx1"/>
              </a:solidFill>
              <a:prstDash val="sysDot"/>
              <a:round/>
              <a:headEnd/>
              <a:tailEnd/>
            </a:ln>
            <a:extLst/>
          </p:spPr>
          <p:txBody>
            <a:bodyPr wrap="none" lIns="-3341617" tIns="-3341617" rIns="-3341617" bIns="-3341617" anchor="ctr"/>
            <a:lstStyle/>
            <a:p>
              <a:pPr algn="ctr" eaLnBrk="1" hangingPunct="1">
                <a:defRPr/>
              </a:pPr>
              <a:endParaRPr lang="ja-JP" altLang="en-US">
                <a:latin typeface="UD デジタル 教科書体 NK-R" panose="02020400000000000000" pitchFamily="18" charset="-128"/>
                <a:ea typeface="UD デジタル 教科書体 NK-R" panose="02020400000000000000" pitchFamily="18" charset="-128"/>
              </a:endParaRPr>
            </a:p>
          </p:txBody>
        </p:sp>
        <p:sp>
          <p:nvSpPr>
            <p:cNvPr id="7327" name="Line 327">
              <a:extLst>
                <a:ext uri="{FF2B5EF4-FFF2-40B4-BE49-F238E27FC236}">
                  <a16:creationId xmlns:a16="http://schemas.microsoft.com/office/drawing/2014/main" id="{F655FFBB-FB6F-4E2A-A2CE-F00DDD02DF4F}"/>
                </a:ext>
              </a:extLst>
            </p:cNvPr>
            <p:cNvSpPr>
              <a:spLocks noChangeShapeType="1"/>
            </p:cNvSpPr>
            <p:nvPr/>
          </p:nvSpPr>
          <p:spPr bwMode="auto">
            <a:xfrm>
              <a:off x="3803650" y="6208713"/>
              <a:ext cx="0" cy="152400"/>
            </a:xfrm>
            <a:prstGeom prst="line">
              <a:avLst/>
            </a:prstGeom>
            <a:grpFill/>
            <a:ln w="9525">
              <a:solidFill>
                <a:schemeClr val="tx1"/>
              </a:solidFill>
              <a:prstDash val="sysDot"/>
              <a:round/>
              <a:headEnd/>
              <a:tailEnd/>
            </a:ln>
            <a:extLst/>
          </p:spPr>
          <p:txBody>
            <a:bodyPr wrap="none" lIns="-3341617" tIns="-3341617" rIns="-3341617" bIns="-3341617" anchor="ctr"/>
            <a:lstStyle/>
            <a:p>
              <a:pPr algn="ctr" eaLnBrk="1" hangingPunct="1">
                <a:defRPr/>
              </a:pPr>
              <a:endParaRPr lang="ja-JP" altLang="en-US">
                <a:latin typeface="UD デジタル 教科書体 NK-R" panose="02020400000000000000" pitchFamily="18" charset="-128"/>
                <a:ea typeface="UD デジタル 教科書体 NK-R" panose="02020400000000000000" pitchFamily="18" charset="-128"/>
              </a:endParaRPr>
            </a:p>
          </p:txBody>
        </p:sp>
        <p:sp>
          <p:nvSpPr>
            <p:cNvPr id="7328" name="Line 329">
              <a:extLst>
                <a:ext uri="{FF2B5EF4-FFF2-40B4-BE49-F238E27FC236}">
                  <a16:creationId xmlns:a16="http://schemas.microsoft.com/office/drawing/2014/main" id="{62509907-7F1D-4922-910A-9F0E5BA96A19}"/>
                </a:ext>
              </a:extLst>
            </p:cNvPr>
            <p:cNvSpPr>
              <a:spLocks noChangeShapeType="1"/>
            </p:cNvSpPr>
            <p:nvPr/>
          </p:nvSpPr>
          <p:spPr bwMode="auto">
            <a:xfrm>
              <a:off x="4641850" y="6208713"/>
              <a:ext cx="0" cy="152400"/>
            </a:xfrm>
            <a:prstGeom prst="line">
              <a:avLst/>
            </a:prstGeom>
            <a:grpFill/>
            <a:ln w="9525" cap="rnd">
              <a:solidFill>
                <a:schemeClr val="tx1"/>
              </a:solidFill>
              <a:prstDash val="sysDot"/>
              <a:round/>
              <a:headEnd/>
              <a:tailEnd/>
            </a:ln>
            <a:extLst/>
          </p:spPr>
          <p:txBody>
            <a:bodyPr wrap="none" lIns="-3341617" tIns="-3341617" rIns="-3341617" bIns="-3341617" anchor="ctr"/>
            <a:lstStyle/>
            <a:p>
              <a:pPr algn="ctr" eaLnBrk="1" hangingPunct="1">
                <a:defRPr/>
              </a:pPr>
              <a:endParaRPr lang="ja-JP" altLang="en-US">
                <a:latin typeface="UD デジタル 教科書体 NK-R" panose="02020400000000000000" pitchFamily="18" charset="-128"/>
                <a:ea typeface="UD デジタル 教科書体 NK-R" panose="02020400000000000000" pitchFamily="18" charset="-128"/>
              </a:endParaRPr>
            </a:p>
          </p:txBody>
        </p:sp>
        <p:sp>
          <p:nvSpPr>
            <p:cNvPr id="7329" name="Line 330">
              <a:extLst>
                <a:ext uri="{FF2B5EF4-FFF2-40B4-BE49-F238E27FC236}">
                  <a16:creationId xmlns:a16="http://schemas.microsoft.com/office/drawing/2014/main" id="{6F9A3166-2D36-42DE-B770-AEB86999FADF}"/>
                </a:ext>
              </a:extLst>
            </p:cNvPr>
            <p:cNvSpPr>
              <a:spLocks noChangeShapeType="1"/>
            </p:cNvSpPr>
            <p:nvPr/>
          </p:nvSpPr>
          <p:spPr bwMode="auto">
            <a:xfrm>
              <a:off x="5784850" y="6208713"/>
              <a:ext cx="0" cy="152400"/>
            </a:xfrm>
            <a:prstGeom prst="line">
              <a:avLst/>
            </a:prstGeom>
            <a:grpFill/>
            <a:ln w="9525" cap="rnd">
              <a:solidFill>
                <a:schemeClr val="tx1"/>
              </a:solidFill>
              <a:prstDash val="sysDot"/>
              <a:round/>
              <a:headEnd/>
              <a:tailEnd/>
            </a:ln>
            <a:extLst/>
          </p:spPr>
          <p:txBody>
            <a:bodyPr wrap="none" lIns="-3341617" tIns="-3341617" rIns="-3341617" bIns="-3341617" anchor="ctr"/>
            <a:lstStyle/>
            <a:p>
              <a:pPr algn="ctr" eaLnBrk="1" hangingPunct="1">
                <a:defRPr/>
              </a:pPr>
              <a:endParaRPr lang="ja-JP" altLang="en-US">
                <a:latin typeface="UD デジタル 教科書体 NK-R" panose="02020400000000000000" pitchFamily="18" charset="-128"/>
                <a:ea typeface="UD デジタル 教科書体 NK-R" panose="02020400000000000000" pitchFamily="18" charset="-128"/>
              </a:endParaRPr>
            </a:p>
          </p:txBody>
        </p:sp>
        <p:sp>
          <p:nvSpPr>
            <p:cNvPr id="7330" name="Line 331">
              <a:extLst>
                <a:ext uri="{FF2B5EF4-FFF2-40B4-BE49-F238E27FC236}">
                  <a16:creationId xmlns:a16="http://schemas.microsoft.com/office/drawing/2014/main" id="{1D3A489A-56F5-4BE6-86A6-974BA14675BF}"/>
                </a:ext>
              </a:extLst>
            </p:cNvPr>
            <p:cNvSpPr>
              <a:spLocks noChangeShapeType="1"/>
            </p:cNvSpPr>
            <p:nvPr/>
          </p:nvSpPr>
          <p:spPr bwMode="auto">
            <a:xfrm>
              <a:off x="7004050" y="6208713"/>
              <a:ext cx="0" cy="152400"/>
            </a:xfrm>
            <a:prstGeom prst="line">
              <a:avLst/>
            </a:prstGeom>
            <a:grpFill/>
            <a:ln w="9525" cap="rnd">
              <a:solidFill>
                <a:schemeClr val="tx1"/>
              </a:solidFill>
              <a:prstDash val="sysDot"/>
              <a:round/>
              <a:headEnd/>
              <a:tailEnd/>
            </a:ln>
            <a:extLst/>
          </p:spPr>
          <p:txBody>
            <a:bodyPr wrap="none" lIns="-3341617" tIns="-3341617" rIns="-3341617" bIns="-3341617" anchor="ctr"/>
            <a:lstStyle/>
            <a:p>
              <a:pPr algn="ctr" eaLnBrk="1" hangingPunct="1">
                <a:defRPr/>
              </a:pPr>
              <a:endParaRPr lang="ja-JP" altLang="en-US">
                <a:latin typeface="UD デジタル 教科書体 NK-R" panose="02020400000000000000" pitchFamily="18" charset="-128"/>
                <a:ea typeface="UD デジタル 教科書体 NK-R" panose="02020400000000000000" pitchFamily="18" charset="-128"/>
              </a:endParaRPr>
            </a:p>
          </p:txBody>
        </p:sp>
        <p:sp>
          <p:nvSpPr>
            <p:cNvPr id="7331" name="Line 332">
              <a:extLst>
                <a:ext uri="{FF2B5EF4-FFF2-40B4-BE49-F238E27FC236}">
                  <a16:creationId xmlns:a16="http://schemas.microsoft.com/office/drawing/2014/main" id="{3FE6177F-9967-4F53-98F7-AD72B6C9CA79}"/>
                </a:ext>
              </a:extLst>
            </p:cNvPr>
            <p:cNvSpPr>
              <a:spLocks noChangeShapeType="1"/>
            </p:cNvSpPr>
            <p:nvPr/>
          </p:nvSpPr>
          <p:spPr bwMode="auto">
            <a:xfrm>
              <a:off x="7842250" y="6208713"/>
              <a:ext cx="0" cy="152400"/>
            </a:xfrm>
            <a:prstGeom prst="line">
              <a:avLst/>
            </a:prstGeom>
            <a:grpFill/>
            <a:ln w="9525" cap="rnd">
              <a:solidFill>
                <a:schemeClr val="tx1"/>
              </a:solidFill>
              <a:prstDash val="sysDot"/>
              <a:round/>
              <a:headEnd/>
              <a:tailEnd/>
            </a:ln>
            <a:extLst/>
          </p:spPr>
          <p:txBody>
            <a:bodyPr wrap="none" lIns="-3341617" tIns="-3341617" rIns="-3341617" bIns="-3341617" anchor="ctr"/>
            <a:lstStyle/>
            <a:p>
              <a:pPr algn="ctr" eaLnBrk="1" hangingPunct="1">
                <a:defRPr/>
              </a:pPr>
              <a:endParaRPr lang="ja-JP" altLang="en-US">
                <a:latin typeface="UD デジタル 教科書体 NK-R" panose="02020400000000000000" pitchFamily="18" charset="-128"/>
                <a:ea typeface="UD デジタル 教科書体 NK-R" panose="02020400000000000000" pitchFamily="18" charset="-128"/>
              </a:endParaRPr>
            </a:p>
          </p:txBody>
        </p:sp>
      </p:grpSp>
      <p:sp>
        <p:nvSpPr>
          <p:cNvPr id="11268" name="スライド番号プレースホルダ 3"/>
          <p:cNvSpPr>
            <a:spLocks noGrp="1" noChangeArrowheads="1"/>
          </p:cNvSpPr>
          <p:nvPr>
            <p:ph type="sldNum" sz="quarter" idx="11"/>
          </p:nvPr>
        </p:nvSpPr>
        <p:spPr>
          <a:xfrm>
            <a:off x="8101013" y="6308725"/>
            <a:ext cx="971550" cy="549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spcBef>
                <a:spcPct val="0"/>
              </a:spcBef>
              <a:buClrTx/>
              <a:buSzTx/>
              <a:buFontTx/>
              <a:buNone/>
            </a:pPr>
            <a:fld id="{404CBCD0-3F53-4B17-96EB-DC863F0785F7}" type="slidenum">
              <a:rPr kumimoji="0" lang="en-US" altLang="ja-JP" sz="1800" smtClean="0"/>
              <a:pPr>
                <a:spcBef>
                  <a:spcPct val="0"/>
                </a:spcBef>
                <a:buClrTx/>
                <a:buSzTx/>
                <a:buFontTx/>
                <a:buNone/>
              </a:pPr>
              <a:t>3</a:t>
            </a:fld>
            <a:endParaRPr kumimoji="0" lang="en-US" altLang="ja-JP" sz="18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558800" y="660400"/>
            <a:ext cx="8001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4000" b="0" u="sng"/>
              <a:t>2</a:t>
            </a:r>
            <a:r>
              <a:rPr lang="ja-JP" altLang="en-US" sz="4000" b="0" u="sng"/>
              <a:t>進化</a:t>
            </a:r>
            <a:r>
              <a:rPr lang="en-US" altLang="ja-JP" sz="4000" b="0" u="sng"/>
              <a:t>10</a:t>
            </a:r>
            <a:r>
              <a:rPr lang="ja-JP" altLang="en-US" sz="4000" b="0" u="sng"/>
              <a:t>進数</a:t>
            </a:r>
            <a:r>
              <a:rPr lang="en-US" altLang="ja-JP" sz="4000" b="0" u="sng"/>
              <a:t>(1)</a:t>
            </a:r>
          </a:p>
        </p:txBody>
      </p:sp>
      <p:sp>
        <p:nvSpPr>
          <p:cNvPr id="13315" name="Rectangle 13"/>
          <p:cNvSpPr>
            <a:spLocks noChangeArrowheads="1"/>
          </p:cNvSpPr>
          <p:nvPr/>
        </p:nvSpPr>
        <p:spPr bwMode="auto">
          <a:xfrm>
            <a:off x="685800" y="1676400"/>
            <a:ext cx="8280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eaLnBrk="1" hangingPunct="1">
              <a:spcBef>
                <a:spcPct val="0"/>
              </a:spcBef>
              <a:buClrTx/>
              <a:buSzTx/>
              <a:buFontTx/>
              <a:buNone/>
            </a:pPr>
            <a:r>
              <a:rPr lang="ja-JP" altLang="en-US" sz="2000">
                <a:solidFill>
                  <a:srgbClr val="000000"/>
                </a:solidFill>
              </a:rPr>
              <a:t>・</a:t>
            </a:r>
            <a:r>
              <a:rPr lang="en-US" altLang="ja-JP" sz="2000">
                <a:solidFill>
                  <a:srgbClr val="000000"/>
                </a:solidFill>
              </a:rPr>
              <a:t>2</a:t>
            </a:r>
            <a:r>
              <a:rPr lang="ja-JP" altLang="en-US" sz="2000">
                <a:solidFill>
                  <a:srgbClr val="000000"/>
                </a:solidFill>
              </a:rPr>
              <a:t>進化</a:t>
            </a:r>
            <a:r>
              <a:rPr lang="en-US" altLang="ja-JP" sz="2000">
                <a:solidFill>
                  <a:srgbClr val="000000"/>
                </a:solidFill>
              </a:rPr>
              <a:t>10</a:t>
            </a:r>
            <a:r>
              <a:rPr lang="ja-JP" altLang="en-US" sz="2000">
                <a:solidFill>
                  <a:srgbClr val="000000"/>
                </a:solidFill>
              </a:rPr>
              <a:t>進数は、その呼び方から推測されるように、「</a:t>
            </a:r>
            <a:r>
              <a:rPr lang="en-US" altLang="ja-JP" sz="2000">
                <a:solidFill>
                  <a:srgbClr val="000000"/>
                </a:solidFill>
              </a:rPr>
              <a:t>10</a:t>
            </a:r>
            <a:r>
              <a:rPr lang="ja-JP" altLang="en-US" sz="2000">
                <a:solidFill>
                  <a:srgbClr val="000000"/>
                </a:solidFill>
              </a:rPr>
              <a:t>進数の各桁の数字　　　　を</a:t>
            </a:r>
            <a:r>
              <a:rPr lang="en-US" altLang="ja-JP" sz="2000">
                <a:solidFill>
                  <a:srgbClr val="000000"/>
                </a:solidFill>
              </a:rPr>
              <a:t>2</a:t>
            </a:r>
            <a:r>
              <a:rPr lang="ja-JP" altLang="en-US" sz="2000">
                <a:solidFill>
                  <a:srgbClr val="000000"/>
                </a:solidFill>
              </a:rPr>
              <a:t>進数で表現したもの」</a:t>
            </a:r>
            <a:endParaRPr lang="en-US" altLang="ja-JP" sz="2000">
              <a:solidFill>
                <a:srgbClr val="000000"/>
              </a:solidFill>
            </a:endParaRPr>
          </a:p>
          <a:p>
            <a:pPr eaLnBrk="1" hangingPunct="1">
              <a:spcBef>
                <a:spcPct val="0"/>
              </a:spcBef>
              <a:buClrTx/>
              <a:buSzTx/>
              <a:buFontTx/>
              <a:buNone/>
            </a:pPr>
            <a:r>
              <a:rPr lang="ja-JP" altLang="en-US" sz="2000">
                <a:solidFill>
                  <a:srgbClr val="000000"/>
                </a:solidFill>
              </a:rPr>
              <a:t>例として</a:t>
            </a:r>
            <a:r>
              <a:rPr lang="en-US" altLang="ja-JP" sz="2000">
                <a:solidFill>
                  <a:srgbClr val="000000"/>
                </a:solidFill>
              </a:rPr>
              <a:t>10</a:t>
            </a:r>
            <a:r>
              <a:rPr lang="ja-JP" altLang="en-US" sz="2000">
                <a:solidFill>
                  <a:srgbClr val="000000"/>
                </a:solidFill>
              </a:rPr>
              <a:t>進数の</a:t>
            </a:r>
            <a:r>
              <a:rPr lang="en-US" altLang="ja-JP" sz="2000">
                <a:solidFill>
                  <a:srgbClr val="000000"/>
                </a:solidFill>
              </a:rPr>
              <a:t>157</a:t>
            </a:r>
            <a:r>
              <a:rPr lang="ja-JP" altLang="en-US" sz="2000">
                <a:solidFill>
                  <a:srgbClr val="000000"/>
                </a:solidFill>
              </a:rPr>
              <a:t>の場合は次のようになる。</a:t>
            </a:r>
          </a:p>
        </p:txBody>
      </p:sp>
      <p:pic>
        <p:nvPicPr>
          <p:cNvPr id="13316" name="Picture 14" descr="デジタルスイッチ構成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4750" y="3148013"/>
            <a:ext cx="6794500" cy="330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スライド番号プレースホルダ 3"/>
          <p:cNvSpPr>
            <a:spLocks noGrp="1" noChangeArrowheads="1"/>
          </p:cNvSpPr>
          <p:nvPr>
            <p:ph type="sldNum" sz="quarter" idx="11"/>
          </p:nvPr>
        </p:nvSpPr>
        <p:spPr>
          <a:xfrm>
            <a:off x="8172450" y="6308725"/>
            <a:ext cx="971550" cy="549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a:spcBef>
                <a:spcPct val="0"/>
              </a:spcBef>
              <a:buClrTx/>
              <a:buSzTx/>
              <a:buFontTx/>
              <a:buNone/>
            </a:pPr>
            <a:fld id="{B7037599-5770-4800-B8DE-7A66348111E3}" type="slidenum">
              <a:rPr kumimoji="0" lang="en-US" altLang="ja-JP" sz="1800" smtClean="0"/>
              <a:pPr algn="ctr">
                <a:spcBef>
                  <a:spcPct val="0"/>
                </a:spcBef>
                <a:buClrTx/>
                <a:buSzTx/>
                <a:buFontTx/>
                <a:buNone/>
              </a:pPr>
              <a:t>4</a:t>
            </a:fld>
            <a:endParaRPr kumimoji="0" lang="en-US" altLang="ja-JP" sz="18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558800" y="666750"/>
            <a:ext cx="82153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4000" b="0" u="sng"/>
              <a:t>2</a:t>
            </a:r>
            <a:r>
              <a:rPr lang="ja-JP" altLang="en-US" sz="4000" b="0" u="sng"/>
              <a:t>進化</a:t>
            </a:r>
            <a:r>
              <a:rPr lang="en-US" altLang="ja-JP" sz="4000" b="0" u="sng"/>
              <a:t>10</a:t>
            </a:r>
            <a:r>
              <a:rPr lang="ja-JP" altLang="en-US" sz="4000" b="0" u="sng"/>
              <a:t>進数</a:t>
            </a:r>
            <a:r>
              <a:rPr lang="en-US" altLang="ja-JP" sz="4000" b="0" u="sng"/>
              <a:t>(2)</a:t>
            </a:r>
          </a:p>
        </p:txBody>
      </p:sp>
      <p:sp>
        <p:nvSpPr>
          <p:cNvPr id="15363" name="Rectangle 11"/>
          <p:cNvSpPr>
            <a:spLocks noChangeArrowheads="1"/>
          </p:cNvSpPr>
          <p:nvPr/>
        </p:nvSpPr>
        <p:spPr bwMode="auto">
          <a:xfrm>
            <a:off x="762000" y="1600200"/>
            <a:ext cx="80581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eaLnBrk="1" hangingPunct="1">
              <a:spcBef>
                <a:spcPct val="0"/>
              </a:spcBef>
              <a:buClrTx/>
              <a:buSzTx/>
              <a:buFontTx/>
              <a:buNone/>
            </a:pPr>
            <a:r>
              <a:rPr lang="ja-JP" altLang="en-US" sz="2000">
                <a:solidFill>
                  <a:srgbClr val="000000"/>
                </a:solidFill>
              </a:rPr>
              <a:t>・</a:t>
            </a:r>
            <a:r>
              <a:rPr lang="en-US" altLang="ja-JP" sz="2000">
                <a:solidFill>
                  <a:srgbClr val="000000"/>
                </a:solidFill>
              </a:rPr>
              <a:t>2</a:t>
            </a:r>
            <a:r>
              <a:rPr lang="ja-JP" altLang="en-US" sz="2000">
                <a:solidFill>
                  <a:srgbClr val="000000"/>
                </a:solidFill>
              </a:rPr>
              <a:t>進化</a:t>
            </a:r>
            <a:r>
              <a:rPr lang="en-US" altLang="ja-JP" sz="2000">
                <a:solidFill>
                  <a:srgbClr val="000000"/>
                </a:solidFill>
              </a:rPr>
              <a:t>10</a:t>
            </a:r>
            <a:r>
              <a:rPr lang="ja-JP" altLang="en-US" sz="2000">
                <a:solidFill>
                  <a:srgbClr val="000000"/>
                </a:solidFill>
              </a:rPr>
              <a:t>進数は、</a:t>
            </a:r>
            <a:r>
              <a:rPr lang="en-US" altLang="ja-JP" sz="2000">
                <a:solidFill>
                  <a:srgbClr val="000000"/>
                </a:solidFill>
              </a:rPr>
              <a:t>10</a:t>
            </a:r>
            <a:r>
              <a:rPr lang="ja-JP" altLang="en-US" sz="2000">
                <a:solidFill>
                  <a:srgbClr val="000000"/>
                </a:solidFill>
              </a:rPr>
              <a:t>進の</a:t>
            </a:r>
            <a:r>
              <a:rPr lang="en-US" altLang="ja-JP" sz="2000">
                <a:solidFill>
                  <a:srgbClr val="000000"/>
                </a:solidFill>
              </a:rPr>
              <a:t>0</a:t>
            </a:r>
            <a:r>
              <a:rPr lang="ja-JP" altLang="en-US" sz="2000">
                <a:solidFill>
                  <a:srgbClr val="000000"/>
                </a:solidFill>
              </a:rPr>
              <a:t>～</a:t>
            </a:r>
            <a:r>
              <a:rPr lang="en-US" altLang="ja-JP" sz="2000">
                <a:solidFill>
                  <a:srgbClr val="000000"/>
                </a:solidFill>
              </a:rPr>
              <a:t>9999(4</a:t>
            </a:r>
            <a:r>
              <a:rPr lang="ja-JP" altLang="en-US" sz="2000">
                <a:solidFill>
                  <a:srgbClr val="000000"/>
                </a:solidFill>
              </a:rPr>
              <a:t>桁の最大値</a:t>
            </a:r>
            <a:r>
              <a:rPr lang="en-US" altLang="ja-JP" sz="2000">
                <a:solidFill>
                  <a:srgbClr val="000000"/>
                </a:solidFill>
              </a:rPr>
              <a:t>)</a:t>
            </a:r>
            <a:r>
              <a:rPr lang="ja-JP" altLang="en-US" sz="2000">
                <a:solidFill>
                  <a:srgbClr val="000000"/>
                </a:solidFill>
              </a:rPr>
              <a:t>を</a:t>
            </a:r>
            <a:r>
              <a:rPr lang="en-US" altLang="ja-JP" sz="2000">
                <a:solidFill>
                  <a:srgbClr val="000000"/>
                </a:solidFill>
              </a:rPr>
              <a:t>16</a:t>
            </a:r>
            <a:r>
              <a:rPr lang="ja-JP" altLang="en-US" sz="2000">
                <a:solidFill>
                  <a:srgbClr val="000000"/>
                </a:solidFill>
              </a:rPr>
              <a:t>ビットで表現する。各ビットの重みは次のようになる。</a:t>
            </a:r>
          </a:p>
        </p:txBody>
      </p:sp>
      <p:pic>
        <p:nvPicPr>
          <p:cNvPr id="15364" name="Picture 12" descr="デジタルスイッチ構成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438400"/>
            <a:ext cx="7451725"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13" descr="デジタルスイッチ構成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4572000"/>
            <a:ext cx="6777038"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スライド番号プレースホルダ 3"/>
          <p:cNvSpPr>
            <a:spLocks noGrp="1" noChangeArrowheads="1"/>
          </p:cNvSpPr>
          <p:nvPr>
            <p:ph type="sldNum" sz="quarter" idx="11"/>
          </p:nvPr>
        </p:nvSpPr>
        <p:spPr>
          <a:xfrm>
            <a:off x="8172450" y="6308725"/>
            <a:ext cx="996950" cy="549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a:spcBef>
                <a:spcPct val="0"/>
              </a:spcBef>
              <a:buClrTx/>
              <a:buSzTx/>
              <a:buFontTx/>
              <a:buNone/>
            </a:pPr>
            <a:fld id="{E32049BD-EFEC-4E30-84EF-51EF1E2CBCEB}" type="slidenum">
              <a:rPr kumimoji="0" lang="en-US" altLang="ja-JP" sz="1800" smtClean="0"/>
              <a:pPr algn="ctr">
                <a:spcBef>
                  <a:spcPct val="0"/>
                </a:spcBef>
                <a:buClrTx/>
                <a:buSzTx/>
                <a:buFontTx/>
                <a:buNone/>
              </a:pPr>
              <a:t>5</a:t>
            </a:fld>
            <a:endParaRPr kumimoji="0" lang="en-US" altLang="ja-JP" sz="18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558800" y="654050"/>
            <a:ext cx="8001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ja-JP" altLang="en-US" sz="4000" b="0" u="sng"/>
              <a:t>デジタルスイッチ</a:t>
            </a:r>
          </a:p>
        </p:txBody>
      </p:sp>
      <p:sp>
        <p:nvSpPr>
          <p:cNvPr id="17411" name="Text Box 7"/>
          <p:cNvSpPr txBox="1">
            <a:spLocks noChangeArrowheads="1"/>
          </p:cNvSpPr>
          <p:nvPr/>
        </p:nvSpPr>
        <p:spPr bwMode="auto">
          <a:xfrm>
            <a:off x="609600" y="1524000"/>
            <a:ext cx="800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endParaRPr lang="ja-JP" altLang="ja-JP" sz="2800">
              <a:solidFill>
                <a:srgbClr val="000000"/>
              </a:solidFill>
            </a:endParaRPr>
          </a:p>
        </p:txBody>
      </p:sp>
      <p:sp>
        <p:nvSpPr>
          <p:cNvPr id="17412" name="Rectangle 8"/>
          <p:cNvSpPr>
            <a:spLocks noChangeArrowheads="1"/>
          </p:cNvSpPr>
          <p:nvPr/>
        </p:nvSpPr>
        <p:spPr bwMode="auto">
          <a:xfrm>
            <a:off x="1042988" y="1779588"/>
            <a:ext cx="8001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eaLnBrk="1" hangingPunct="1">
              <a:spcBef>
                <a:spcPct val="0"/>
              </a:spcBef>
              <a:buClrTx/>
              <a:buSzTx/>
              <a:buFontTx/>
              <a:buNone/>
            </a:pPr>
            <a:r>
              <a:rPr lang="ja-JP" altLang="en-US" sz="2000">
                <a:solidFill>
                  <a:srgbClr val="000000"/>
                </a:solidFill>
              </a:rPr>
              <a:t>・一般のデジタルスイッチは</a:t>
            </a:r>
            <a:r>
              <a:rPr lang="en-US" altLang="ja-JP" sz="2000">
                <a:solidFill>
                  <a:srgbClr val="000000"/>
                </a:solidFill>
              </a:rPr>
              <a:t>BCD</a:t>
            </a:r>
            <a:r>
              <a:rPr lang="ja-JP" altLang="en-US" sz="2000">
                <a:solidFill>
                  <a:srgbClr val="000000"/>
                </a:solidFill>
              </a:rPr>
              <a:t>コードを発生する機器である。</a:t>
            </a:r>
            <a:endParaRPr lang="en-US" altLang="ja-JP" sz="2000">
              <a:solidFill>
                <a:srgbClr val="000000"/>
              </a:solidFill>
            </a:endParaRPr>
          </a:p>
          <a:p>
            <a:pPr eaLnBrk="1" hangingPunct="1">
              <a:spcBef>
                <a:spcPct val="0"/>
              </a:spcBef>
              <a:buClrTx/>
              <a:buSzTx/>
              <a:buFontTx/>
              <a:buNone/>
            </a:pPr>
            <a:r>
              <a:rPr lang="ja-JP" altLang="en-US" sz="2000">
                <a:solidFill>
                  <a:srgbClr val="000000"/>
                </a:solidFill>
              </a:rPr>
              <a:t>　従って、デジタルスイッチのデータをシーケンサに取込む時には</a:t>
            </a:r>
            <a:endParaRPr lang="en-US" altLang="ja-JP" sz="2000">
              <a:solidFill>
                <a:srgbClr val="000000"/>
              </a:solidFill>
            </a:endParaRPr>
          </a:p>
          <a:p>
            <a:pPr eaLnBrk="1" hangingPunct="1">
              <a:spcBef>
                <a:spcPct val="0"/>
              </a:spcBef>
              <a:buClrTx/>
              <a:buSzTx/>
              <a:buFontTx/>
              <a:buNone/>
            </a:pPr>
            <a:r>
              <a:rPr lang="ja-JP" altLang="en-US" sz="2000">
                <a:solidFill>
                  <a:srgbClr val="000000"/>
                </a:solidFill>
              </a:rPr>
              <a:t>　注意が必要となる。</a:t>
            </a:r>
          </a:p>
        </p:txBody>
      </p:sp>
      <p:pic>
        <p:nvPicPr>
          <p:cNvPr id="17413" name="Picture 9" descr="デジタルスイッチ"/>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124200"/>
            <a:ext cx="5556250"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スライド番号プレースホルダ 3"/>
          <p:cNvSpPr>
            <a:spLocks noGrp="1" noChangeArrowheads="1"/>
          </p:cNvSpPr>
          <p:nvPr>
            <p:ph type="sldNum" sz="quarter" idx="11"/>
          </p:nvPr>
        </p:nvSpPr>
        <p:spPr>
          <a:xfrm>
            <a:off x="8172450" y="6308725"/>
            <a:ext cx="971550" cy="549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a:spcBef>
                <a:spcPct val="0"/>
              </a:spcBef>
              <a:buClrTx/>
              <a:buSzTx/>
              <a:buFontTx/>
              <a:buNone/>
            </a:pPr>
            <a:fld id="{F96083B0-4AC7-4E02-A739-9934F8B5D46B}" type="slidenum">
              <a:rPr kumimoji="0" lang="en-US" altLang="ja-JP" sz="1800" smtClean="0"/>
              <a:pPr algn="ctr">
                <a:spcBef>
                  <a:spcPct val="0"/>
                </a:spcBef>
                <a:buClrTx/>
                <a:buSzTx/>
                <a:buFontTx/>
                <a:buNone/>
              </a:pPr>
              <a:t>6</a:t>
            </a:fld>
            <a:endParaRPr kumimoji="0" lang="en-US" altLang="ja-JP" sz="180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558800" y="647700"/>
            <a:ext cx="8001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ja-JP" altLang="en-US" sz="4000" b="0" u="sng"/>
              <a:t>デジタル表示器</a:t>
            </a:r>
          </a:p>
        </p:txBody>
      </p:sp>
      <p:sp>
        <p:nvSpPr>
          <p:cNvPr id="19459" name="Text Box 7"/>
          <p:cNvSpPr txBox="1">
            <a:spLocks noChangeArrowheads="1"/>
          </p:cNvSpPr>
          <p:nvPr/>
        </p:nvSpPr>
        <p:spPr bwMode="auto">
          <a:xfrm>
            <a:off x="609600" y="1524000"/>
            <a:ext cx="800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endParaRPr lang="ja-JP" altLang="ja-JP" sz="2800">
              <a:solidFill>
                <a:srgbClr val="000000"/>
              </a:solidFill>
              <a:latin typeface="Times New Roman" panose="02020603050405020304" pitchFamily="18" charset="0"/>
              <a:ea typeface="ＭＳ Ｐゴシック" panose="020B0600070205080204" pitchFamily="50" charset="-128"/>
            </a:endParaRPr>
          </a:p>
        </p:txBody>
      </p:sp>
      <p:pic>
        <p:nvPicPr>
          <p:cNvPr id="19460" name="Picture 8" descr="デジタル表示器"/>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048000"/>
            <a:ext cx="5610225"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Rectangle 9"/>
          <p:cNvSpPr>
            <a:spLocks noChangeArrowheads="1"/>
          </p:cNvSpPr>
          <p:nvPr/>
        </p:nvSpPr>
        <p:spPr bwMode="auto">
          <a:xfrm>
            <a:off x="1160463" y="1658938"/>
            <a:ext cx="722788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eaLnBrk="1" hangingPunct="1">
              <a:buClr>
                <a:schemeClr val="hlink"/>
              </a:buClr>
              <a:buSzPct val="110000"/>
              <a:buFont typeface="Wingdings" panose="05000000000000000000" pitchFamily="2" charset="2"/>
              <a:buNone/>
            </a:pPr>
            <a:r>
              <a:rPr lang="ja-JP" altLang="en-US" sz="2000">
                <a:solidFill>
                  <a:srgbClr val="000000"/>
                </a:solidFill>
              </a:rPr>
              <a:t>・ほとんどのデジタル表示器は、</a:t>
            </a:r>
            <a:r>
              <a:rPr lang="en-US" altLang="ja-JP" sz="2000">
                <a:solidFill>
                  <a:srgbClr val="000000"/>
                </a:solidFill>
              </a:rPr>
              <a:t>BCD</a:t>
            </a:r>
            <a:r>
              <a:rPr lang="ja-JP" altLang="en-US" sz="2000">
                <a:solidFill>
                  <a:srgbClr val="000000"/>
                </a:solidFill>
              </a:rPr>
              <a:t>コードで数字を表示する。</a:t>
            </a:r>
            <a:endParaRPr lang="en-US" altLang="ja-JP" sz="2000">
              <a:solidFill>
                <a:srgbClr val="000000"/>
              </a:solidFill>
            </a:endParaRPr>
          </a:p>
          <a:p>
            <a:pPr eaLnBrk="1" hangingPunct="1">
              <a:buClr>
                <a:schemeClr val="hlink"/>
              </a:buClr>
              <a:buSzPct val="110000"/>
              <a:buFont typeface="Wingdings" panose="05000000000000000000" pitchFamily="2" charset="2"/>
              <a:buNone/>
            </a:pPr>
            <a:r>
              <a:rPr lang="ja-JP" altLang="en-US" sz="2000">
                <a:solidFill>
                  <a:srgbClr val="000000"/>
                </a:solidFill>
              </a:rPr>
              <a:t>したがって、シーケンサのデータがどういう数値を取扱っているかに注意する必要がある。</a:t>
            </a:r>
          </a:p>
        </p:txBody>
      </p:sp>
      <p:sp>
        <p:nvSpPr>
          <p:cNvPr id="19462" name="スライド番号プレースホルダ 3"/>
          <p:cNvSpPr>
            <a:spLocks noGrp="1" noChangeArrowheads="1"/>
          </p:cNvSpPr>
          <p:nvPr>
            <p:ph type="sldNum" sz="quarter" idx="11"/>
          </p:nvPr>
        </p:nvSpPr>
        <p:spPr>
          <a:xfrm>
            <a:off x="8172450" y="6308725"/>
            <a:ext cx="971550" cy="549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a:spcBef>
                <a:spcPct val="0"/>
              </a:spcBef>
              <a:buClrTx/>
              <a:buSzTx/>
              <a:buFontTx/>
              <a:buNone/>
            </a:pPr>
            <a:fld id="{79DF034E-B0C7-421A-BC73-85B16A9922C5}" type="slidenum">
              <a:rPr kumimoji="0" lang="en-US" altLang="ja-JP" sz="1800" smtClean="0">
                <a:latin typeface="Arial" panose="020B0604020202020204" pitchFamily="34" charset="0"/>
                <a:ea typeface="ＭＳ Ｐゴシック" panose="020B0600070205080204" pitchFamily="50" charset="-128"/>
              </a:rPr>
              <a:pPr algn="ctr">
                <a:spcBef>
                  <a:spcPct val="0"/>
                </a:spcBef>
                <a:buClrTx/>
                <a:buSzTx/>
                <a:buFontTx/>
                <a:buNone/>
              </a:pPr>
              <a:t>7</a:t>
            </a:fld>
            <a:endParaRPr kumimoji="0" lang="en-US" altLang="ja-JP" sz="1800" smtClean="0">
              <a:latin typeface="Arial" panose="020B0604020202020204" pitchFamily="34" charset="0"/>
              <a:ea typeface="ＭＳ Ｐゴシック" panose="020B0600070205080204" pitchFamily="50"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520700" y="649288"/>
            <a:ext cx="8077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ja-JP" altLang="en-US" sz="4000" b="0" u="sng"/>
              <a:t>数値データの格納先</a:t>
            </a:r>
          </a:p>
        </p:txBody>
      </p:sp>
      <p:sp>
        <p:nvSpPr>
          <p:cNvPr id="21507" name="スライド番号プレースホルダ 3"/>
          <p:cNvSpPr>
            <a:spLocks noGrp="1" noChangeArrowheads="1"/>
          </p:cNvSpPr>
          <p:nvPr>
            <p:ph type="sldNum" sz="quarter" idx="11"/>
          </p:nvPr>
        </p:nvSpPr>
        <p:spPr>
          <a:xfrm>
            <a:off x="8172450" y="6308725"/>
            <a:ext cx="971550" cy="549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a:spcBef>
                <a:spcPct val="0"/>
              </a:spcBef>
              <a:buClrTx/>
              <a:buSzTx/>
              <a:buFontTx/>
              <a:buNone/>
            </a:pPr>
            <a:fld id="{0FB6012D-E615-4B8F-A509-F919903D21A4}" type="slidenum">
              <a:rPr kumimoji="0" lang="en-US" altLang="ja-JP" sz="1800" smtClean="0"/>
              <a:pPr algn="ctr">
                <a:spcBef>
                  <a:spcPct val="0"/>
                </a:spcBef>
                <a:buClrTx/>
                <a:buSzTx/>
                <a:buFontTx/>
                <a:buNone/>
              </a:pPr>
              <a:t>8</a:t>
            </a:fld>
            <a:endParaRPr kumimoji="0" lang="en-US" altLang="ja-JP" sz="1800" smtClean="0"/>
          </a:p>
        </p:txBody>
      </p:sp>
      <p:sp>
        <p:nvSpPr>
          <p:cNvPr id="21508" name="Text Box 3"/>
          <p:cNvSpPr txBox="1">
            <a:spLocks noChangeArrowheads="1"/>
          </p:cNvSpPr>
          <p:nvPr/>
        </p:nvSpPr>
        <p:spPr bwMode="auto">
          <a:xfrm>
            <a:off x="733425" y="1784350"/>
            <a:ext cx="79248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eaLnBrk="1" hangingPunct="1">
              <a:spcBef>
                <a:spcPct val="0"/>
              </a:spcBef>
              <a:buClrTx/>
              <a:buSzTx/>
              <a:buFontTx/>
              <a:buNone/>
            </a:pPr>
            <a:r>
              <a:rPr lang="ja-JP" altLang="en-US" sz="2400">
                <a:solidFill>
                  <a:srgbClr val="000000"/>
                </a:solidFill>
              </a:rPr>
              <a:t>各種データを格納するには次のレジスタを用いる</a:t>
            </a:r>
            <a:endParaRPr lang="en-US" altLang="ja-JP" sz="2400">
              <a:solidFill>
                <a:srgbClr val="000000"/>
              </a:solidFill>
            </a:endParaRPr>
          </a:p>
          <a:p>
            <a:pPr eaLnBrk="1" hangingPunct="1">
              <a:spcBef>
                <a:spcPct val="0"/>
              </a:spcBef>
              <a:buClrTx/>
              <a:buSzTx/>
              <a:buFontTx/>
              <a:buNone/>
            </a:pPr>
            <a:endParaRPr lang="en-US" altLang="ja-JP" sz="2400">
              <a:solidFill>
                <a:srgbClr val="000000"/>
              </a:solidFill>
            </a:endParaRPr>
          </a:p>
          <a:p>
            <a:pPr eaLnBrk="1" hangingPunct="1">
              <a:spcBef>
                <a:spcPct val="0"/>
              </a:spcBef>
              <a:buClrTx/>
              <a:buSzTx/>
              <a:buFontTx/>
              <a:buNone/>
            </a:pPr>
            <a:r>
              <a:rPr lang="ja-JP" altLang="en-US" sz="2400">
                <a:solidFill>
                  <a:srgbClr val="000000"/>
                </a:solidFill>
              </a:rPr>
              <a:t>　（１）データレジスタ　　　</a:t>
            </a:r>
            <a:r>
              <a:rPr lang="en-US" altLang="ja-JP" sz="2400">
                <a:solidFill>
                  <a:srgbClr val="000000"/>
                </a:solidFill>
              </a:rPr>
              <a:t>		(D)</a:t>
            </a:r>
          </a:p>
          <a:p>
            <a:pPr eaLnBrk="1" hangingPunct="1">
              <a:spcBef>
                <a:spcPct val="0"/>
              </a:spcBef>
              <a:buClrTx/>
              <a:buSzTx/>
              <a:buFontTx/>
              <a:buNone/>
            </a:pPr>
            <a:r>
              <a:rPr lang="ja-JP" altLang="en-US" sz="2400">
                <a:solidFill>
                  <a:srgbClr val="000000"/>
                </a:solidFill>
              </a:rPr>
              <a:t>　　　　・１６ビットデータ</a:t>
            </a:r>
          </a:p>
          <a:p>
            <a:pPr eaLnBrk="1" hangingPunct="1">
              <a:spcBef>
                <a:spcPct val="0"/>
              </a:spcBef>
              <a:buClrTx/>
              <a:buSzTx/>
              <a:buFontTx/>
              <a:buNone/>
            </a:pPr>
            <a:r>
              <a:rPr lang="ja-JP" altLang="en-US" sz="2400">
                <a:solidFill>
                  <a:srgbClr val="000000"/>
                </a:solidFill>
              </a:rPr>
              <a:t>　　　　・３２ビットデータ</a:t>
            </a:r>
            <a:endParaRPr lang="en-US" altLang="ja-JP" sz="2400">
              <a:solidFill>
                <a:srgbClr val="000000"/>
              </a:solidFill>
            </a:endParaRPr>
          </a:p>
          <a:p>
            <a:pPr eaLnBrk="1" hangingPunct="1">
              <a:spcBef>
                <a:spcPct val="0"/>
              </a:spcBef>
              <a:buClrTx/>
              <a:buSzTx/>
              <a:buFontTx/>
              <a:buNone/>
            </a:pPr>
            <a:r>
              <a:rPr lang="ja-JP" altLang="en-US" sz="2400">
                <a:solidFill>
                  <a:srgbClr val="000000"/>
                </a:solidFill>
              </a:rPr>
              <a:t>　（２）タイマの現在地レジスタ　　　</a:t>
            </a:r>
            <a:r>
              <a:rPr lang="en-US" altLang="ja-JP" sz="2400">
                <a:solidFill>
                  <a:srgbClr val="000000"/>
                </a:solidFill>
              </a:rPr>
              <a:t>	(T)</a:t>
            </a:r>
            <a:r>
              <a:rPr lang="ja-JP" altLang="en-US" sz="2400">
                <a:solidFill>
                  <a:srgbClr val="000000"/>
                </a:solidFill>
              </a:rPr>
              <a:t> </a:t>
            </a:r>
            <a:endParaRPr lang="en-US" altLang="ja-JP" sz="2400">
              <a:solidFill>
                <a:srgbClr val="000000"/>
              </a:solidFill>
            </a:endParaRPr>
          </a:p>
          <a:p>
            <a:pPr eaLnBrk="1" hangingPunct="1">
              <a:spcBef>
                <a:spcPct val="0"/>
              </a:spcBef>
              <a:buClrTx/>
              <a:buSzTx/>
              <a:buFontTx/>
              <a:buNone/>
            </a:pPr>
            <a:r>
              <a:rPr lang="ja-JP" altLang="en-US" sz="2400">
                <a:solidFill>
                  <a:srgbClr val="000000"/>
                </a:solidFill>
              </a:rPr>
              <a:t>　（３）カウンタ用現在値レジスタ  </a:t>
            </a:r>
            <a:r>
              <a:rPr lang="en-US" altLang="ja-JP" sz="2400">
                <a:solidFill>
                  <a:srgbClr val="000000"/>
                </a:solidFill>
              </a:rPr>
              <a:t>	(C)</a:t>
            </a:r>
          </a:p>
          <a:p>
            <a:pPr eaLnBrk="1" hangingPunct="1">
              <a:spcBef>
                <a:spcPct val="0"/>
              </a:spcBef>
              <a:buClrTx/>
              <a:buSzTx/>
              <a:buFontTx/>
              <a:buNone/>
            </a:pPr>
            <a:r>
              <a:rPr lang="ja-JP" altLang="en-US" sz="2400">
                <a:solidFill>
                  <a:srgbClr val="000000"/>
                </a:solidFill>
              </a:rPr>
              <a:t>　（４）その他</a:t>
            </a:r>
          </a:p>
          <a:p>
            <a:pPr eaLnBrk="1" hangingPunct="1">
              <a:spcBef>
                <a:spcPct val="0"/>
              </a:spcBef>
              <a:buClrTx/>
              <a:buSzTx/>
              <a:buFontTx/>
              <a:buNone/>
            </a:pPr>
            <a:r>
              <a:rPr lang="ja-JP" altLang="en-US" sz="2400">
                <a:solidFill>
                  <a:srgbClr val="000000"/>
                </a:solidFill>
              </a:rPr>
              <a:t>　　　・リンクレジスタ　　　　 </a:t>
            </a:r>
            <a:r>
              <a:rPr lang="en-US" altLang="ja-JP" sz="2400">
                <a:solidFill>
                  <a:srgbClr val="000000"/>
                </a:solidFill>
              </a:rPr>
              <a:t>		(W)</a:t>
            </a:r>
            <a:r>
              <a:rPr lang="ja-JP" altLang="en-US" sz="2400">
                <a:solidFill>
                  <a:srgbClr val="000000"/>
                </a:solidFill>
              </a:rPr>
              <a:t>　</a:t>
            </a:r>
            <a:endParaRPr lang="en-US" altLang="ja-JP" sz="2400"/>
          </a:p>
          <a:p>
            <a:pPr eaLnBrk="1" hangingPunct="1">
              <a:spcBef>
                <a:spcPct val="0"/>
              </a:spcBef>
              <a:buClrTx/>
              <a:buSzTx/>
              <a:buFontTx/>
              <a:buNone/>
            </a:pPr>
            <a:r>
              <a:rPr lang="ja-JP" altLang="en-US" sz="2400">
                <a:solidFill>
                  <a:srgbClr val="000000"/>
                </a:solidFill>
              </a:rPr>
              <a:t>　　　・特殊レジスタ　　　　　 </a:t>
            </a:r>
            <a:r>
              <a:rPr lang="en-US" altLang="ja-JP" sz="2400">
                <a:solidFill>
                  <a:srgbClr val="000000"/>
                </a:solidFill>
              </a:rPr>
              <a:t>		(D)</a:t>
            </a:r>
            <a:endParaRPr lang="en-US" altLang="ja-JP" sz="2400"/>
          </a:p>
          <a:p>
            <a:pPr eaLnBrk="1" hangingPunct="1">
              <a:spcBef>
                <a:spcPct val="0"/>
              </a:spcBef>
              <a:buClrTx/>
              <a:buSzTx/>
              <a:buFontTx/>
              <a:buNone/>
            </a:pPr>
            <a:r>
              <a:rPr lang="ja-JP" altLang="en-US" sz="2400">
                <a:solidFill>
                  <a:srgbClr val="000000"/>
                </a:solidFill>
              </a:rPr>
              <a:t>　　　・アキュムレータ　　　   </a:t>
            </a:r>
            <a:r>
              <a:rPr lang="en-US" altLang="ja-JP" sz="2400">
                <a:solidFill>
                  <a:srgbClr val="000000"/>
                </a:solidFill>
              </a:rPr>
              <a:t>		(A0,A1</a:t>
            </a:r>
            <a:r>
              <a:rPr lang="ja-JP" altLang="en-US" sz="2400">
                <a:solidFill>
                  <a:srgbClr val="000000"/>
                </a:solidFill>
              </a:rPr>
              <a:t>）</a:t>
            </a:r>
          </a:p>
          <a:p>
            <a:pPr eaLnBrk="1" hangingPunct="1">
              <a:spcBef>
                <a:spcPct val="0"/>
              </a:spcBef>
              <a:buClrTx/>
              <a:buSzTx/>
              <a:buFontTx/>
              <a:buNone/>
            </a:pPr>
            <a:r>
              <a:rPr lang="ja-JP" altLang="en-US" sz="2400">
                <a:solidFill>
                  <a:srgbClr val="000000"/>
                </a:solidFill>
              </a:rPr>
              <a:t>　　　・インデックスレジスタ　</a:t>
            </a:r>
            <a:r>
              <a:rPr lang="en-US" altLang="ja-JP" sz="2400">
                <a:solidFill>
                  <a:srgbClr val="000000"/>
                </a:solidFill>
              </a:rPr>
              <a:t>		(Z,V)</a:t>
            </a:r>
            <a:endParaRPr lang="ja-JP" altLang="en-US" sz="2400">
              <a:solidFill>
                <a:srgbClr val="00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495300" y="666750"/>
            <a:ext cx="8153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ja-JP" altLang="en-US" sz="4000" b="0" u="sng"/>
              <a:t>１６ビットデータ</a:t>
            </a:r>
          </a:p>
        </p:txBody>
      </p:sp>
      <p:sp>
        <p:nvSpPr>
          <p:cNvPr id="23555" name="Text Box 151"/>
          <p:cNvSpPr txBox="1">
            <a:spLocks noChangeArrowheads="1"/>
          </p:cNvSpPr>
          <p:nvPr/>
        </p:nvSpPr>
        <p:spPr bwMode="auto">
          <a:xfrm>
            <a:off x="730250" y="1828800"/>
            <a:ext cx="2255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eaLnBrk="1" hangingPunct="1">
              <a:spcBef>
                <a:spcPct val="0"/>
              </a:spcBef>
              <a:buClrTx/>
              <a:buSzTx/>
              <a:buFontTx/>
              <a:buNone/>
            </a:pPr>
            <a:r>
              <a:rPr lang="en-US" altLang="ja-JP" sz="2400">
                <a:solidFill>
                  <a:srgbClr val="040000"/>
                </a:solidFill>
              </a:rPr>
              <a:t>&lt;16bit data&gt;</a:t>
            </a:r>
          </a:p>
        </p:txBody>
      </p:sp>
      <p:pic>
        <p:nvPicPr>
          <p:cNvPr id="23556" name="Picture 156" descr="16ﾋﾞｯﾄﾃﾞｰﾀ"/>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590800"/>
            <a:ext cx="7646988"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スライド番号プレースホルダ 3"/>
          <p:cNvSpPr>
            <a:spLocks noGrp="1" noChangeArrowheads="1"/>
          </p:cNvSpPr>
          <p:nvPr>
            <p:ph type="sldNum" sz="quarter" idx="11"/>
          </p:nvPr>
        </p:nvSpPr>
        <p:spPr>
          <a:xfrm>
            <a:off x="8172450" y="6308725"/>
            <a:ext cx="971550" cy="549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nchor="ctr"/>
          <a:lstStyle>
            <a:lvl1pPr>
              <a:spcBef>
                <a:spcPct val="20000"/>
              </a:spcBef>
              <a:buClr>
                <a:schemeClr val="bg2"/>
              </a:buClr>
              <a:buSzPct val="75000"/>
              <a:buFont typeface="Wingdings" panose="05000000000000000000" pitchFamily="2" charset="2"/>
              <a:buChar char="n"/>
              <a:defRPr kumimoji="1" sz="3200">
                <a:solidFill>
                  <a:schemeClr val="tx1"/>
                </a:solidFill>
                <a:latin typeface="UD デジタル 教科書体 NK-R" panose="02020400000000000000" pitchFamily="18" charset="-128"/>
                <a:ea typeface="UD デジタル 教科書体 NK-R" panose="02020400000000000000" pitchFamily="18" charset="-128"/>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UD デジタル 教科書体 NK-R" panose="02020400000000000000" pitchFamily="18" charset="-128"/>
                <a:ea typeface="UD デジタル 教科書体 NK-R" panose="02020400000000000000" pitchFamily="18" charset="-128"/>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UD デジタル 教科書体 NK-R" panose="02020400000000000000" pitchFamily="18" charset="-128"/>
                <a:ea typeface="UD デジタル 教科書体 NK-R" panose="02020400000000000000" pitchFamily="18" charset="-128"/>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UD デジタル 教科書体 NK-R" panose="02020400000000000000" pitchFamily="18" charset="-128"/>
                <a:ea typeface="UD デジタル 教科書体 NK-R" panose="02020400000000000000" pitchFamily="18" charset="-128"/>
              </a:defRPr>
            </a:lvl9pPr>
          </a:lstStyle>
          <a:p>
            <a:pPr algn="ctr">
              <a:spcBef>
                <a:spcPct val="0"/>
              </a:spcBef>
              <a:buClrTx/>
              <a:buSzTx/>
              <a:buFontTx/>
              <a:buNone/>
            </a:pPr>
            <a:fld id="{6250700D-358C-4C14-B3C7-75F173B4DCF1}" type="slidenum">
              <a:rPr kumimoji="0" lang="en-US" altLang="ja-JP" sz="1800" smtClean="0"/>
              <a:pPr algn="ctr">
                <a:spcBef>
                  <a:spcPct val="0"/>
                </a:spcBef>
                <a:buClrTx/>
                <a:buSzTx/>
                <a:buFontTx/>
                <a:buNone/>
              </a:pPr>
              <a:t>9</a:t>
            </a:fld>
            <a:endParaRPr kumimoji="0" lang="en-US" altLang="ja-JP" sz="18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2_Blueprint">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2400" b="0" i="0" u="none" strike="noStrike" cap="none" normalizeH="0" baseline="0" smtClean="0">
            <a:ln>
              <a:noFill/>
            </a:ln>
            <a:solidFill>
              <a:schemeClr val="tx1"/>
            </a:solidFill>
            <a:effectLst/>
            <a:latin typeface="Times New Roman"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2400" b="0" i="0" u="none" strike="noStrike" cap="none" normalizeH="0" baseline="0" smtClean="0">
            <a:ln>
              <a:noFill/>
            </a:ln>
            <a:solidFill>
              <a:schemeClr val="tx1"/>
            </a:solidFill>
            <a:effectLst/>
            <a:latin typeface="Times New Roman" charset="0"/>
            <a:ea typeface="ＭＳ Ｐゴシック" pitchFamily="50" charset="-128"/>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8190</TotalTime>
  <Words>1634</Words>
  <Application>Microsoft Office PowerPoint</Application>
  <PresentationFormat>画面に合わせる (4:3)</PresentationFormat>
  <Paragraphs>565</Paragraphs>
  <Slides>29</Slides>
  <Notes>29</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29</vt:i4>
      </vt:variant>
    </vt:vector>
  </HeadingPairs>
  <TitlesOfParts>
    <vt:vector size="39" baseType="lpstr">
      <vt:lpstr>Times New Roman</vt:lpstr>
      <vt:lpstr>ＭＳ Ｐゴシック</vt:lpstr>
      <vt:lpstr>Arial</vt:lpstr>
      <vt:lpstr>UD デジタル 教科書体 NK-R</vt:lpstr>
      <vt:lpstr>Wingdings</vt:lpstr>
      <vt:lpstr>ＭＳ Ｐ明朝</vt:lpstr>
      <vt:lpstr>Arial Black</vt:lpstr>
      <vt:lpstr>Tahoma</vt:lpstr>
      <vt:lpstr>Pixel</vt:lpstr>
      <vt:lpstr>2_Blueprint</vt:lpstr>
      <vt:lpstr>ＰLＣ制御（応用）</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ＰＣ制御（応用）</vt:lpstr>
    </vt:vector>
  </TitlesOfParts>
  <Company>ポリテクセンター関西</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秋好政徳</dc:creator>
  <cp:lastModifiedBy>okipoly7</cp:lastModifiedBy>
  <cp:revision>240</cp:revision>
  <cp:lastPrinted>2018-10-23T04:00:29Z</cp:lastPrinted>
  <dcterms:created xsi:type="dcterms:W3CDTF">2000-04-18T05:33:27Z</dcterms:created>
  <dcterms:modified xsi:type="dcterms:W3CDTF">2021-07-20T02:22:43Z</dcterms:modified>
</cp:coreProperties>
</file>