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2353-92DC-414D-9DC3-37050F6FEA4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23635-EC01-451D-B0A6-ACEB834163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52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E07B-C9A4-415E-A9F6-F7537E9826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09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E07B-C9A4-415E-A9F6-F7537E9826F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2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5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483F-78D7-43F3-AB35-4DE15E4CCAAA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7D11-6F74-4BDD-A5C5-32982E6D57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4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4A232-C52F-48BA-8F54-CC3A75DD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5ABFB-F0B2-46D9-BF07-A9580F6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10" y="1802251"/>
            <a:ext cx="10515600" cy="49234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名前</a:t>
            </a:r>
            <a:r>
              <a:rPr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・所属</a:t>
            </a: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酒井 那宜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IT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サポート科指導員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どこから？</a:t>
            </a: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埼玉県→熊本→沖縄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kumimoji="1"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趣味</a:t>
            </a:r>
            <a:endParaRPr kumimoji="1"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VR</a:t>
            </a:r>
          </a:p>
          <a:p>
            <a:pPr marL="457200" lvl="1" indent="0">
              <a:buNone/>
            </a:pP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カラオケ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演劇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026" name="Picture 2" descr="https://3.bp.blogspot.com/-APOEPY6vbio/VUIHhrp-qtI/AAAAAAAAtOo/FRuQtWAwUm8/s800/3_kantou4__saita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60" y="3107925"/>
            <a:ext cx="2312052" cy="231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vTjsovX29rA/W-VEjt_fAVI/AAAAAAABQGk/ppLGUnC1gsoTN6ZYq9cb2t3jBMnDdPfmgCLcBGAs/s800/vr_cable_f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618" y="5117826"/>
            <a:ext cx="1695747" cy="17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1.bp.blogspot.com/-vbwovyOsOTI/V49o0HVL8qI/AAAAAAAA8Ys/ZYK7HC-i_IoHZHAaQ4BFrXmsup8nHgmeQCLcB/s800/vr_game_3dyo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33" y="5006263"/>
            <a:ext cx="1600232" cy="17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596055" y="2163653"/>
            <a:ext cx="349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(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さかい　とものり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)</a:t>
            </a:r>
            <a:endParaRPr kumimoji="1"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032" name="Picture 8" descr="https://2.bp.blogspot.com/-z81uHQnLIeU/UqmP2xnnm5I/AAAAAAAAbnA/Ir39PtwzZfY/s800/goods_bagclosure.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85" y="4032855"/>
            <a:ext cx="682625" cy="6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167003" y="4032855"/>
            <a:ext cx="2342367" cy="426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4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4A232-C52F-48BA-8F54-CC3A75DD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5ABFB-F0B2-46D9-BF07-A9580F6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586863"/>
            <a:ext cx="11948160" cy="5414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/>
              <a:t>4. </a:t>
            </a:r>
            <a:r>
              <a:rPr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過去やってたこと</a:t>
            </a: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2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5.</a:t>
            </a:r>
            <a:r>
              <a:rPr lang="ja-JP" altLang="en-US" sz="32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技術分野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言語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	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(C, C++, C#, Java, PHP, VB.net, HTML, CSS, JS)</a:t>
            </a:r>
          </a:p>
          <a:p>
            <a:pPr marL="0" indent="0">
              <a:buNone/>
            </a:pP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制御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(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マイコン制御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RTOS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制御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PLC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制御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システム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その他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(Unity,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　ローコード開発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ja-JP" altLang="en-US" sz="32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データベース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(RDB))</a:t>
            </a:r>
          </a:p>
        </p:txBody>
      </p:sp>
      <p:pic>
        <p:nvPicPr>
          <p:cNvPr id="7" name="Picture 4" descr="https://3.bp.blogspot.com/-boC9zYSS4Zo/VUIHuAbeP3I/AAAAAAAAtSE/16GbF2nGXmE/s800/8_kyuusyuu4_kumam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86" y="2175735"/>
            <a:ext cx="1784542" cy="17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903927" y="2945873"/>
            <a:ext cx="276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生産設備保全技術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03927" y="3426768"/>
            <a:ext cx="276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組込みマイコン技術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03927" y="2464978"/>
            <a:ext cx="276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制御技術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Picture 2" descr="https://2.bp.blogspot.com/-3TGdaUk3YDE/WZP3gkOz9lI/AAAAAAABF_I/wr1aZZJGDS0o5WeM_LiHySLAhPyPk_MCgCLcBGAs/s800/keimusyo_building_syoun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5736"/>
            <a:ext cx="2124456" cy="17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962656" y="2464978"/>
            <a:ext cx="124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</a:t>
            </a:r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言語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0" name="Picture 6" descr="https://3.bp.blogspot.com/-Y3B1NqHVLqE/VUIHv6oNLFI/AAAAAAAAtSg/5lYa8fheO34/s800/9_okinaw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15" y="2110426"/>
            <a:ext cx="2186432" cy="218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10639852" y="2804520"/>
            <a:ext cx="154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組込み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endParaRPr kumimoji="1" lang="ja-JP" altLang="en-US" sz="2400" dirty="0">
              <a:latin typeface="Tahoma" panose="020B0604030504040204" pitchFamily="34" charset="0"/>
              <a:ea typeface="UD デジタル 教科書体 NK-R" panose="020204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35370" y="3224258"/>
            <a:ext cx="174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サポート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99721" y="3960278"/>
            <a:ext cx="102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1</a:t>
            </a:r>
            <a:r>
              <a:rPr kumimoji="1" lang="ja-JP" altLang="en-US" sz="2400" dirty="0" smtClean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ヶ月</a:t>
            </a:r>
            <a:endParaRPr kumimoji="1" lang="ja-JP" altLang="en-US" dirty="0">
              <a:latin typeface="Tahoma" panose="020B0604030504040204" pitchFamily="34" charset="0"/>
              <a:ea typeface="UD デジタル 教科書体 NK-R" panose="020204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38223" y="3960278"/>
            <a:ext cx="102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ahoma" panose="020B0604030504040204" pitchFamily="34" charset="0"/>
                <a:ea typeface="UD デジタル 教科書体 NK-R" panose="02020400000000000000" pitchFamily="18" charset="-128"/>
                <a:cs typeface="Tahoma" panose="020B0604030504040204" pitchFamily="34" charset="0"/>
              </a:rPr>
              <a:t>5</a:t>
            </a:r>
            <a:r>
              <a:rPr kumimoji="1" lang="ja-JP" altLang="en-US" sz="24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年</a:t>
            </a:r>
            <a:endParaRPr kumimoji="1"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617721" y="3960278"/>
            <a:ext cx="102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kumimoji="1" lang="ja-JP" altLang="en-US" sz="2400" dirty="0" smtClean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年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9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  <p:bldP spid="19" grpId="0"/>
      <p:bldP spid="20" grpId="0"/>
      <p:bldP spid="15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Office PowerPoint</Application>
  <PresentationFormat>ワイド画面</PresentationFormat>
  <Paragraphs>35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UD デジタル 教科書体 NK-R</vt:lpstr>
      <vt:lpstr>游ゴシック</vt:lpstr>
      <vt:lpstr>游ゴシック Light</vt:lpstr>
      <vt:lpstr>Arial</vt:lpstr>
      <vt:lpstr>Tahoma</vt:lpstr>
      <vt:lpstr>Office テーマ</vt:lpstr>
      <vt:lpstr>自己紹介</vt:lpstr>
      <vt:lpstr>自己紹介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okipoly7</dc:creator>
  <cp:lastModifiedBy>okipoly7</cp:lastModifiedBy>
  <cp:revision>15</cp:revision>
  <dcterms:created xsi:type="dcterms:W3CDTF">2021-06-22T06:29:22Z</dcterms:created>
  <dcterms:modified xsi:type="dcterms:W3CDTF">2024-07-02T03:42:25Z</dcterms:modified>
</cp:coreProperties>
</file>