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94" autoAdjust="0"/>
  </p:normalViewPr>
  <p:slideViewPr>
    <p:cSldViewPr snapToGrid="0" snapToObjects="1">
      <p:cViewPr varScale="1">
        <p:scale>
          <a:sx n="102" d="100"/>
          <a:sy n="102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0269-BAB4-D644-9EE2-0E15EE69FC12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304A8-FED1-C845-AF22-618111FEB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5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pokotsun.mydns.jp</a:t>
            </a:r>
            <a:r>
              <a:rPr kumimoji="1" lang="en-US" altLang="ja-JP" dirty="0" smtClean="0"/>
              <a:t>/?p=593</a:t>
            </a:r>
          </a:p>
          <a:p>
            <a:r>
              <a:rPr kumimoji="1" lang="en-US" altLang="ja-JP" dirty="0" smtClean="0"/>
              <a:t>https://</a:t>
            </a:r>
            <a:r>
              <a:rPr kumimoji="1" lang="en-US" altLang="ja-JP" dirty="0" err="1" smtClean="0"/>
              <a:t>rosettacode.org</a:t>
            </a:r>
            <a:r>
              <a:rPr kumimoji="1" lang="en-US" altLang="ja-JP" dirty="0" smtClean="0"/>
              <a:t>/wiki/</a:t>
            </a:r>
            <a:r>
              <a:rPr kumimoji="1" lang="en-US" altLang="ja-JP" dirty="0" err="1" smtClean="0"/>
              <a:t>Sorting_algorithms</a:t>
            </a:r>
            <a:r>
              <a:rPr kumimoji="1" lang="en-US" altLang="ja-JP" dirty="0" smtClean="0"/>
              <a:t>/</a:t>
            </a:r>
            <a:r>
              <a:rPr kumimoji="1" lang="en-US" altLang="ja-JP" smtClean="0"/>
              <a:t>Stooge_sort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304A8-FED1-C845-AF22-618111FEB29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74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8"/>
            <a:ext cx="8556625" cy="9334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62599"/>
            <a:ext cx="8556625" cy="74855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964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5456"/>
            <a:ext cx="8349819" cy="474070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964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直線コネクタ 10"/>
          <p:cNvCxnSpPr/>
          <p:nvPr/>
        </p:nvCxnSpPr>
        <p:spPr>
          <a:xfrm>
            <a:off x="472549" y="1246909"/>
            <a:ext cx="8375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300970" cy="5902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40754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45" y="273050"/>
            <a:ext cx="405562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40754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628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385456"/>
            <a:ext cx="7556313" cy="474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1D36A7-3121-4B42-AEE0-FCADE69CFAB9}" type="datetimeFigureOut">
              <a:rPr kumimoji="1" lang="ja-JP" altLang="en-US" smtClean="0"/>
              <a:t>16/02/29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876E83-6B94-4941-8734-A331930F5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charset="2"/>
        <a:buChar char="l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ソートプログラムについて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29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3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ソートプログラムとは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ソートとは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データの集合を一定の規則に従って並べること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与えられるリストに表示するデータに対し、全順序関係によって一列に並べることを指す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値の小さい方から大きい方へ並べること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昇順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値の大きい方から小さい方へ並べること</a:t>
            </a:r>
            <a:r>
              <a:rPr kumimoji="1" lang="en-US" altLang="ja-JP" dirty="0" smtClean="0"/>
              <a:t>→</a:t>
            </a:r>
            <a:r>
              <a:rPr lang="ja-JP" altLang="en-US" dirty="0" smtClean="0"/>
              <a:t>降順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簡単に思えるけれど実際には解く事が難しい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図書館ソートとかは</a:t>
            </a:r>
            <a:r>
              <a:rPr lang="en-US" altLang="ja-JP" dirty="0" smtClean="0"/>
              <a:t>2004</a:t>
            </a:r>
            <a:r>
              <a:rPr lang="ja-JP" altLang="en-US" dirty="0" smtClean="0"/>
              <a:t>年のアルゴリズム</a:t>
            </a:r>
            <a:endParaRPr lang="en-US" altLang="ja-JP" dirty="0" smtClean="0"/>
          </a:p>
          <a:p>
            <a:endParaRPr lang="en-US" altLang="ja-JP" dirty="0" smtClean="0"/>
          </a:p>
          <a:p>
            <a:pPr marL="2286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60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アルゴリズムの概念の勉強に最適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分割統治法</a:t>
            </a:r>
            <a:endParaRPr kumimoji="1" lang="en-US" altLang="ja-JP" dirty="0" smtClean="0"/>
          </a:p>
          <a:p>
            <a:r>
              <a:rPr lang="ja-JP" altLang="en-US" dirty="0" smtClean="0"/>
              <a:t>データ構造</a:t>
            </a:r>
            <a:endParaRPr lang="en-US" altLang="ja-JP" dirty="0" smtClean="0"/>
          </a:p>
          <a:p>
            <a:r>
              <a:rPr kumimoji="1" lang="ja-JP" altLang="en-US" dirty="0" smtClean="0"/>
              <a:t>乱択アルゴリズム</a:t>
            </a:r>
            <a:endParaRPr kumimoji="1" lang="en-US" altLang="ja-JP" dirty="0" smtClean="0"/>
          </a:p>
          <a:p>
            <a:r>
              <a:rPr lang="ja-JP" altLang="en-US" dirty="0" smtClean="0"/>
              <a:t>計算量解析</a:t>
            </a:r>
            <a:endParaRPr lang="en-US" altLang="ja-JP" dirty="0" smtClean="0"/>
          </a:p>
          <a:p>
            <a:r>
              <a:rPr kumimoji="1" lang="en-US" altLang="ja-JP" dirty="0" smtClean="0"/>
              <a:t>O</a:t>
            </a:r>
            <a:r>
              <a:rPr kumimoji="1" lang="ja-JP" altLang="en-US" dirty="0" smtClean="0"/>
              <a:t>記法</a:t>
            </a:r>
            <a:endParaRPr kumimoji="1" lang="en-US" altLang="ja-JP" dirty="0" smtClean="0"/>
          </a:p>
          <a:p>
            <a:r>
              <a:rPr lang="ja-JP" altLang="en-US" dirty="0" smtClean="0"/>
              <a:t>時間と空間のトレードオフ</a:t>
            </a:r>
            <a:endParaRPr lang="en-US" altLang="ja-JP" dirty="0" smtClean="0"/>
          </a:p>
          <a:p>
            <a:r>
              <a:rPr lang="ja-JP" altLang="en-US" dirty="0" smtClean="0"/>
              <a:t>下限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1430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ソートアルゴリズムの分類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安定ソート</a:t>
            </a:r>
            <a:endParaRPr kumimoji="1" lang="en-US" altLang="ja-JP" dirty="0" smtClean="0"/>
          </a:p>
          <a:p>
            <a:r>
              <a:rPr lang="ja-JP" altLang="en-US" dirty="0" smtClean="0"/>
              <a:t>内部ソートと外部ソート</a:t>
            </a:r>
            <a:endParaRPr lang="en-US" altLang="ja-JP" dirty="0" smtClean="0"/>
          </a:p>
          <a:p>
            <a:r>
              <a:rPr kumimoji="1" lang="ja-JP" altLang="en-US" dirty="0" smtClean="0"/>
              <a:t>比較ソート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67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バブルソート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隣合う要素の大小を比較しながら整列させること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最悪計算時間が</a:t>
            </a:r>
            <a:r>
              <a:rPr kumimoji="1" lang="en-US" altLang="ja-JP" dirty="0" smtClean="0"/>
              <a:t>O(n^2)</a:t>
            </a:r>
            <a:r>
              <a:rPr kumimoji="1" lang="ja-JP" altLang="en-US" dirty="0" smtClean="0"/>
              <a:t>と遅い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ただし、アルゴリズムが単純で実装が用意</a:t>
            </a:r>
            <a:endParaRPr kumimoji="1" lang="en-US" altLang="ja-JP" dirty="0" smtClean="0"/>
          </a:p>
          <a:p>
            <a:pPr lvl="1"/>
            <a:r>
              <a:rPr kumimoji="1" lang="ja-JP" altLang="en-US" smtClean="0"/>
              <a:t>並列処理との親和性が高い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41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アルゴリズムの違いについて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データ構造や必要な出力によって使われるアルゴリズムは異なる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33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ソートプログラムの種類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バブルソート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32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バケットソート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別名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バケツルート、分布数えソート、係数ソート、ビンソートともいう</a:t>
            </a:r>
            <a:endParaRPr lang="en-US" altLang="ja-JP" dirty="0" smtClean="0"/>
          </a:p>
          <a:p>
            <a:r>
              <a:rPr lang="ja-JP" altLang="en-US" dirty="0" smtClean="0"/>
              <a:t>パフォーマンス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O(n)</a:t>
            </a:r>
            <a:r>
              <a:rPr lang="ja-JP" altLang="en-US" dirty="0" smtClean="0"/>
              <a:t>と高速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ただし、とりうる値</a:t>
            </a:r>
            <a:r>
              <a:rPr lang="ja-JP" altLang="en-US" dirty="0" smtClean="0"/>
              <a:t>がｍ種類であるとか制約がつよい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78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コムソート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21136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サマー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アドバンテージ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mythema.thmx</Template>
  <TotalTime>172</TotalTime>
  <Words>241</Words>
  <Application>Microsoft Macintosh PowerPoint</Application>
  <PresentationFormat>画面に合わせる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mythema</vt:lpstr>
      <vt:lpstr>ソートプログラムについて</vt:lpstr>
      <vt:lpstr>ソートプログラムとは</vt:lpstr>
      <vt:lpstr>アルゴリズムの概念の勉強に最適</vt:lpstr>
      <vt:lpstr>ソートアルゴリズムの分類</vt:lpstr>
      <vt:lpstr>バブルソート</vt:lpstr>
      <vt:lpstr>アルゴリズムの違いについて</vt:lpstr>
      <vt:lpstr>ソートプログラムの種類</vt:lpstr>
      <vt:lpstr>バケットソート</vt:lpstr>
      <vt:lpstr>コムソート</vt:lpstr>
    </vt:vector>
  </TitlesOfParts>
  <Company>Dwango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ソートプログラムについて</dc:title>
  <dc:creator>miho_sakai</dc:creator>
  <cp:lastModifiedBy>miho_sakai</cp:lastModifiedBy>
  <cp:revision>22</cp:revision>
  <dcterms:created xsi:type="dcterms:W3CDTF">2016-02-29T07:25:33Z</dcterms:created>
  <dcterms:modified xsi:type="dcterms:W3CDTF">2016-02-29T11:07:31Z</dcterms:modified>
</cp:coreProperties>
</file>