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60E"/>
    <a:srgbClr val="000000"/>
    <a:srgbClr val="0EE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E12E41-4417-4E5F-80E3-7EB22EAC5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BFFDB8C-6C35-4621-B07F-651D489BF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8DA8A8-A2B1-42A3-AB7F-EEC99604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9C53-6B07-4633-85D2-81885C8B81E3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A29C88-FC27-469A-B10A-843BB96C1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DBE7EB-D0FE-4FA0-AA2B-FB6E47D4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4C9E-F553-493E-BB0C-7C2580495F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43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320ABD-D135-435C-BCB2-5245516F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97B793F-622F-4EE8-AAE0-A0E36C91A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EF10B4-94E6-4440-B66B-F067D833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9C53-6B07-4633-85D2-81885C8B81E3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F44E74-579B-4A9C-95F2-F9B0C268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017FAF-1329-4850-8417-421451DF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4C9E-F553-493E-BB0C-7C2580495F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4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F1B5CD-898B-48A9-A805-7822ABCC8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24A704-0C03-4C2E-8A90-88E5829F8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A8571A-BB90-466C-85A5-3914F6EC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9C53-6B07-4633-85D2-81885C8B81E3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82EB44-1810-4162-9DF8-FA0C711A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45A542-5204-4F00-A4C8-A342A061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4C9E-F553-493E-BB0C-7C2580495F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95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C41861-F683-450A-95AB-2A04F5BB8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F82083-75BA-42B2-90C2-64B998F0C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7A8E2F-1906-443C-B3F5-8661CCD8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9C53-6B07-4633-85D2-81885C8B81E3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F6B364-5D7C-408F-AF18-F98FD208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44BB86-FCCE-4CDE-B136-3B298AF24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4C9E-F553-493E-BB0C-7C2580495F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34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B7ACD-F1EB-4B99-B8BD-57D4E9D52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47C049-B5A9-419A-B37F-9EA5C0E40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104540-D759-45D5-8CAF-DFF4DC09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9C53-6B07-4633-85D2-81885C8B81E3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30B3F4-B7C2-4753-BD7A-9E6E8B4C1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01E4B0-3E29-454B-B9D6-6C29C84E3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4C9E-F553-493E-BB0C-7C2580495F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13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23A4EF-0485-4F1F-8CD3-EED5874E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54657C-C9B6-44BA-B9E3-62796AA27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7646A6-E126-497A-80A0-06EF470AF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0C0846-35E7-4E3D-8BF2-2928D578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9C53-6B07-4633-85D2-81885C8B81E3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65A656-63CB-41AD-8A76-788E761C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9423CF-A24D-4AB1-8BD4-DE1371296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4C9E-F553-493E-BB0C-7C2580495F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19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221DAC-A744-4619-B93F-5165BFC7C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1229A4-974B-4551-8F17-E34B36844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AD92A9-95E9-4CDB-80CE-462A00531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03DA938-A859-4282-9443-9E2966C9C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D554401-FE0E-400A-A5AC-D3E8BCD17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03F8EB9-638C-4C10-9F04-D7A83A709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9C53-6B07-4633-85D2-81885C8B81E3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4DB70BC-5B72-432A-9E52-34A6637A1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19FC621-8F5A-40E3-90BB-7FE00D94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4C9E-F553-493E-BB0C-7C2580495F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302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2B3FF-444D-4AB6-9E92-CA9457E9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BAFF293-651E-4B05-A54D-53AD2430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9C53-6B07-4633-85D2-81885C8B81E3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819E4D5-1DDE-4808-9B13-E5D24163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BB73D73-2715-4521-BA8D-9DBBE589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4C9E-F553-493E-BB0C-7C2580495F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25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BE3DC61-7943-423A-833C-6C1CBC2C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9C53-6B07-4633-85D2-81885C8B81E3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8398E8C-4CC7-4BD2-816A-BCC02B67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D5CCD7-74F9-463F-ABBA-43BD7F7D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4C9E-F553-493E-BB0C-7C2580495F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20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754789-D840-4E9E-A860-581B7EDB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ABC71E-397B-4910-8CEC-83635140B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F549E3-9D9F-4A14-A579-A8CF19B2D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744F0B-DCE6-4B8A-B37A-151815D9B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9C53-6B07-4633-85D2-81885C8B81E3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C93665-C41A-4FEB-99B5-70F11EF6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A0B274-F005-4037-8D64-FA137747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4C9E-F553-493E-BB0C-7C2580495F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801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D2BA9C-76C0-4579-B872-A8B402139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D3BB70B-BFDB-4A82-AA79-F991C6712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5DEF68-7F91-4D67-99CA-30F311628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527916-88AF-4A57-8D30-28B4F083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9C53-6B07-4633-85D2-81885C8B81E3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93209D-83C5-4FA6-BFD2-A779CC20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8D4359-F9E2-43B8-9546-8B8B6AF9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4C9E-F553-493E-BB0C-7C2580495F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40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A5230BF-37DA-4D24-AC4A-FA4FC664E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F13BD6-CE02-476B-83C1-8CFF83D38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AF979C-DC01-42D5-9715-8A52D61AC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9C53-6B07-4633-85D2-81885C8B81E3}" type="datetimeFigureOut">
              <a:rPr kumimoji="1" lang="ja-JP" altLang="en-US" smtClean="0"/>
              <a:t>2017/10/24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CAF329-E7F8-46FA-B43A-8E4FAA1DB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EE56F1-0BF3-42A8-B8E8-B40B05306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14C9E-F553-493E-BB0C-7C2580495F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80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FE12CEC3-3FFF-4DB3-94CC-695BBEA3BE93}"/>
              </a:ext>
            </a:extLst>
          </p:cNvPr>
          <p:cNvSpPr/>
          <p:nvPr/>
        </p:nvSpPr>
        <p:spPr>
          <a:xfrm>
            <a:off x="1048624" y="645953"/>
            <a:ext cx="2533475" cy="2499919"/>
          </a:xfrm>
          <a:prstGeom prst="ellipse">
            <a:avLst/>
          </a:prstGeom>
          <a:solidFill>
            <a:srgbClr val="0EE6DC"/>
          </a:solidFill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bg1"/>
                </a:solidFill>
              </a:rPr>
              <a:t>開いている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F43F89E-CF69-4EBD-A155-F88AED90C0FA}"/>
              </a:ext>
            </a:extLst>
          </p:cNvPr>
          <p:cNvSpPr/>
          <p:nvPr/>
        </p:nvSpPr>
        <p:spPr>
          <a:xfrm>
            <a:off x="3867325" y="645952"/>
            <a:ext cx="2592198" cy="2499919"/>
          </a:xfrm>
          <a:prstGeom prst="ellipse">
            <a:avLst/>
          </a:prstGeom>
          <a:solidFill>
            <a:srgbClr val="FA460E"/>
          </a:solidFill>
          <a:ln w="12700">
            <a:solidFill>
              <a:srgbClr val="00206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/>
              <a:t>閉まっている</a:t>
            </a:r>
          </a:p>
        </p:txBody>
      </p:sp>
    </p:spTree>
    <p:extLst>
      <p:ext uri="{BB962C8B-B14F-4D97-AF65-F5344CB8AC3E}">
        <p14:creationId xmlns:p14="http://schemas.microsoft.com/office/powerpoint/2010/main" val="54141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FFBE752-314B-4782-AD58-02231924DBC0}"/>
              </a:ext>
            </a:extLst>
          </p:cNvPr>
          <p:cNvSpPr/>
          <p:nvPr/>
        </p:nvSpPr>
        <p:spPr>
          <a:xfrm>
            <a:off x="377504" y="369115"/>
            <a:ext cx="4521666" cy="4647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b="1" dirty="0"/>
              <a:t>冷蔵庫</a:t>
            </a:r>
            <a:endParaRPr kumimoji="1" lang="ja-JP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6145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FFBE752-314B-4782-AD58-02231924DBC0}"/>
              </a:ext>
            </a:extLst>
          </p:cNvPr>
          <p:cNvSpPr/>
          <p:nvPr/>
        </p:nvSpPr>
        <p:spPr>
          <a:xfrm>
            <a:off x="377504" y="369115"/>
            <a:ext cx="4521666" cy="4647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3900" b="1" dirty="0"/>
              <a:t>☆</a:t>
            </a:r>
            <a:endParaRPr kumimoji="1" lang="ja-JP" altLang="en-US" sz="23900" b="1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B6D4C0B-0C05-477A-BF61-A3F983EBA289}"/>
              </a:ext>
            </a:extLst>
          </p:cNvPr>
          <p:cNvSpPr/>
          <p:nvPr/>
        </p:nvSpPr>
        <p:spPr>
          <a:xfrm>
            <a:off x="5261294" y="369115"/>
            <a:ext cx="4521666" cy="4647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3900" b="1" dirty="0"/>
              <a:t>♥</a:t>
            </a:r>
          </a:p>
        </p:txBody>
      </p:sp>
    </p:spTree>
    <p:extLst>
      <p:ext uri="{BB962C8B-B14F-4D97-AF65-F5344CB8AC3E}">
        <p14:creationId xmlns:p14="http://schemas.microsoft.com/office/powerpoint/2010/main" val="377638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</Words>
  <Application>Microsoft Office PowerPoint</Application>
  <PresentationFormat>ワイド画面</PresentationFormat>
  <Paragraphs>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2014e19@gifu.kosen-ac.jp</dc:creator>
  <cp:lastModifiedBy>2014e19@gifu.kosen-ac.jp</cp:lastModifiedBy>
  <cp:revision>4</cp:revision>
  <dcterms:created xsi:type="dcterms:W3CDTF">2017-10-12T17:45:22Z</dcterms:created>
  <dcterms:modified xsi:type="dcterms:W3CDTF">2017-10-23T18:22:46Z</dcterms:modified>
</cp:coreProperties>
</file>