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13716000" cx="24384000"/>
  <p:notesSz cx="6858000" cy="9144000"/>
  <p:embeddedFontLst>
    <p:embeddedFont>
      <p:font typeface="Helvetica Neue"/>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CAB74E-651C-47B1-8BB5-5D7BA999E977}">
  <a:tblStyle styleId="{26CAB74E-651C-47B1-8BB5-5D7BA999E977}" styleName="Table_0">
    <a:wholeTbl>
      <a:tcTxStyle b="off" i="off">
        <a:font>
          <a:latin typeface="Calibri"/>
          <a:ea typeface="Calibri"/>
          <a:cs typeface="Calibri"/>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wholeTbl>
    <a:band1H>
      <a:tcTxStyle/>
    </a:band1H>
    <a:band2H>
      <a:tcTxStyle b="off" i="off"/>
      <a:tcStyle>
        <a:fill>
          <a:solidFill>
            <a:srgbClr val="E3E5E8"/>
          </a:solidFill>
        </a:fill>
      </a:tcStyle>
    </a:band2H>
    <a:band1V>
      <a:tcTxStyle/>
    </a:band1V>
    <a:band2V>
      <a:tcTxStyle/>
    </a:band2V>
    <a:lastCol>
      <a:tcTxStyle/>
    </a:lastCol>
    <a:firstCol>
      <a:tcTxStyle b="on" i="off">
        <a:font>
          <a:latin typeface="Calibri"/>
          <a:ea typeface="Calibri"/>
          <a:cs typeface="Calibri"/>
        </a:font>
        <a:srgbClr val="000000"/>
      </a:tcTxStyle>
      <a:tcStyle>
        <a:tcBdr>
          <a:left>
            <a:ln cap="flat" cmpd="sng" w="12700">
              <a:solidFill>
                <a:srgbClr val="000000"/>
              </a:solidFill>
              <a:prstDash val="solid"/>
              <a:round/>
              <a:headEnd len="sm" w="sm" type="none"/>
              <a:tailEnd len="sm" w="sm" type="none"/>
            </a:ln>
          </a:left>
          <a:right>
            <a:ln cap="flat" cmpd="sng" w="381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firstCol>
    <a:lastRow>
      <a:tcTxStyle b="on" i="off">
        <a:font>
          <a:latin typeface="Calibri"/>
          <a:ea typeface="Calibri"/>
          <a:cs typeface="Calibri"/>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381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n" i="off">
        <a:font>
          <a:latin typeface="Calibri"/>
          <a:ea typeface="Calibri"/>
          <a:cs typeface="Calibri"/>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381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bold.fntdata"/><Relationship Id="rId25" Type="http://schemas.openxmlformats.org/officeDocument/2006/relationships/font" Target="fonts/HelveticaNeue-regular.fntdata"/><Relationship Id="rId28" Type="http://schemas.openxmlformats.org/officeDocument/2006/relationships/font" Target="fonts/HelveticaNeue-boldItalic.fntdata"/><Relationship Id="rId27" Type="http://schemas.openxmlformats.org/officeDocument/2006/relationships/font" Target="fonts/HelveticaNeue-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4ccdc6c920_0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4ccdc6c920_0_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4ccdc6c920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4ccdc6c920_0_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4ccdc6c920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4ccdc6c920_0_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4ccdc6c920_0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4ccdc6c920_0_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4ccdc6c920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4ccdc6c920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ccdc6c920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4ccdc6c920_0_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003462"/>
        </a:solidFill>
      </p:bgPr>
    </p:bg>
    <p:spTree>
      <p:nvGrpSpPr>
        <p:cNvPr id="11" name="Shape 11"/>
        <p:cNvGrpSpPr/>
        <p:nvPr/>
      </p:nvGrpSpPr>
      <p:grpSpPr>
        <a:xfrm>
          <a:off x="0" y="0"/>
          <a:ext cx="0" cy="0"/>
          <a:chOff x="0" y="0"/>
          <a:chExt cx="0" cy="0"/>
        </a:xfrm>
      </p:grpSpPr>
      <p:sp>
        <p:nvSpPr>
          <p:cNvPr id="12" name="Google Shape;12;p2"/>
          <p:cNvSpPr txBox="1"/>
          <p:nvPr>
            <p:ph idx="1" type="body"/>
          </p:nvPr>
        </p:nvSpPr>
        <p:spPr>
          <a:xfrm>
            <a:off x="1201340" y="11847162"/>
            <a:ext cx="21971003" cy="6369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FFFFFF"/>
              </a:buClr>
              <a:buSzPts val="3600"/>
              <a:buNone/>
              <a:defRPr b="1" sz="3600">
                <a:solidFill>
                  <a:srgbClr val="FFFFFF"/>
                </a:solidFill>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13" name="Google Shape;13;p2"/>
          <p:cNvSpPr txBox="1"/>
          <p:nvPr>
            <p:ph type="title"/>
          </p:nvPr>
        </p:nvSpPr>
        <p:spPr>
          <a:xfrm>
            <a:off x="1206496" y="2574991"/>
            <a:ext cx="21971004" cy="464820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11600"/>
              <a:buFont typeface="Calibri"/>
              <a:buNone/>
              <a:defRPr sz="11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2" type="body"/>
          </p:nvPr>
        </p:nvSpPr>
        <p:spPr>
          <a:xfrm>
            <a:off x="1201342" y="7210490"/>
            <a:ext cx="21971001" cy="190500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chemeClr val="accent1"/>
              </a:buClr>
              <a:buSzPts val="5500"/>
              <a:buNone/>
              <a:defRPr b="1" sz="5500">
                <a:solidFill>
                  <a:schemeClr val="accent1"/>
                </a:solidFill>
              </a:defRPr>
            </a:lvl1pPr>
            <a:lvl2pPr indent="-228600" lvl="1" marL="914400" algn="l">
              <a:lnSpc>
                <a:spcPct val="100000"/>
              </a:lnSpc>
              <a:spcBef>
                <a:spcPts val="0"/>
              </a:spcBef>
              <a:spcAft>
                <a:spcPts val="0"/>
              </a:spcAft>
              <a:buClr>
                <a:schemeClr val="accent1"/>
              </a:buClr>
              <a:buSzPts val="5500"/>
              <a:buNone/>
              <a:defRPr b="1" sz="5500">
                <a:solidFill>
                  <a:schemeClr val="accent1"/>
                </a:solidFill>
              </a:defRPr>
            </a:lvl2pPr>
            <a:lvl3pPr indent="-228600" lvl="2" marL="1371600" algn="l">
              <a:lnSpc>
                <a:spcPct val="100000"/>
              </a:lnSpc>
              <a:spcBef>
                <a:spcPts val="0"/>
              </a:spcBef>
              <a:spcAft>
                <a:spcPts val="0"/>
              </a:spcAft>
              <a:buClr>
                <a:schemeClr val="accent1"/>
              </a:buClr>
              <a:buSzPts val="5500"/>
              <a:buNone/>
              <a:defRPr b="1" sz="5500">
                <a:solidFill>
                  <a:schemeClr val="accent1"/>
                </a:solidFill>
              </a:defRPr>
            </a:lvl3pPr>
            <a:lvl4pPr indent="-228600" lvl="3" marL="1828800" algn="l">
              <a:lnSpc>
                <a:spcPct val="100000"/>
              </a:lnSpc>
              <a:spcBef>
                <a:spcPts val="0"/>
              </a:spcBef>
              <a:spcAft>
                <a:spcPts val="0"/>
              </a:spcAft>
              <a:buClr>
                <a:schemeClr val="accent1"/>
              </a:buClr>
              <a:buSzPts val="5500"/>
              <a:buNone/>
              <a:defRPr b="1" sz="5500">
                <a:solidFill>
                  <a:schemeClr val="accent1"/>
                </a:solidFill>
              </a:defRPr>
            </a:lvl4pPr>
            <a:lvl5pPr indent="-228600" lvl="4" marL="2286000" algn="l">
              <a:lnSpc>
                <a:spcPct val="100000"/>
              </a:lnSpc>
              <a:spcBef>
                <a:spcPts val="0"/>
              </a:spcBef>
              <a:spcAft>
                <a:spcPts val="0"/>
              </a:spcAft>
              <a:buClr>
                <a:schemeClr val="accent1"/>
              </a:buClr>
              <a:buSzPts val="5500"/>
              <a:buNone/>
              <a:defRPr b="1" sz="5500">
                <a:solidFill>
                  <a:schemeClr val="accen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15" name="Google Shape;15;p2"/>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GB"/>
              <a:t>‹#›</a:t>
            </a:fld>
            <a:endParaRPr b="0" i="0" sz="2400" u="none" cap="none" strike="noStrike">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11"/>
          <p:cNvSpPr txBox="1"/>
          <p:nvPr>
            <p:ph type="title"/>
          </p:nvPr>
        </p:nvSpPr>
        <p:spPr>
          <a:xfrm>
            <a:off x="1679577" y="914400"/>
            <a:ext cx="7864474" cy="3200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400"/>
              <a:buFont typeface="Calibri"/>
              <a:buNone/>
              <a:defRPr sz="6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1"/>
          <p:cNvSpPr txBox="1"/>
          <p:nvPr>
            <p:ph idx="1" type="body"/>
          </p:nvPr>
        </p:nvSpPr>
        <p:spPr>
          <a:xfrm>
            <a:off x="10366376" y="1974851"/>
            <a:ext cx="12344400" cy="9747250"/>
          </a:xfrm>
          <a:prstGeom prst="rect">
            <a:avLst/>
          </a:prstGeom>
          <a:noFill/>
          <a:ln>
            <a:noFill/>
          </a:ln>
        </p:spPr>
        <p:txBody>
          <a:bodyPr anchorCtr="0" anchor="t" bIns="45700" lIns="91425" spcFirstLastPara="1" rIns="91425" wrap="square" tIns="45700">
            <a:normAutofit/>
          </a:bodyPr>
          <a:lstStyle>
            <a:lvl1pPr indent="-635000" lvl="0" marL="457200" algn="l">
              <a:lnSpc>
                <a:spcPct val="90000"/>
              </a:lnSpc>
              <a:spcBef>
                <a:spcPts val="2000"/>
              </a:spcBef>
              <a:spcAft>
                <a:spcPts val="0"/>
              </a:spcAft>
              <a:buClr>
                <a:schemeClr val="dk1"/>
              </a:buClr>
              <a:buSzPts val="6400"/>
              <a:buChar char="•"/>
              <a:defRPr sz="6400"/>
            </a:lvl1pPr>
            <a:lvl2pPr indent="-584200" lvl="1" marL="914400" algn="l">
              <a:lnSpc>
                <a:spcPct val="90000"/>
              </a:lnSpc>
              <a:spcBef>
                <a:spcPts val="1000"/>
              </a:spcBef>
              <a:spcAft>
                <a:spcPts val="0"/>
              </a:spcAft>
              <a:buClr>
                <a:schemeClr val="dk1"/>
              </a:buClr>
              <a:buSzPts val="5600"/>
              <a:buChar char="•"/>
              <a:defRPr sz="5600"/>
            </a:lvl2pPr>
            <a:lvl3pPr indent="-533400" lvl="2" marL="1371600" algn="l">
              <a:lnSpc>
                <a:spcPct val="90000"/>
              </a:lnSpc>
              <a:spcBef>
                <a:spcPts val="1000"/>
              </a:spcBef>
              <a:spcAft>
                <a:spcPts val="0"/>
              </a:spcAft>
              <a:buClr>
                <a:schemeClr val="dk1"/>
              </a:buClr>
              <a:buSzPts val="4800"/>
              <a:buChar char="•"/>
              <a:defRPr sz="4800"/>
            </a:lvl3pPr>
            <a:lvl4pPr indent="-482600" lvl="3" marL="1828800" algn="l">
              <a:lnSpc>
                <a:spcPct val="90000"/>
              </a:lnSpc>
              <a:spcBef>
                <a:spcPts val="1000"/>
              </a:spcBef>
              <a:spcAft>
                <a:spcPts val="0"/>
              </a:spcAft>
              <a:buClr>
                <a:schemeClr val="dk1"/>
              </a:buClr>
              <a:buSzPts val="4000"/>
              <a:buChar char="•"/>
              <a:defRPr sz="4000"/>
            </a:lvl4pPr>
            <a:lvl5pPr indent="-482600" lvl="4" marL="2286000" algn="l">
              <a:lnSpc>
                <a:spcPct val="90000"/>
              </a:lnSpc>
              <a:spcBef>
                <a:spcPts val="1000"/>
              </a:spcBef>
              <a:spcAft>
                <a:spcPts val="0"/>
              </a:spcAft>
              <a:buClr>
                <a:schemeClr val="dk1"/>
              </a:buClr>
              <a:buSzPts val="4000"/>
              <a:buChar char="•"/>
              <a:defRPr sz="4000"/>
            </a:lvl5pPr>
            <a:lvl6pPr indent="-482600" lvl="5" marL="2743200" algn="l">
              <a:lnSpc>
                <a:spcPct val="90000"/>
              </a:lnSpc>
              <a:spcBef>
                <a:spcPts val="1000"/>
              </a:spcBef>
              <a:spcAft>
                <a:spcPts val="0"/>
              </a:spcAft>
              <a:buClr>
                <a:schemeClr val="dk1"/>
              </a:buClr>
              <a:buSzPts val="4000"/>
              <a:buChar char="•"/>
              <a:defRPr sz="4000"/>
            </a:lvl6pPr>
            <a:lvl7pPr indent="-482600" lvl="6" marL="3200400" algn="l">
              <a:lnSpc>
                <a:spcPct val="90000"/>
              </a:lnSpc>
              <a:spcBef>
                <a:spcPts val="1000"/>
              </a:spcBef>
              <a:spcAft>
                <a:spcPts val="0"/>
              </a:spcAft>
              <a:buClr>
                <a:schemeClr val="dk1"/>
              </a:buClr>
              <a:buSzPts val="4000"/>
              <a:buChar char="•"/>
              <a:defRPr sz="4000"/>
            </a:lvl7pPr>
            <a:lvl8pPr indent="-482600" lvl="7" marL="3657600" algn="l">
              <a:lnSpc>
                <a:spcPct val="90000"/>
              </a:lnSpc>
              <a:spcBef>
                <a:spcPts val="1000"/>
              </a:spcBef>
              <a:spcAft>
                <a:spcPts val="0"/>
              </a:spcAft>
              <a:buClr>
                <a:schemeClr val="dk1"/>
              </a:buClr>
              <a:buSzPts val="4000"/>
              <a:buChar char="•"/>
              <a:defRPr sz="4000"/>
            </a:lvl8pPr>
            <a:lvl9pPr indent="-482600" lvl="8" marL="4114800" algn="l">
              <a:lnSpc>
                <a:spcPct val="90000"/>
              </a:lnSpc>
              <a:spcBef>
                <a:spcPts val="1000"/>
              </a:spcBef>
              <a:spcAft>
                <a:spcPts val="0"/>
              </a:spcAft>
              <a:buClr>
                <a:schemeClr val="dk1"/>
              </a:buClr>
              <a:buSzPts val="4000"/>
              <a:buChar char="•"/>
              <a:defRPr sz="4000"/>
            </a:lvl9pPr>
          </a:lstStyle>
          <a:p/>
        </p:txBody>
      </p:sp>
      <p:sp>
        <p:nvSpPr>
          <p:cNvPr id="65" name="Google Shape;65;p11"/>
          <p:cNvSpPr txBox="1"/>
          <p:nvPr>
            <p:ph idx="2" type="body"/>
          </p:nvPr>
        </p:nvSpPr>
        <p:spPr>
          <a:xfrm>
            <a:off x="1679577" y="4114800"/>
            <a:ext cx="7864474" cy="762317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000"/>
              </a:spcBef>
              <a:spcAft>
                <a:spcPts val="0"/>
              </a:spcAft>
              <a:buClr>
                <a:schemeClr val="dk1"/>
              </a:buClr>
              <a:buSzPts val="3200"/>
              <a:buNone/>
              <a:defRPr sz="3200"/>
            </a:lvl1pPr>
            <a:lvl2pPr indent="-228600" lvl="1" marL="914400" algn="l">
              <a:lnSpc>
                <a:spcPct val="90000"/>
              </a:lnSpc>
              <a:spcBef>
                <a:spcPts val="1000"/>
              </a:spcBef>
              <a:spcAft>
                <a:spcPts val="0"/>
              </a:spcAft>
              <a:buClr>
                <a:schemeClr val="dk1"/>
              </a:buClr>
              <a:buSzPts val="2800"/>
              <a:buNone/>
              <a:defRPr sz="2800"/>
            </a:lvl2pPr>
            <a:lvl3pPr indent="-228600" lvl="2" marL="1371600" algn="l">
              <a:lnSpc>
                <a:spcPct val="90000"/>
              </a:lnSpc>
              <a:spcBef>
                <a:spcPts val="1000"/>
              </a:spcBef>
              <a:spcAft>
                <a:spcPts val="0"/>
              </a:spcAft>
              <a:buClr>
                <a:schemeClr val="dk1"/>
              </a:buClr>
              <a:buSzPts val="2400"/>
              <a:buNone/>
              <a:defRPr sz="2400"/>
            </a:lvl3pPr>
            <a:lvl4pPr indent="-228600" lvl="3" marL="1828800" algn="l">
              <a:lnSpc>
                <a:spcPct val="90000"/>
              </a:lnSpc>
              <a:spcBef>
                <a:spcPts val="1000"/>
              </a:spcBef>
              <a:spcAft>
                <a:spcPts val="0"/>
              </a:spcAft>
              <a:buClr>
                <a:schemeClr val="dk1"/>
              </a:buClr>
              <a:buSzPts val="2000"/>
              <a:buNone/>
              <a:defRPr sz="2000"/>
            </a:lvl4pPr>
            <a:lvl5pPr indent="-228600" lvl="4" marL="2286000" algn="l">
              <a:lnSpc>
                <a:spcPct val="90000"/>
              </a:lnSpc>
              <a:spcBef>
                <a:spcPts val="1000"/>
              </a:spcBef>
              <a:spcAft>
                <a:spcPts val="0"/>
              </a:spcAft>
              <a:buClr>
                <a:schemeClr val="dk1"/>
              </a:buClr>
              <a:buSzPts val="2000"/>
              <a:buNone/>
              <a:defRPr sz="2000"/>
            </a:lvl5pPr>
            <a:lvl6pPr indent="-228600" lvl="5" marL="2743200" algn="l">
              <a:lnSpc>
                <a:spcPct val="90000"/>
              </a:lnSpc>
              <a:spcBef>
                <a:spcPts val="1000"/>
              </a:spcBef>
              <a:spcAft>
                <a:spcPts val="0"/>
              </a:spcAft>
              <a:buClr>
                <a:schemeClr val="dk1"/>
              </a:buClr>
              <a:buSzPts val="2000"/>
              <a:buNone/>
              <a:defRPr sz="2000"/>
            </a:lvl6pPr>
            <a:lvl7pPr indent="-228600" lvl="6" marL="3200400" algn="l">
              <a:lnSpc>
                <a:spcPct val="90000"/>
              </a:lnSpc>
              <a:spcBef>
                <a:spcPts val="1000"/>
              </a:spcBef>
              <a:spcAft>
                <a:spcPts val="0"/>
              </a:spcAft>
              <a:buClr>
                <a:schemeClr val="dk1"/>
              </a:buClr>
              <a:buSzPts val="2000"/>
              <a:buNone/>
              <a:defRPr sz="2000"/>
            </a:lvl7pPr>
            <a:lvl8pPr indent="-228600" lvl="7" marL="3657600" algn="l">
              <a:lnSpc>
                <a:spcPct val="90000"/>
              </a:lnSpc>
              <a:spcBef>
                <a:spcPts val="1000"/>
              </a:spcBef>
              <a:spcAft>
                <a:spcPts val="0"/>
              </a:spcAft>
              <a:buClr>
                <a:schemeClr val="dk1"/>
              </a:buClr>
              <a:buSzPts val="2000"/>
              <a:buNone/>
              <a:defRPr sz="2000"/>
            </a:lvl8pPr>
            <a:lvl9pPr indent="-228600" lvl="8" marL="4114800" algn="l">
              <a:lnSpc>
                <a:spcPct val="90000"/>
              </a:lnSpc>
              <a:spcBef>
                <a:spcPts val="1000"/>
              </a:spcBef>
              <a:spcAft>
                <a:spcPts val="0"/>
              </a:spcAft>
              <a:buClr>
                <a:schemeClr val="dk1"/>
              </a:buClr>
              <a:buSzPts val="2000"/>
              <a:buNone/>
              <a:defRPr sz="2000"/>
            </a:lvl9pPr>
          </a:lstStyle>
          <a:p/>
        </p:txBody>
      </p:sp>
      <p:sp>
        <p:nvSpPr>
          <p:cNvPr id="66" name="Google Shape;66;p11"/>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1"/>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2"/>
          <p:cNvSpPr txBox="1"/>
          <p:nvPr>
            <p:ph type="title"/>
          </p:nvPr>
        </p:nvSpPr>
        <p:spPr>
          <a:xfrm>
            <a:off x="1679577" y="914400"/>
            <a:ext cx="7864474" cy="3200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400"/>
              <a:buFont typeface="Calibri"/>
              <a:buNone/>
              <a:defRPr sz="6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2"/>
          <p:cNvSpPr/>
          <p:nvPr>
            <p:ph idx="2" type="pic"/>
          </p:nvPr>
        </p:nvSpPr>
        <p:spPr>
          <a:xfrm>
            <a:off x="10366376" y="1974851"/>
            <a:ext cx="12344400" cy="9747250"/>
          </a:xfrm>
          <a:prstGeom prst="rect">
            <a:avLst/>
          </a:prstGeom>
          <a:noFill/>
          <a:ln>
            <a:noFill/>
          </a:ln>
        </p:spPr>
      </p:sp>
      <p:sp>
        <p:nvSpPr>
          <p:cNvPr id="72" name="Google Shape;72;p12"/>
          <p:cNvSpPr txBox="1"/>
          <p:nvPr>
            <p:ph idx="1" type="body"/>
          </p:nvPr>
        </p:nvSpPr>
        <p:spPr>
          <a:xfrm>
            <a:off x="1679577" y="4114800"/>
            <a:ext cx="7864474" cy="762317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000"/>
              </a:spcBef>
              <a:spcAft>
                <a:spcPts val="0"/>
              </a:spcAft>
              <a:buClr>
                <a:schemeClr val="dk1"/>
              </a:buClr>
              <a:buSzPts val="3200"/>
              <a:buNone/>
              <a:defRPr sz="3200"/>
            </a:lvl1pPr>
            <a:lvl2pPr indent="-228600" lvl="1" marL="914400" algn="l">
              <a:lnSpc>
                <a:spcPct val="90000"/>
              </a:lnSpc>
              <a:spcBef>
                <a:spcPts val="1000"/>
              </a:spcBef>
              <a:spcAft>
                <a:spcPts val="0"/>
              </a:spcAft>
              <a:buClr>
                <a:schemeClr val="dk1"/>
              </a:buClr>
              <a:buSzPts val="2800"/>
              <a:buNone/>
              <a:defRPr sz="2800"/>
            </a:lvl2pPr>
            <a:lvl3pPr indent="-228600" lvl="2" marL="1371600" algn="l">
              <a:lnSpc>
                <a:spcPct val="90000"/>
              </a:lnSpc>
              <a:spcBef>
                <a:spcPts val="1000"/>
              </a:spcBef>
              <a:spcAft>
                <a:spcPts val="0"/>
              </a:spcAft>
              <a:buClr>
                <a:schemeClr val="dk1"/>
              </a:buClr>
              <a:buSzPts val="2400"/>
              <a:buNone/>
              <a:defRPr sz="2400"/>
            </a:lvl3pPr>
            <a:lvl4pPr indent="-228600" lvl="3" marL="1828800" algn="l">
              <a:lnSpc>
                <a:spcPct val="90000"/>
              </a:lnSpc>
              <a:spcBef>
                <a:spcPts val="1000"/>
              </a:spcBef>
              <a:spcAft>
                <a:spcPts val="0"/>
              </a:spcAft>
              <a:buClr>
                <a:schemeClr val="dk1"/>
              </a:buClr>
              <a:buSzPts val="2000"/>
              <a:buNone/>
              <a:defRPr sz="2000"/>
            </a:lvl4pPr>
            <a:lvl5pPr indent="-228600" lvl="4" marL="2286000" algn="l">
              <a:lnSpc>
                <a:spcPct val="90000"/>
              </a:lnSpc>
              <a:spcBef>
                <a:spcPts val="1000"/>
              </a:spcBef>
              <a:spcAft>
                <a:spcPts val="0"/>
              </a:spcAft>
              <a:buClr>
                <a:schemeClr val="dk1"/>
              </a:buClr>
              <a:buSzPts val="2000"/>
              <a:buNone/>
              <a:defRPr sz="2000"/>
            </a:lvl5pPr>
            <a:lvl6pPr indent="-228600" lvl="5" marL="2743200" algn="l">
              <a:lnSpc>
                <a:spcPct val="90000"/>
              </a:lnSpc>
              <a:spcBef>
                <a:spcPts val="1000"/>
              </a:spcBef>
              <a:spcAft>
                <a:spcPts val="0"/>
              </a:spcAft>
              <a:buClr>
                <a:schemeClr val="dk1"/>
              </a:buClr>
              <a:buSzPts val="2000"/>
              <a:buNone/>
              <a:defRPr sz="2000"/>
            </a:lvl6pPr>
            <a:lvl7pPr indent="-228600" lvl="6" marL="3200400" algn="l">
              <a:lnSpc>
                <a:spcPct val="90000"/>
              </a:lnSpc>
              <a:spcBef>
                <a:spcPts val="1000"/>
              </a:spcBef>
              <a:spcAft>
                <a:spcPts val="0"/>
              </a:spcAft>
              <a:buClr>
                <a:schemeClr val="dk1"/>
              </a:buClr>
              <a:buSzPts val="2000"/>
              <a:buNone/>
              <a:defRPr sz="2000"/>
            </a:lvl7pPr>
            <a:lvl8pPr indent="-228600" lvl="7" marL="3657600" algn="l">
              <a:lnSpc>
                <a:spcPct val="90000"/>
              </a:lnSpc>
              <a:spcBef>
                <a:spcPts val="1000"/>
              </a:spcBef>
              <a:spcAft>
                <a:spcPts val="0"/>
              </a:spcAft>
              <a:buClr>
                <a:schemeClr val="dk1"/>
              </a:buClr>
              <a:buSzPts val="2000"/>
              <a:buNone/>
              <a:defRPr sz="2000"/>
            </a:lvl8pPr>
            <a:lvl9pPr indent="-228600" lvl="8" marL="4114800" algn="l">
              <a:lnSpc>
                <a:spcPct val="90000"/>
              </a:lnSpc>
              <a:spcBef>
                <a:spcPts val="1000"/>
              </a:spcBef>
              <a:spcAft>
                <a:spcPts val="0"/>
              </a:spcAft>
              <a:buClr>
                <a:schemeClr val="dk1"/>
              </a:buClr>
              <a:buSzPts val="2000"/>
              <a:buNone/>
              <a:defRPr sz="2000"/>
            </a:lvl9pPr>
          </a:lstStyle>
          <a:p/>
        </p:txBody>
      </p:sp>
      <p:sp>
        <p:nvSpPr>
          <p:cNvPr id="73" name="Google Shape;73;p12"/>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2"/>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2"/>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3"/>
          <p:cNvSpPr txBox="1"/>
          <p:nvPr>
            <p:ph type="title"/>
          </p:nvPr>
        </p:nvSpPr>
        <p:spPr>
          <a:xfrm>
            <a:off x="1676400" y="730251"/>
            <a:ext cx="21031200" cy="26511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3"/>
          <p:cNvSpPr txBox="1"/>
          <p:nvPr>
            <p:ph idx="1" type="body"/>
          </p:nvPr>
        </p:nvSpPr>
        <p:spPr>
          <a:xfrm rot="5400000">
            <a:off x="7840662" y="-2513012"/>
            <a:ext cx="8702676" cy="2103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79" name="Google Shape;79;p13"/>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3"/>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3"/>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14"/>
          <p:cNvSpPr txBox="1"/>
          <p:nvPr>
            <p:ph type="title"/>
          </p:nvPr>
        </p:nvSpPr>
        <p:spPr>
          <a:xfrm rot="5400000">
            <a:off x="14266862" y="3913188"/>
            <a:ext cx="11623676" cy="52578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4"/>
          <p:cNvSpPr txBox="1"/>
          <p:nvPr>
            <p:ph idx="1" type="body"/>
          </p:nvPr>
        </p:nvSpPr>
        <p:spPr>
          <a:xfrm rot="5400000">
            <a:off x="3598862" y="-1192212"/>
            <a:ext cx="11623676" cy="15468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85" name="Google Shape;85;p14"/>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4"/>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4"/>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ype="tx">
  <p:cSld name="TITLE_AND_BODY">
    <p:bg>
      <p:bgPr>
        <a:solidFill>
          <a:srgbClr val="003462"/>
        </a:solidFill>
      </p:bgPr>
    </p:bg>
    <p:spTree>
      <p:nvGrpSpPr>
        <p:cNvPr id="16" name="Shape 16"/>
        <p:cNvGrpSpPr/>
        <p:nvPr/>
      </p:nvGrpSpPr>
      <p:grpSpPr>
        <a:xfrm>
          <a:off x="0" y="0"/>
          <a:ext cx="0" cy="0"/>
          <a:chOff x="0" y="0"/>
          <a:chExt cx="0" cy="0"/>
        </a:xfrm>
      </p:grpSpPr>
      <p:sp>
        <p:nvSpPr>
          <p:cNvPr id="17" name="Google Shape;17;p3"/>
          <p:cNvSpPr txBox="1"/>
          <p:nvPr>
            <p:ph type="title"/>
          </p:nvPr>
        </p:nvSpPr>
        <p:spPr>
          <a:xfrm>
            <a:off x="1206496" y="4533900"/>
            <a:ext cx="21971004" cy="4648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1600"/>
              <a:buFont typeface="Helvetica Neue"/>
              <a:buNone/>
              <a:defRPr b="0" sz="11600">
                <a:solidFill>
                  <a:srgbClr val="FFFFFF"/>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
          <p:cNvSpPr txBox="1"/>
          <p:nvPr>
            <p:ph idx="12" type="sldNum"/>
          </p:nvPr>
        </p:nvSpPr>
        <p:spPr>
          <a:xfrm>
            <a:off x="12001499" y="13085233"/>
            <a:ext cx="368505" cy="374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GB"/>
              <a:t>‹#›</a:t>
            </a:fld>
            <a:endParaRPr b="0" i="0" sz="2400" u="none" cap="none" strike="noStrike">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9" name="Shape 19"/>
        <p:cNvGrpSpPr/>
        <p:nvPr/>
      </p:nvGrpSpPr>
      <p:grpSpPr>
        <a:xfrm>
          <a:off x="0" y="0"/>
          <a:ext cx="0" cy="0"/>
          <a:chOff x="0" y="0"/>
          <a:chExt cx="0" cy="0"/>
        </a:xfrm>
      </p:grpSpPr>
      <p:sp>
        <p:nvSpPr>
          <p:cNvPr id="20" name="Google Shape;20;p4"/>
          <p:cNvSpPr txBox="1"/>
          <p:nvPr>
            <p:ph type="ctrTitle"/>
          </p:nvPr>
        </p:nvSpPr>
        <p:spPr>
          <a:xfrm>
            <a:off x="3048000" y="2244726"/>
            <a:ext cx="18288000" cy="4775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2000"/>
              <a:buFont typeface="Calibri"/>
              <a:buNone/>
              <a:defRPr sz="1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4"/>
          <p:cNvSpPr txBox="1"/>
          <p:nvPr>
            <p:ph idx="1" type="subTitle"/>
          </p:nvPr>
        </p:nvSpPr>
        <p:spPr>
          <a:xfrm>
            <a:off x="3048000" y="7204076"/>
            <a:ext cx="18288000" cy="331152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2000"/>
              </a:spcBef>
              <a:spcAft>
                <a:spcPts val="0"/>
              </a:spcAft>
              <a:buClr>
                <a:schemeClr val="dk1"/>
              </a:buClr>
              <a:buSzPts val="4800"/>
              <a:buNone/>
              <a:defRPr sz="4800"/>
            </a:lvl1pPr>
            <a:lvl2pPr lvl="1" algn="ctr">
              <a:lnSpc>
                <a:spcPct val="90000"/>
              </a:lnSpc>
              <a:spcBef>
                <a:spcPts val="1000"/>
              </a:spcBef>
              <a:spcAft>
                <a:spcPts val="0"/>
              </a:spcAft>
              <a:buClr>
                <a:schemeClr val="dk1"/>
              </a:buClr>
              <a:buSzPts val="4000"/>
              <a:buNone/>
              <a:defRPr sz="4000"/>
            </a:lvl2pPr>
            <a:lvl3pPr lvl="2" algn="ctr">
              <a:lnSpc>
                <a:spcPct val="90000"/>
              </a:lnSpc>
              <a:spcBef>
                <a:spcPts val="1000"/>
              </a:spcBef>
              <a:spcAft>
                <a:spcPts val="0"/>
              </a:spcAft>
              <a:buClr>
                <a:schemeClr val="dk1"/>
              </a:buClr>
              <a:buSzPts val="3600"/>
              <a:buNone/>
              <a:defRPr sz="3600"/>
            </a:lvl3pPr>
            <a:lvl4pPr lvl="3" algn="ctr">
              <a:lnSpc>
                <a:spcPct val="90000"/>
              </a:lnSpc>
              <a:spcBef>
                <a:spcPts val="1000"/>
              </a:spcBef>
              <a:spcAft>
                <a:spcPts val="0"/>
              </a:spcAft>
              <a:buClr>
                <a:schemeClr val="dk1"/>
              </a:buClr>
              <a:buSzPts val="3200"/>
              <a:buNone/>
              <a:defRPr sz="3200"/>
            </a:lvl4pPr>
            <a:lvl5pPr lvl="4" algn="ctr">
              <a:lnSpc>
                <a:spcPct val="90000"/>
              </a:lnSpc>
              <a:spcBef>
                <a:spcPts val="1000"/>
              </a:spcBef>
              <a:spcAft>
                <a:spcPts val="0"/>
              </a:spcAft>
              <a:buClr>
                <a:schemeClr val="dk1"/>
              </a:buClr>
              <a:buSzPts val="3200"/>
              <a:buNone/>
              <a:defRPr sz="3200"/>
            </a:lvl5pPr>
            <a:lvl6pPr lvl="5" algn="ctr">
              <a:lnSpc>
                <a:spcPct val="90000"/>
              </a:lnSpc>
              <a:spcBef>
                <a:spcPts val="1000"/>
              </a:spcBef>
              <a:spcAft>
                <a:spcPts val="0"/>
              </a:spcAft>
              <a:buClr>
                <a:schemeClr val="dk1"/>
              </a:buClr>
              <a:buSzPts val="3200"/>
              <a:buNone/>
              <a:defRPr sz="3200"/>
            </a:lvl6pPr>
            <a:lvl7pPr lvl="6" algn="ctr">
              <a:lnSpc>
                <a:spcPct val="90000"/>
              </a:lnSpc>
              <a:spcBef>
                <a:spcPts val="1000"/>
              </a:spcBef>
              <a:spcAft>
                <a:spcPts val="0"/>
              </a:spcAft>
              <a:buClr>
                <a:schemeClr val="dk1"/>
              </a:buClr>
              <a:buSzPts val="3200"/>
              <a:buNone/>
              <a:defRPr sz="3200"/>
            </a:lvl7pPr>
            <a:lvl8pPr lvl="7" algn="ctr">
              <a:lnSpc>
                <a:spcPct val="90000"/>
              </a:lnSpc>
              <a:spcBef>
                <a:spcPts val="1000"/>
              </a:spcBef>
              <a:spcAft>
                <a:spcPts val="0"/>
              </a:spcAft>
              <a:buClr>
                <a:schemeClr val="dk1"/>
              </a:buClr>
              <a:buSzPts val="3200"/>
              <a:buNone/>
              <a:defRPr sz="3200"/>
            </a:lvl8pPr>
            <a:lvl9pPr lvl="8" algn="ctr">
              <a:lnSpc>
                <a:spcPct val="90000"/>
              </a:lnSpc>
              <a:spcBef>
                <a:spcPts val="1000"/>
              </a:spcBef>
              <a:spcAft>
                <a:spcPts val="0"/>
              </a:spcAft>
              <a:buClr>
                <a:schemeClr val="dk1"/>
              </a:buClr>
              <a:buSzPts val="3200"/>
              <a:buNone/>
              <a:defRPr sz="3200"/>
            </a:lvl9pPr>
          </a:lstStyle>
          <a:p/>
        </p:txBody>
      </p:sp>
      <p:sp>
        <p:nvSpPr>
          <p:cNvPr id="22" name="Google Shape;22;p4"/>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5"/>
          <p:cNvSpPr txBox="1"/>
          <p:nvPr>
            <p:ph type="title"/>
          </p:nvPr>
        </p:nvSpPr>
        <p:spPr>
          <a:xfrm>
            <a:off x="1676400" y="730251"/>
            <a:ext cx="21031200" cy="26511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5"/>
          <p:cNvSpPr txBox="1"/>
          <p:nvPr>
            <p:ph idx="1" type="body"/>
          </p:nvPr>
        </p:nvSpPr>
        <p:spPr>
          <a:xfrm>
            <a:off x="1676400" y="3651250"/>
            <a:ext cx="21031200" cy="87026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28" name="Google Shape;28;p5"/>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6"/>
          <p:cNvSpPr txBox="1"/>
          <p:nvPr>
            <p:ph type="title"/>
          </p:nvPr>
        </p:nvSpPr>
        <p:spPr>
          <a:xfrm>
            <a:off x="1663700" y="3419477"/>
            <a:ext cx="21031200" cy="570547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2000"/>
              <a:buFont typeface="Calibri"/>
              <a:buNone/>
              <a:defRPr sz="1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6"/>
          <p:cNvSpPr txBox="1"/>
          <p:nvPr>
            <p:ph idx="1" type="body"/>
          </p:nvPr>
        </p:nvSpPr>
        <p:spPr>
          <a:xfrm>
            <a:off x="1663700" y="9178927"/>
            <a:ext cx="21031200" cy="300037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000"/>
              </a:spcBef>
              <a:spcAft>
                <a:spcPts val="0"/>
              </a:spcAft>
              <a:buClr>
                <a:srgbClr val="888888"/>
              </a:buClr>
              <a:buSzPts val="4800"/>
              <a:buNone/>
              <a:defRPr sz="4800">
                <a:solidFill>
                  <a:srgbClr val="888888"/>
                </a:solidFill>
              </a:defRPr>
            </a:lvl1pPr>
            <a:lvl2pPr indent="-228600" lvl="1" marL="914400" algn="l">
              <a:lnSpc>
                <a:spcPct val="90000"/>
              </a:lnSpc>
              <a:spcBef>
                <a:spcPts val="1000"/>
              </a:spcBef>
              <a:spcAft>
                <a:spcPts val="0"/>
              </a:spcAft>
              <a:buClr>
                <a:srgbClr val="888888"/>
              </a:buClr>
              <a:buSzPts val="4000"/>
              <a:buNone/>
              <a:defRPr sz="4000">
                <a:solidFill>
                  <a:srgbClr val="888888"/>
                </a:solidFill>
              </a:defRPr>
            </a:lvl2pPr>
            <a:lvl3pPr indent="-228600" lvl="2" marL="1371600" algn="l">
              <a:lnSpc>
                <a:spcPct val="90000"/>
              </a:lnSpc>
              <a:spcBef>
                <a:spcPts val="1000"/>
              </a:spcBef>
              <a:spcAft>
                <a:spcPts val="0"/>
              </a:spcAft>
              <a:buClr>
                <a:srgbClr val="888888"/>
              </a:buClr>
              <a:buSzPts val="3600"/>
              <a:buNone/>
              <a:defRPr sz="3600">
                <a:solidFill>
                  <a:srgbClr val="888888"/>
                </a:solidFill>
              </a:defRPr>
            </a:lvl3pPr>
            <a:lvl4pPr indent="-228600" lvl="3" marL="1828800" algn="l">
              <a:lnSpc>
                <a:spcPct val="90000"/>
              </a:lnSpc>
              <a:spcBef>
                <a:spcPts val="1000"/>
              </a:spcBef>
              <a:spcAft>
                <a:spcPts val="0"/>
              </a:spcAft>
              <a:buClr>
                <a:srgbClr val="888888"/>
              </a:buClr>
              <a:buSzPts val="3200"/>
              <a:buNone/>
              <a:defRPr sz="3200">
                <a:solidFill>
                  <a:srgbClr val="888888"/>
                </a:solidFill>
              </a:defRPr>
            </a:lvl4pPr>
            <a:lvl5pPr indent="-228600" lvl="4" marL="2286000" algn="l">
              <a:lnSpc>
                <a:spcPct val="90000"/>
              </a:lnSpc>
              <a:spcBef>
                <a:spcPts val="1000"/>
              </a:spcBef>
              <a:spcAft>
                <a:spcPts val="0"/>
              </a:spcAft>
              <a:buClr>
                <a:srgbClr val="888888"/>
              </a:buClr>
              <a:buSzPts val="3200"/>
              <a:buNone/>
              <a:defRPr sz="3200">
                <a:solidFill>
                  <a:srgbClr val="888888"/>
                </a:solidFill>
              </a:defRPr>
            </a:lvl5pPr>
            <a:lvl6pPr indent="-228600" lvl="5" marL="2743200" algn="l">
              <a:lnSpc>
                <a:spcPct val="90000"/>
              </a:lnSpc>
              <a:spcBef>
                <a:spcPts val="1000"/>
              </a:spcBef>
              <a:spcAft>
                <a:spcPts val="0"/>
              </a:spcAft>
              <a:buClr>
                <a:srgbClr val="888888"/>
              </a:buClr>
              <a:buSzPts val="3200"/>
              <a:buNone/>
              <a:defRPr sz="3200">
                <a:solidFill>
                  <a:srgbClr val="888888"/>
                </a:solidFill>
              </a:defRPr>
            </a:lvl6pPr>
            <a:lvl7pPr indent="-228600" lvl="6" marL="3200400" algn="l">
              <a:lnSpc>
                <a:spcPct val="90000"/>
              </a:lnSpc>
              <a:spcBef>
                <a:spcPts val="1000"/>
              </a:spcBef>
              <a:spcAft>
                <a:spcPts val="0"/>
              </a:spcAft>
              <a:buClr>
                <a:srgbClr val="888888"/>
              </a:buClr>
              <a:buSzPts val="3200"/>
              <a:buNone/>
              <a:defRPr sz="3200">
                <a:solidFill>
                  <a:srgbClr val="888888"/>
                </a:solidFill>
              </a:defRPr>
            </a:lvl7pPr>
            <a:lvl8pPr indent="-228600" lvl="7" marL="3657600" algn="l">
              <a:lnSpc>
                <a:spcPct val="90000"/>
              </a:lnSpc>
              <a:spcBef>
                <a:spcPts val="1000"/>
              </a:spcBef>
              <a:spcAft>
                <a:spcPts val="0"/>
              </a:spcAft>
              <a:buClr>
                <a:srgbClr val="888888"/>
              </a:buClr>
              <a:buSzPts val="3200"/>
              <a:buNone/>
              <a:defRPr sz="3200">
                <a:solidFill>
                  <a:srgbClr val="888888"/>
                </a:solidFill>
              </a:defRPr>
            </a:lvl8pPr>
            <a:lvl9pPr indent="-228600" lvl="8" marL="4114800" algn="l">
              <a:lnSpc>
                <a:spcPct val="90000"/>
              </a:lnSpc>
              <a:spcBef>
                <a:spcPts val="1000"/>
              </a:spcBef>
              <a:spcAft>
                <a:spcPts val="0"/>
              </a:spcAft>
              <a:buClr>
                <a:srgbClr val="888888"/>
              </a:buClr>
              <a:buSzPts val="3200"/>
              <a:buNone/>
              <a:defRPr sz="3200">
                <a:solidFill>
                  <a:srgbClr val="888888"/>
                </a:solidFill>
              </a:defRPr>
            </a:lvl9pPr>
          </a:lstStyle>
          <a:p/>
        </p:txBody>
      </p:sp>
      <p:sp>
        <p:nvSpPr>
          <p:cNvPr id="34" name="Google Shape;34;p6"/>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7"/>
          <p:cNvSpPr txBox="1"/>
          <p:nvPr>
            <p:ph type="title"/>
          </p:nvPr>
        </p:nvSpPr>
        <p:spPr>
          <a:xfrm>
            <a:off x="1676400" y="730251"/>
            <a:ext cx="21031200" cy="26511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7"/>
          <p:cNvSpPr txBox="1"/>
          <p:nvPr>
            <p:ph idx="1" type="body"/>
          </p:nvPr>
        </p:nvSpPr>
        <p:spPr>
          <a:xfrm>
            <a:off x="1676400" y="3651250"/>
            <a:ext cx="10363200" cy="87026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40" name="Google Shape;40;p7"/>
          <p:cNvSpPr txBox="1"/>
          <p:nvPr>
            <p:ph idx="2" type="body"/>
          </p:nvPr>
        </p:nvSpPr>
        <p:spPr>
          <a:xfrm>
            <a:off x="12344400" y="3651250"/>
            <a:ext cx="10363200" cy="87026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41" name="Google Shape;41;p7"/>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8"/>
          <p:cNvSpPr txBox="1"/>
          <p:nvPr>
            <p:ph type="title"/>
          </p:nvPr>
        </p:nvSpPr>
        <p:spPr>
          <a:xfrm>
            <a:off x="1679576" y="730251"/>
            <a:ext cx="21031200" cy="26511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8"/>
          <p:cNvSpPr txBox="1"/>
          <p:nvPr>
            <p:ph idx="1" type="body"/>
          </p:nvPr>
        </p:nvSpPr>
        <p:spPr>
          <a:xfrm>
            <a:off x="1679577" y="3362326"/>
            <a:ext cx="10315574" cy="164782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000"/>
              </a:spcBef>
              <a:spcAft>
                <a:spcPts val="0"/>
              </a:spcAft>
              <a:buClr>
                <a:schemeClr val="dk1"/>
              </a:buClr>
              <a:buSzPts val="4800"/>
              <a:buNone/>
              <a:defRPr b="1" sz="4800"/>
            </a:lvl1pPr>
            <a:lvl2pPr indent="-228600" lvl="1" marL="914400" algn="l">
              <a:lnSpc>
                <a:spcPct val="90000"/>
              </a:lnSpc>
              <a:spcBef>
                <a:spcPts val="1000"/>
              </a:spcBef>
              <a:spcAft>
                <a:spcPts val="0"/>
              </a:spcAft>
              <a:buClr>
                <a:schemeClr val="dk1"/>
              </a:buClr>
              <a:buSzPts val="4000"/>
              <a:buNone/>
              <a:defRPr b="1" sz="4000"/>
            </a:lvl2pPr>
            <a:lvl3pPr indent="-228600" lvl="2" marL="1371600" algn="l">
              <a:lnSpc>
                <a:spcPct val="90000"/>
              </a:lnSpc>
              <a:spcBef>
                <a:spcPts val="1000"/>
              </a:spcBef>
              <a:spcAft>
                <a:spcPts val="0"/>
              </a:spcAft>
              <a:buClr>
                <a:schemeClr val="dk1"/>
              </a:buClr>
              <a:buSzPts val="3600"/>
              <a:buNone/>
              <a:defRPr b="1" sz="3600"/>
            </a:lvl3pPr>
            <a:lvl4pPr indent="-228600" lvl="3" marL="1828800" algn="l">
              <a:lnSpc>
                <a:spcPct val="90000"/>
              </a:lnSpc>
              <a:spcBef>
                <a:spcPts val="1000"/>
              </a:spcBef>
              <a:spcAft>
                <a:spcPts val="0"/>
              </a:spcAft>
              <a:buClr>
                <a:schemeClr val="dk1"/>
              </a:buClr>
              <a:buSzPts val="3200"/>
              <a:buNone/>
              <a:defRPr b="1" sz="3200"/>
            </a:lvl4pPr>
            <a:lvl5pPr indent="-228600" lvl="4" marL="2286000" algn="l">
              <a:lnSpc>
                <a:spcPct val="90000"/>
              </a:lnSpc>
              <a:spcBef>
                <a:spcPts val="1000"/>
              </a:spcBef>
              <a:spcAft>
                <a:spcPts val="0"/>
              </a:spcAft>
              <a:buClr>
                <a:schemeClr val="dk1"/>
              </a:buClr>
              <a:buSzPts val="3200"/>
              <a:buNone/>
              <a:defRPr b="1" sz="3200"/>
            </a:lvl5pPr>
            <a:lvl6pPr indent="-228600" lvl="5" marL="2743200" algn="l">
              <a:lnSpc>
                <a:spcPct val="90000"/>
              </a:lnSpc>
              <a:spcBef>
                <a:spcPts val="1000"/>
              </a:spcBef>
              <a:spcAft>
                <a:spcPts val="0"/>
              </a:spcAft>
              <a:buClr>
                <a:schemeClr val="dk1"/>
              </a:buClr>
              <a:buSzPts val="3200"/>
              <a:buNone/>
              <a:defRPr b="1" sz="3200"/>
            </a:lvl6pPr>
            <a:lvl7pPr indent="-228600" lvl="6" marL="3200400" algn="l">
              <a:lnSpc>
                <a:spcPct val="90000"/>
              </a:lnSpc>
              <a:spcBef>
                <a:spcPts val="1000"/>
              </a:spcBef>
              <a:spcAft>
                <a:spcPts val="0"/>
              </a:spcAft>
              <a:buClr>
                <a:schemeClr val="dk1"/>
              </a:buClr>
              <a:buSzPts val="3200"/>
              <a:buNone/>
              <a:defRPr b="1" sz="3200"/>
            </a:lvl7pPr>
            <a:lvl8pPr indent="-228600" lvl="7" marL="3657600" algn="l">
              <a:lnSpc>
                <a:spcPct val="90000"/>
              </a:lnSpc>
              <a:spcBef>
                <a:spcPts val="1000"/>
              </a:spcBef>
              <a:spcAft>
                <a:spcPts val="0"/>
              </a:spcAft>
              <a:buClr>
                <a:schemeClr val="dk1"/>
              </a:buClr>
              <a:buSzPts val="3200"/>
              <a:buNone/>
              <a:defRPr b="1" sz="3200"/>
            </a:lvl8pPr>
            <a:lvl9pPr indent="-228600" lvl="8" marL="4114800" algn="l">
              <a:lnSpc>
                <a:spcPct val="90000"/>
              </a:lnSpc>
              <a:spcBef>
                <a:spcPts val="1000"/>
              </a:spcBef>
              <a:spcAft>
                <a:spcPts val="0"/>
              </a:spcAft>
              <a:buClr>
                <a:schemeClr val="dk1"/>
              </a:buClr>
              <a:buSzPts val="3200"/>
              <a:buNone/>
              <a:defRPr b="1" sz="3200"/>
            </a:lvl9pPr>
          </a:lstStyle>
          <a:p/>
        </p:txBody>
      </p:sp>
      <p:sp>
        <p:nvSpPr>
          <p:cNvPr id="47" name="Google Shape;47;p8"/>
          <p:cNvSpPr txBox="1"/>
          <p:nvPr>
            <p:ph idx="2" type="body"/>
          </p:nvPr>
        </p:nvSpPr>
        <p:spPr>
          <a:xfrm>
            <a:off x="1679577" y="5010150"/>
            <a:ext cx="10315574" cy="73691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48" name="Google Shape;48;p8"/>
          <p:cNvSpPr txBox="1"/>
          <p:nvPr>
            <p:ph idx="3" type="body"/>
          </p:nvPr>
        </p:nvSpPr>
        <p:spPr>
          <a:xfrm>
            <a:off x="12344400" y="3362326"/>
            <a:ext cx="10366376" cy="164782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000"/>
              </a:spcBef>
              <a:spcAft>
                <a:spcPts val="0"/>
              </a:spcAft>
              <a:buClr>
                <a:schemeClr val="dk1"/>
              </a:buClr>
              <a:buSzPts val="4800"/>
              <a:buNone/>
              <a:defRPr b="1" sz="4800"/>
            </a:lvl1pPr>
            <a:lvl2pPr indent="-228600" lvl="1" marL="914400" algn="l">
              <a:lnSpc>
                <a:spcPct val="90000"/>
              </a:lnSpc>
              <a:spcBef>
                <a:spcPts val="1000"/>
              </a:spcBef>
              <a:spcAft>
                <a:spcPts val="0"/>
              </a:spcAft>
              <a:buClr>
                <a:schemeClr val="dk1"/>
              </a:buClr>
              <a:buSzPts val="4000"/>
              <a:buNone/>
              <a:defRPr b="1" sz="4000"/>
            </a:lvl2pPr>
            <a:lvl3pPr indent="-228600" lvl="2" marL="1371600" algn="l">
              <a:lnSpc>
                <a:spcPct val="90000"/>
              </a:lnSpc>
              <a:spcBef>
                <a:spcPts val="1000"/>
              </a:spcBef>
              <a:spcAft>
                <a:spcPts val="0"/>
              </a:spcAft>
              <a:buClr>
                <a:schemeClr val="dk1"/>
              </a:buClr>
              <a:buSzPts val="3600"/>
              <a:buNone/>
              <a:defRPr b="1" sz="3600"/>
            </a:lvl3pPr>
            <a:lvl4pPr indent="-228600" lvl="3" marL="1828800" algn="l">
              <a:lnSpc>
                <a:spcPct val="90000"/>
              </a:lnSpc>
              <a:spcBef>
                <a:spcPts val="1000"/>
              </a:spcBef>
              <a:spcAft>
                <a:spcPts val="0"/>
              </a:spcAft>
              <a:buClr>
                <a:schemeClr val="dk1"/>
              </a:buClr>
              <a:buSzPts val="3200"/>
              <a:buNone/>
              <a:defRPr b="1" sz="3200"/>
            </a:lvl4pPr>
            <a:lvl5pPr indent="-228600" lvl="4" marL="2286000" algn="l">
              <a:lnSpc>
                <a:spcPct val="90000"/>
              </a:lnSpc>
              <a:spcBef>
                <a:spcPts val="1000"/>
              </a:spcBef>
              <a:spcAft>
                <a:spcPts val="0"/>
              </a:spcAft>
              <a:buClr>
                <a:schemeClr val="dk1"/>
              </a:buClr>
              <a:buSzPts val="3200"/>
              <a:buNone/>
              <a:defRPr b="1" sz="3200"/>
            </a:lvl5pPr>
            <a:lvl6pPr indent="-228600" lvl="5" marL="2743200" algn="l">
              <a:lnSpc>
                <a:spcPct val="90000"/>
              </a:lnSpc>
              <a:spcBef>
                <a:spcPts val="1000"/>
              </a:spcBef>
              <a:spcAft>
                <a:spcPts val="0"/>
              </a:spcAft>
              <a:buClr>
                <a:schemeClr val="dk1"/>
              </a:buClr>
              <a:buSzPts val="3200"/>
              <a:buNone/>
              <a:defRPr b="1" sz="3200"/>
            </a:lvl6pPr>
            <a:lvl7pPr indent="-228600" lvl="6" marL="3200400" algn="l">
              <a:lnSpc>
                <a:spcPct val="90000"/>
              </a:lnSpc>
              <a:spcBef>
                <a:spcPts val="1000"/>
              </a:spcBef>
              <a:spcAft>
                <a:spcPts val="0"/>
              </a:spcAft>
              <a:buClr>
                <a:schemeClr val="dk1"/>
              </a:buClr>
              <a:buSzPts val="3200"/>
              <a:buNone/>
              <a:defRPr b="1" sz="3200"/>
            </a:lvl7pPr>
            <a:lvl8pPr indent="-228600" lvl="7" marL="3657600" algn="l">
              <a:lnSpc>
                <a:spcPct val="90000"/>
              </a:lnSpc>
              <a:spcBef>
                <a:spcPts val="1000"/>
              </a:spcBef>
              <a:spcAft>
                <a:spcPts val="0"/>
              </a:spcAft>
              <a:buClr>
                <a:schemeClr val="dk1"/>
              </a:buClr>
              <a:buSzPts val="3200"/>
              <a:buNone/>
              <a:defRPr b="1" sz="3200"/>
            </a:lvl8pPr>
            <a:lvl9pPr indent="-228600" lvl="8" marL="4114800" algn="l">
              <a:lnSpc>
                <a:spcPct val="90000"/>
              </a:lnSpc>
              <a:spcBef>
                <a:spcPts val="1000"/>
              </a:spcBef>
              <a:spcAft>
                <a:spcPts val="0"/>
              </a:spcAft>
              <a:buClr>
                <a:schemeClr val="dk1"/>
              </a:buClr>
              <a:buSzPts val="3200"/>
              <a:buNone/>
              <a:defRPr b="1" sz="3200"/>
            </a:lvl9pPr>
          </a:lstStyle>
          <a:p/>
        </p:txBody>
      </p:sp>
      <p:sp>
        <p:nvSpPr>
          <p:cNvPr id="49" name="Google Shape;49;p8"/>
          <p:cNvSpPr txBox="1"/>
          <p:nvPr>
            <p:ph idx="4" type="body"/>
          </p:nvPr>
        </p:nvSpPr>
        <p:spPr>
          <a:xfrm>
            <a:off x="12344400" y="5010150"/>
            <a:ext cx="10366376" cy="73691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50" name="Google Shape;50;p8"/>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9"/>
          <p:cNvSpPr txBox="1"/>
          <p:nvPr>
            <p:ph type="title"/>
          </p:nvPr>
        </p:nvSpPr>
        <p:spPr>
          <a:xfrm>
            <a:off x="1676400" y="730251"/>
            <a:ext cx="21031200" cy="26511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9"/>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0"/>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0"/>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676400" y="730251"/>
            <a:ext cx="21031200" cy="2651126"/>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8800"/>
              <a:buFont typeface="Calibri"/>
              <a:buNone/>
              <a:defRPr b="0" i="0" sz="88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676400" y="3651250"/>
            <a:ext cx="21031200" cy="8702676"/>
          </a:xfrm>
          <a:prstGeom prst="rect">
            <a:avLst/>
          </a:prstGeom>
          <a:noFill/>
          <a:ln>
            <a:noFill/>
          </a:ln>
        </p:spPr>
        <p:txBody>
          <a:bodyPr anchorCtr="0" anchor="t" bIns="45700" lIns="91425" spcFirstLastPara="1" rIns="91425" wrap="square" tIns="45700">
            <a:normAutofit/>
          </a:bodyPr>
          <a:lstStyle>
            <a:lvl1pPr indent="-584200" lvl="0" marL="457200" marR="0" rtl="0" algn="l">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Calibri"/>
                <a:ea typeface="Calibri"/>
                <a:cs typeface="Calibri"/>
                <a:sym typeface="Calibri"/>
              </a:defRPr>
            </a:lvl1pPr>
            <a:lvl2pPr indent="-533400" lvl="1" marL="914400"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24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24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400" u="none" cap="none" strike="noStrike">
                <a:solidFill>
                  <a:srgbClr val="888888"/>
                </a:solidFill>
                <a:latin typeface="Calibri"/>
                <a:ea typeface="Calibri"/>
                <a:cs typeface="Calibri"/>
                <a:sym typeface="Calibri"/>
              </a:defRPr>
            </a:lvl1pPr>
            <a:lvl2pPr indent="0" lvl="1" marL="0" marR="0" rtl="0" algn="r">
              <a:spcBef>
                <a:spcPts val="0"/>
              </a:spcBef>
              <a:buNone/>
              <a:defRPr b="0" i="0" sz="2400" u="none" cap="none" strike="noStrike">
                <a:solidFill>
                  <a:srgbClr val="888888"/>
                </a:solidFill>
                <a:latin typeface="Calibri"/>
                <a:ea typeface="Calibri"/>
                <a:cs typeface="Calibri"/>
                <a:sym typeface="Calibri"/>
              </a:defRPr>
            </a:lvl2pPr>
            <a:lvl3pPr indent="0" lvl="2" marL="0" marR="0" rtl="0" algn="r">
              <a:spcBef>
                <a:spcPts val="0"/>
              </a:spcBef>
              <a:buNone/>
              <a:defRPr b="0" i="0" sz="2400" u="none" cap="none" strike="noStrike">
                <a:solidFill>
                  <a:srgbClr val="888888"/>
                </a:solidFill>
                <a:latin typeface="Calibri"/>
                <a:ea typeface="Calibri"/>
                <a:cs typeface="Calibri"/>
                <a:sym typeface="Calibri"/>
              </a:defRPr>
            </a:lvl3pPr>
            <a:lvl4pPr indent="0" lvl="3" marL="0" marR="0" rtl="0" algn="r">
              <a:spcBef>
                <a:spcPts val="0"/>
              </a:spcBef>
              <a:buNone/>
              <a:defRPr b="0" i="0" sz="2400" u="none" cap="none" strike="noStrike">
                <a:solidFill>
                  <a:srgbClr val="888888"/>
                </a:solidFill>
                <a:latin typeface="Calibri"/>
                <a:ea typeface="Calibri"/>
                <a:cs typeface="Calibri"/>
                <a:sym typeface="Calibri"/>
              </a:defRPr>
            </a:lvl4pPr>
            <a:lvl5pPr indent="0" lvl="4" marL="0" marR="0" rtl="0" algn="r">
              <a:spcBef>
                <a:spcPts val="0"/>
              </a:spcBef>
              <a:buNone/>
              <a:defRPr b="0" i="0" sz="2400" u="none" cap="none" strike="noStrike">
                <a:solidFill>
                  <a:srgbClr val="888888"/>
                </a:solidFill>
                <a:latin typeface="Calibri"/>
                <a:ea typeface="Calibri"/>
                <a:cs typeface="Calibri"/>
                <a:sym typeface="Calibri"/>
              </a:defRPr>
            </a:lvl5pPr>
            <a:lvl6pPr indent="0" lvl="5" marL="0" marR="0" rtl="0" algn="r">
              <a:spcBef>
                <a:spcPts val="0"/>
              </a:spcBef>
              <a:buNone/>
              <a:defRPr b="0" i="0" sz="2400" u="none" cap="none" strike="noStrike">
                <a:solidFill>
                  <a:srgbClr val="888888"/>
                </a:solidFill>
                <a:latin typeface="Calibri"/>
                <a:ea typeface="Calibri"/>
                <a:cs typeface="Calibri"/>
                <a:sym typeface="Calibri"/>
              </a:defRPr>
            </a:lvl6pPr>
            <a:lvl7pPr indent="0" lvl="6" marL="0" marR="0" rtl="0" algn="r">
              <a:spcBef>
                <a:spcPts val="0"/>
              </a:spcBef>
              <a:buNone/>
              <a:defRPr b="0" i="0" sz="2400" u="none" cap="none" strike="noStrike">
                <a:solidFill>
                  <a:srgbClr val="888888"/>
                </a:solidFill>
                <a:latin typeface="Calibri"/>
                <a:ea typeface="Calibri"/>
                <a:cs typeface="Calibri"/>
                <a:sym typeface="Calibri"/>
              </a:defRPr>
            </a:lvl7pPr>
            <a:lvl8pPr indent="0" lvl="7" marL="0" marR="0" rtl="0" algn="r">
              <a:spcBef>
                <a:spcPts val="0"/>
              </a:spcBef>
              <a:buNone/>
              <a:defRPr b="0" i="0" sz="2400" u="none" cap="none" strike="noStrike">
                <a:solidFill>
                  <a:srgbClr val="888888"/>
                </a:solidFill>
                <a:latin typeface="Calibri"/>
                <a:ea typeface="Calibri"/>
                <a:cs typeface="Calibri"/>
                <a:sym typeface="Calibri"/>
              </a:defRPr>
            </a:lvl8pPr>
            <a:lvl9pPr indent="0" lvl="8" marL="0" marR="0" rtl="0" algn="r">
              <a:spcBef>
                <a:spcPts val="0"/>
              </a:spcBef>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5"/>
          <p:cNvSpPr txBox="1"/>
          <p:nvPr>
            <p:ph idx="1" type="body"/>
          </p:nvPr>
        </p:nvSpPr>
        <p:spPr>
          <a:xfrm>
            <a:off x="1201340" y="11847162"/>
            <a:ext cx="21971003" cy="636979"/>
          </a:xfrm>
          <a:prstGeom prst="rect">
            <a:avLst/>
          </a:prstGeom>
          <a:noFill/>
          <a:ln>
            <a:noFill/>
          </a:ln>
        </p:spPr>
        <p:txBody>
          <a:bodyPr anchorCtr="0" anchor="t" bIns="45700" lIns="45700" spcFirstLastPara="1" rIns="45700" wrap="square" tIns="45700">
            <a:normAutofit lnSpcReduction="10000"/>
          </a:bodyPr>
          <a:lstStyle/>
          <a:p>
            <a:pPr indent="0" lvl="0" marL="0" rtl="0" algn="l">
              <a:lnSpc>
                <a:spcPct val="100000"/>
              </a:lnSpc>
              <a:spcBef>
                <a:spcPts val="0"/>
              </a:spcBef>
              <a:spcAft>
                <a:spcPts val="0"/>
              </a:spcAft>
              <a:buClr>
                <a:srgbClr val="FFFFFF"/>
              </a:buClr>
              <a:buSzPts val="3600"/>
              <a:buNone/>
            </a:pPr>
            <a:r>
              <a:rPr b="1" lang="en-GB" sz="3600">
                <a:solidFill>
                  <a:srgbClr val="FFFFFF"/>
                </a:solidFill>
              </a:rPr>
              <a:t>Data Science Internship</a:t>
            </a:r>
            <a:endParaRPr/>
          </a:p>
        </p:txBody>
      </p:sp>
      <p:sp>
        <p:nvSpPr>
          <p:cNvPr id="93" name="Google Shape;93;p15"/>
          <p:cNvSpPr txBox="1"/>
          <p:nvPr>
            <p:ph type="title"/>
          </p:nvPr>
        </p:nvSpPr>
        <p:spPr>
          <a:xfrm>
            <a:off x="1206496" y="2574991"/>
            <a:ext cx="21971004" cy="464820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7700"/>
              <a:buFont typeface="Calibri"/>
              <a:buNone/>
            </a:pPr>
            <a:r>
              <a:rPr lang="en-GB"/>
              <a:t>Predicting the Persistency of a Drug (Healthcare)</a:t>
            </a:r>
            <a:endParaRPr/>
          </a:p>
          <a:p>
            <a:pPr indent="0" lvl="0" marL="0" rtl="0" algn="l">
              <a:lnSpc>
                <a:spcPct val="90000"/>
              </a:lnSpc>
              <a:spcBef>
                <a:spcPts val="0"/>
              </a:spcBef>
              <a:spcAft>
                <a:spcPts val="0"/>
              </a:spcAft>
              <a:buClr>
                <a:srgbClr val="FFFFFF"/>
              </a:buClr>
              <a:buSzPts val="7700"/>
              <a:buFont typeface="Calibri"/>
              <a:buNone/>
            </a:pPr>
            <a:r>
              <a:rPr lang="en-GB"/>
              <a:t>Final Project Presentation</a:t>
            </a:r>
            <a:endParaRPr/>
          </a:p>
        </p:txBody>
      </p:sp>
      <p:sp>
        <p:nvSpPr>
          <p:cNvPr id="94" name="Google Shape;94;p15"/>
          <p:cNvSpPr txBox="1"/>
          <p:nvPr>
            <p:ph idx="2" type="body"/>
          </p:nvPr>
        </p:nvSpPr>
        <p:spPr>
          <a:xfrm>
            <a:off x="1201342" y="9516534"/>
            <a:ext cx="21162593" cy="1624476"/>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00000"/>
              </a:lnSpc>
              <a:spcBef>
                <a:spcPts val="0"/>
              </a:spcBef>
              <a:spcAft>
                <a:spcPts val="0"/>
              </a:spcAft>
              <a:buClr>
                <a:schemeClr val="accent1"/>
              </a:buClr>
              <a:buSzPct val="100000"/>
              <a:buNone/>
            </a:pPr>
            <a:r>
              <a:rPr b="1" i="0" lang="en-GB" sz="4800" u="none" cap="none" strike="noStrike">
                <a:solidFill>
                  <a:schemeClr val="accent1"/>
                </a:solidFill>
                <a:latin typeface="Calibri"/>
                <a:ea typeface="Calibri"/>
                <a:cs typeface="Calibri"/>
                <a:sym typeface="Calibri"/>
              </a:rPr>
              <a:t>Name: Harshith Sakala Santhosh</a:t>
            </a:r>
            <a:endParaRPr/>
          </a:p>
          <a:p>
            <a:pPr indent="0" lvl="0" marL="0" rtl="0" algn="l">
              <a:lnSpc>
                <a:spcPct val="100000"/>
              </a:lnSpc>
              <a:spcBef>
                <a:spcPts val="0"/>
              </a:spcBef>
              <a:spcAft>
                <a:spcPts val="0"/>
              </a:spcAft>
              <a:buClr>
                <a:schemeClr val="accent1"/>
              </a:buClr>
              <a:buSzPct val="100000"/>
              <a:buNone/>
            </a:pPr>
            <a:r>
              <a:rPr b="1" i="0" lang="en-GB" sz="4800" u="none" cap="none" strike="noStrike">
                <a:solidFill>
                  <a:schemeClr val="accent1"/>
                </a:solidFill>
                <a:latin typeface="Calibri"/>
                <a:ea typeface="Calibri"/>
                <a:cs typeface="Calibri"/>
                <a:sym typeface="Calibri"/>
              </a:rPr>
              <a:t>Internship Batch: LISUM-19</a:t>
            </a:r>
            <a:endParaRPr/>
          </a:p>
          <a:p>
            <a:pPr indent="0" lvl="0" marL="0" rtl="0" algn="l">
              <a:lnSpc>
                <a:spcPct val="100000"/>
              </a:lnSpc>
              <a:spcBef>
                <a:spcPts val="0"/>
              </a:spcBef>
              <a:spcAft>
                <a:spcPts val="0"/>
              </a:spcAft>
              <a:buClr>
                <a:schemeClr val="accent1"/>
              </a:buClr>
              <a:buSzPct val="100000"/>
              <a:buNone/>
            </a:pPr>
            <a:r>
              <a:rPr b="1" i="0" lang="en-GB" sz="4800" u="none" cap="none" strike="noStrike">
                <a:solidFill>
                  <a:schemeClr val="accent1"/>
                </a:solidFill>
                <a:latin typeface="Calibri"/>
                <a:ea typeface="Calibri"/>
                <a:cs typeface="Calibri"/>
                <a:sym typeface="Calibri"/>
              </a:rPr>
              <a:t>Group Name :Gold Standard Team</a:t>
            </a:r>
            <a:endParaRPr/>
          </a:p>
        </p:txBody>
      </p:sp>
      <p:pic>
        <p:nvPicPr>
          <p:cNvPr descr="pasted-image.tiff" id="95" name="Google Shape;95;p15"/>
          <p:cNvPicPr preferRelativeResize="0"/>
          <p:nvPr/>
        </p:nvPicPr>
        <p:blipFill rotWithShape="1">
          <a:blip r:embed="rId3">
            <a:alphaModFix/>
          </a:blip>
          <a:srcRect b="0" l="0" r="0" t="0"/>
          <a:stretch/>
        </p:blipFill>
        <p:spPr>
          <a:xfrm>
            <a:off x="251040" y="288728"/>
            <a:ext cx="7526677" cy="158456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nvSpPr>
        <p:spPr>
          <a:xfrm>
            <a:off x="65241" y="685307"/>
            <a:ext cx="24253500" cy="1580400"/>
          </a:xfrm>
          <a:prstGeom prst="rect">
            <a:avLst/>
          </a:prstGeom>
          <a:noFill/>
          <a:ln>
            <a:noFill/>
          </a:ln>
        </p:spPr>
        <p:txBody>
          <a:bodyPr anchorCtr="0" anchor="ctr" bIns="50800" lIns="50800" spcFirstLastPara="1" rIns="50800" wrap="square" tIns="50800">
            <a:spAutoFit/>
          </a:bodyPr>
          <a:lstStyle/>
          <a:p>
            <a:pPr indent="0" lvl="0" marL="0" marR="0" rtl="0" algn="ctr">
              <a:spcBef>
                <a:spcPts val="0"/>
              </a:spcBef>
              <a:spcAft>
                <a:spcPts val="0"/>
              </a:spcAft>
              <a:buNone/>
            </a:pPr>
            <a:r>
              <a:rPr b="1" i="0" lang="en-GB" sz="9600" u="none" cap="none" strike="noStrike">
                <a:solidFill>
                  <a:schemeClr val="lt1"/>
                </a:solidFill>
                <a:latin typeface="Calibri"/>
                <a:ea typeface="Calibri"/>
                <a:cs typeface="Calibri"/>
                <a:sym typeface="Calibri"/>
              </a:rPr>
              <a:t>Numerical Variables</a:t>
            </a:r>
            <a:endParaRPr sz="9600">
              <a:solidFill>
                <a:schemeClr val="lt1"/>
              </a:solidFill>
            </a:endParaRPr>
          </a:p>
        </p:txBody>
      </p:sp>
      <p:sp>
        <p:nvSpPr>
          <p:cNvPr id="159" name="Google Shape;159;p24"/>
          <p:cNvSpPr txBox="1"/>
          <p:nvPr/>
        </p:nvSpPr>
        <p:spPr>
          <a:xfrm>
            <a:off x="1415895" y="5323426"/>
            <a:ext cx="8789400" cy="4971000"/>
          </a:xfrm>
          <a:prstGeom prst="rect">
            <a:avLst/>
          </a:prstGeom>
          <a:noFill/>
          <a:ln>
            <a:noFill/>
          </a:ln>
        </p:spPr>
        <p:txBody>
          <a:bodyPr anchorCtr="0" anchor="ctr" bIns="50800" lIns="50800" spcFirstLastPara="1" rIns="50800" wrap="square" tIns="50800">
            <a:spAutoFit/>
          </a:bodyPr>
          <a:lstStyle/>
          <a:p>
            <a:pPr indent="-509778" lvl="0" marL="457200" rtl="0" algn="l">
              <a:spcBef>
                <a:spcPts val="0"/>
              </a:spcBef>
              <a:spcAft>
                <a:spcPts val="0"/>
              </a:spcAft>
              <a:buClr>
                <a:schemeClr val="lt1"/>
              </a:buClr>
              <a:buSzPts val="4428"/>
              <a:buFont typeface="Calibri"/>
              <a:buChar char="▪"/>
            </a:pPr>
            <a:r>
              <a:rPr b="1" lang="en-GB" sz="3600">
                <a:solidFill>
                  <a:schemeClr val="lt1"/>
                </a:solidFill>
                <a:latin typeface="Calibri"/>
                <a:ea typeface="Calibri"/>
                <a:cs typeface="Calibri"/>
                <a:sym typeface="Calibri"/>
              </a:rPr>
              <a:t>Correlation (t-test) of Target with Dexa_Freq_During_Rx</a:t>
            </a:r>
            <a:endParaRPr b="1" sz="3600">
              <a:solidFill>
                <a:srgbClr val="FFFFFF"/>
              </a:solidFill>
              <a:latin typeface="Calibri"/>
              <a:ea typeface="Calibri"/>
              <a:cs typeface="Calibri"/>
              <a:sym typeface="Calibri"/>
            </a:endParaRPr>
          </a:p>
          <a:p>
            <a:pPr indent="-571500" lvl="0" marL="571500" marR="0" rtl="0" algn="l">
              <a:spcBef>
                <a:spcPts val="0"/>
              </a:spcBef>
              <a:spcAft>
                <a:spcPts val="0"/>
              </a:spcAft>
              <a:buClr>
                <a:srgbClr val="FFFFFF"/>
              </a:buClr>
              <a:buSzPts val="3600"/>
              <a:buFont typeface="Noto Sans Symbols"/>
              <a:buChar char="▪"/>
            </a:pPr>
            <a:r>
              <a:rPr b="1" i="0" lang="en-GB" sz="3600" u="none" cap="none" strike="noStrike">
                <a:solidFill>
                  <a:srgbClr val="FFFFFF"/>
                </a:solidFill>
                <a:latin typeface="Calibri"/>
                <a:ea typeface="Calibri"/>
                <a:cs typeface="Calibri"/>
                <a:sym typeface="Calibri"/>
              </a:rPr>
              <a:t>p-value = 1.054 e-90</a:t>
            </a:r>
            <a:endParaRPr b="1" i="0" sz="3600" u="none" cap="none" strike="noStrike">
              <a:solidFill>
                <a:srgbClr val="FFFFFF"/>
              </a:solidFill>
              <a:latin typeface="Calibri"/>
              <a:ea typeface="Calibri"/>
              <a:cs typeface="Calibri"/>
              <a:sym typeface="Calibri"/>
            </a:endParaRPr>
          </a:p>
          <a:p>
            <a:pPr indent="-457200" lvl="0" marL="457200" marR="0" rtl="0" algn="l">
              <a:spcBef>
                <a:spcPts val="1200"/>
              </a:spcBef>
              <a:spcAft>
                <a:spcPts val="0"/>
              </a:spcAft>
              <a:buClr>
                <a:srgbClr val="FFFFFF"/>
              </a:buClr>
              <a:buSzPts val="3200"/>
              <a:buFont typeface="Noto Sans Symbols"/>
              <a:buChar char="▪"/>
            </a:pPr>
            <a:r>
              <a:rPr b="1" i="0" lang="en-GB" sz="3200" u="none" cap="none" strike="noStrike">
                <a:solidFill>
                  <a:srgbClr val="FFFFFF"/>
                </a:solidFill>
                <a:latin typeface="Calibri"/>
                <a:ea typeface="Calibri"/>
                <a:cs typeface="Calibri"/>
                <a:sym typeface="Calibri"/>
              </a:rPr>
              <a:t> </a:t>
            </a:r>
            <a:r>
              <a:rPr b="1" i="0" lang="en-GB" sz="3600" u="none" cap="none" strike="noStrike">
                <a:solidFill>
                  <a:srgbClr val="FFFFFF"/>
                </a:solidFill>
                <a:latin typeface="Calibri"/>
                <a:ea typeface="Calibri"/>
                <a:cs typeface="Calibri"/>
                <a:sym typeface="Calibri"/>
              </a:rPr>
              <a:t>Note: Since both variables show significance  correlation it is better to choose Dexa_During_Rx to make dataset more homogenous.</a:t>
            </a:r>
            <a:endParaRPr/>
          </a:p>
          <a:p>
            <a:pPr indent="0" lvl="0" marL="0" marR="0" rtl="0" algn="l">
              <a:spcBef>
                <a:spcPts val="1200"/>
              </a:spcBef>
              <a:spcAft>
                <a:spcPts val="0"/>
              </a:spcAft>
              <a:buNone/>
            </a:pPr>
            <a:r>
              <a:t/>
            </a:r>
            <a:endParaRPr b="0" i="0" sz="3600" u="none" cap="none" strike="noStrike">
              <a:solidFill>
                <a:srgbClr val="FFFFFF"/>
              </a:solidFill>
              <a:latin typeface="Calibri"/>
              <a:ea typeface="Calibri"/>
              <a:cs typeface="Calibri"/>
              <a:sym typeface="Calibri"/>
            </a:endParaRPr>
          </a:p>
        </p:txBody>
      </p:sp>
      <p:sp>
        <p:nvSpPr>
          <p:cNvPr id="160" name="Google Shape;160;p24"/>
          <p:cNvSpPr txBox="1"/>
          <p:nvPr/>
        </p:nvSpPr>
        <p:spPr>
          <a:xfrm>
            <a:off x="3537596" y="2550584"/>
            <a:ext cx="17308800" cy="656700"/>
          </a:xfrm>
          <a:prstGeom prst="rect">
            <a:avLst/>
          </a:prstGeom>
          <a:noFill/>
          <a:ln>
            <a:noFill/>
          </a:ln>
        </p:spPr>
        <p:txBody>
          <a:bodyPr anchorCtr="0" anchor="ctr" bIns="50800" lIns="50800" spcFirstLastPara="1" rIns="50800" wrap="square" tIns="50800">
            <a:spAutoFit/>
          </a:bodyPr>
          <a:lstStyle/>
          <a:p>
            <a:pPr indent="0" lvl="0" marL="0" marR="0" rtl="0" algn="ctr">
              <a:spcBef>
                <a:spcPts val="0"/>
              </a:spcBef>
              <a:spcAft>
                <a:spcPts val="0"/>
              </a:spcAft>
              <a:buClr>
                <a:srgbClr val="FFFFFF"/>
              </a:buClr>
              <a:buSzPts val="4428"/>
              <a:buFont typeface="Calibri"/>
              <a:buNone/>
            </a:pPr>
            <a:r>
              <a:rPr b="1" i="0" lang="en-GB" sz="3600" u="none" cap="none" strike="noStrike">
                <a:solidFill>
                  <a:srgbClr val="FFFFFF"/>
                </a:solidFill>
                <a:latin typeface="Calibri"/>
                <a:ea typeface="Calibri"/>
                <a:cs typeface="Calibri"/>
                <a:sym typeface="Calibri"/>
              </a:rPr>
              <a:t>Correlation of Dexa_Freq_During_Rx and Dexa_During_Rx</a:t>
            </a:r>
            <a:endParaRPr b="1" i="0" sz="3600" u="none" cap="none" strike="noStrike">
              <a:solidFill>
                <a:srgbClr val="FFFFFF"/>
              </a:solidFill>
              <a:latin typeface="Calibri"/>
              <a:ea typeface="Calibri"/>
              <a:cs typeface="Calibri"/>
              <a:sym typeface="Calibri"/>
            </a:endParaRPr>
          </a:p>
        </p:txBody>
      </p:sp>
      <p:pic>
        <p:nvPicPr>
          <p:cNvPr descr="Image" id="161" name="Google Shape;161;p24"/>
          <p:cNvPicPr preferRelativeResize="0"/>
          <p:nvPr/>
        </p:nvPicPr>
        <p:blipFill rotWithShape="1">
          <a:blip r:embed="rId3">
            <a:alphaModFix/>
          </a:blip>
          <a:srcRect b="0" l="0" r="0" t="0"/>
          <a:stretch/>
        </p:blipFill>
        <p:spPr>
          <a:xfrm>
            <a:off x="10853077" y="3760190"/>
            <a:ext cx="11894365" cy="89550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nvSpPr>
        <p:spPr>
          <a:xfrm>
            <a:off x="248891" y="812737"/>
            <a:ext cx="24253500" cy="1580400"/>
          </a:xfrm>
          <a:prstGeom prst="rect">
            <a:avLst/>
          </a:prstGeom>
          <a:noFill/>
          <a:ln>
            <a:noFill/>
          </a:ln>
        </p:spPr>
        <p:txBody>
          <a:bodyPr anchorCtr="0" anchor="ctr" bIns="50800" lIns="50800" spcFirstLastPara="1" rIns="50800" wrap="square" tIns="50800">
            <a:spAutoFit/>
          </a:bodyPr>
          <a:lstStyle/>
          <a:p>
            <a:pPr indent="0" lvl="0" marL="0" marR="0" rtl="0" algn="ctr">
              <a:spcBef>
                <a:spcPts val="0"/>
              </a:spcBef>
              <a:spcAft>
                <a:spcPts val="0"/>
              </a:spcAft>
              <a:buNone/>
            </a:pPr>
            <a:r>
              <a:rPr b="1" i="0" lang="en-GB" sz="9600" u="none" cap="none" strike="noStrike">
                <a:solidFill>
                  <a:schemeClr val="lt1"/>
                </a:solidFill>
                <a:latin typeface="Calibri"/>
                <a:ea typeface="Calibri"/>
                <a:cs typeface="Calibri"/>
                <a:sym typeface="Calibri"/>
              </a:rPr>
              <a:t>Numerical Variables</a:t>
            </a:r>
            <a:endParaRPr sz="9600">
              <a:solidFill>
                <a:schemeClr val="lt1"/>
              </a:solidFill>
            </a:endParaRPr>
          </a:p>
        </p:txBody>
      </p:sp>
      <p:sp>
        <p:nvSpPr>
          <p:cNvPr id="167" name="Google Shape;167;p25"/>
          <p:cNvSpPr txBox="1"/>
          <p:nvPr/>
        </p:nvSpPr>
        <p:spPr>
          <a:xfrm>
            <a:off x="3721243" y="2838445"/>
            <a:ext cx="17308800" cy="656700"/>
          </a:xfrm>
          <a:prstGeom prst="rect">
            <a:avLst/>
          </a:prstGeom>
          <a:noFill/>
          <a:ln>
            <a:noFill/>
          </a:ln>
        </p:spPr>
        <p:txBody>
          <a:bodyPr anchorCtr="0" anchor="ctr" bIns="50800" lIns="50800" spcFirstLastPara="1" rIns="50800" wrap="square" tIns="50800">
            <a:spAutoFit/>
          </a:bodyPr>
          <a:lstStyle/>
          <a:p>
            <a:pPr indent="0" lvl="0" marL="0" marR="0" rtl="0" algn="ctr">
              <a:spcBef>
                <a:spcPts val="0"/>
              </a:spcBef>
              <a:spcAft>
                <a:spcPts val="0"/>
              </a:spcAft>
              <a:buClr>
                <a:srgbClr val="FFFFFF"/>
              </a:buClr>
              <a:buSzPts val="4428"/>
              <a:buFont typeface="Calibri"/>
              <a:buNone/>
            </a:pPr>
            <a:r>
              <a:rPr b="1" i="0" lang="en-GB" sz="3600" u="none" cap="none" strike="noStrike">
                <a:solidFill>
                  <a:srgbClr val="FFFFFF"/>
                </a:solidFill>
                <a:latin typeface="Calibri"/>
                <a:ea typeface="Calibri"/>
                <a:cs typeface="Calibri"/>
                <a:sym typeface="Calibri"/>
              </a:rPr>
              <a:t>Correlation of Count_Of_Risks and other Risk Related Variables</a:t>
            </a:r>
            <a:endParaRPr/>
          </a:p>
        </p:txBody>
      </p:sp>
      <p:sp>
        <p:nvSpPr>
          <p:cNvPr id="168" name="Google Shape;168;p25"/>
          <p:cNvSpPr txBox="1"/>
          <p:nvPr/>
        </p:nvSpPr>
        <p:spPr>
          <a:xfrm>
            <a:off x="17847275" y="4663925"/>
            <a:ext cx="6044400" cy="7952700"/>
          </a:xfrm>
          <a:prstGeom prst="rect">
            <a:avLst/>
          </a:prstGeom>
          <a:noFill/>
          <a:ln>
            <a:noFill/>
          </a:ln>
        </p:spPr>
        <p:txBody>
          <a:bodyPr anchorCtr="0" anchor="ctr" bIns="50800" lIns="50800" spcFirstLastPara="1" rIns="50800" wrap="square" tIns="50800">
            <a:spAutoFit/>
          </a:bodyPr>
          <a:lstStyle/>
          <a:p>
            <a:pPr indent="0" lvl="0" marL="0" marR="0" rtl="0" algn="l">
              <a:spcBef>
                <a:spcPts val="0"/>
              </a:spcBef>
              <a:spcAft>
                <a:spcPts val="0"/>
              </a:spcAft>
              <a:buNone/>
            </a:pPr>
            <a:r>
              <a:rPr lang="en-GB" sz="3400" u="none" cap="none" strike="noStrike">
                <a:solidFill>
                  <a:srgbClr val="FFFFFF"/>
                </a:solidFill>
              </a:rPr>
              <a:t>With exception to the variables Risk_Osteogenesis_Imperfecta and Risk_Untreated_Chronic_Hyperthyroidism (figure below), all the other risk-related variables presented a significant correlation with the Count_Of_Risks. However, these variables are correlated with other risk-related variables. It is better to choose few categorical risk that are highly correlated to target variable.</a:t>
            </a:r>
            <a:endParaRPr sz="3400" u="none" cap="none" strike="noStrike">
              <a:solidFill>
                <a:schemeClr val="dk1"/>
              </a:solidFill>
            </a:endParaRPr>
          </a:p>
        </p:txBody>
      </p:sp>
      <p:pic>
        <p:nvPicPr>
          <p:cNvPr descr="Image" id="169" name="Google Shape;169;p25"/>
          <p:cNvPicPr preferRelativeResize="0"/>
          <p:nvPr/>
        </p:nvPicPr>
        <p:blipFill rotWithShape="1">
          <a:blip r:embed="rId3">
            <a:alphaModFix/>
          </a:blip>
          <a:srcRect b="0" l="0" r="0" t="0"/>
          <a:stretch/>
        </p:blipFill>
        <p:spPr>
          <a:xfrm>
            <a:off x="510675" y="4978800"/>
            <a:ext cx="8196524" cy="7322950"/>
          </a:xfrm>
          <a:prstGeom prst="rect">
            <a:avLst/>
          </a:prstGeom>
          <a:noFill/>
          <a:ln>
            <a:noFill/>
          </a:ln>
        </p:spPr>
      </p:pic>
      <p:pic>
        <p:nvPicPr>
          <p:cNvPr descr="Image" id="170" name="Google Shape;170;p25"/>
          <p:cNvPicPr preferRelativeResize="0"/>
          <p:nvPr/>
        </p:nvPicPr>
        <p:blipFill rotWithShape="1">
          <a:blip r:embed="rId4">
            <a:alphaModFix/>
          </a:blip>
          <a:srcRect b="0" l="0" r="0" t="0"/>
          <a:stretch/>
        </p:blipFill>
        <p:spPr>
          <a:xfrm>
            <a:off x="9178975" y="4978788"/>
            <a:ext cx="8196526" cy="73229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1256390" y="855316"/>
            <a:ext cx="21871200" cy="19050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11600"/>
              <a:buFont typeface="Calibri"/>
              <a:buNone/>
            </a:pPr>
            <a:r>
              <a:rPr b="1" lang="en-GB"/>
              <a:t>Feature Selection </a:t>
            </a:r>
            <a:endParaRPr/>
          </a:p>
        </p:txBody>
      </p:sp>
      <p:sp>
        <p:nvSpPr>
          <p:cNvPr id="176" name="Google Shape;176;p26"/>
          <p:cNvSpPr txBox="1"/>
          <p:nvPr>
            <p:ph idx="2" type="body"/>
          </p:nvPr>
        </p:nvSpPr>
        <p:spPr>
          <a:xfrm>
            <a:off x="2906024" y="3666800"/>
            <a:ext cx="19962600" cy="10783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5500"/>
              <a:buNone/>
            </a:pPr>
            <a:r>
              <a:rPr lang="en-GB" sz="4000">
                <a:solidFill>
                  <a:schemeClr val="lt1"/>
                </a:solidFill>
              </a:rPr>
              <a:t>The Feature Selection was performed using various methods. They are as follows:</a:t>
            </a:r>
            <a:endParaRPr sz="4000">
              <a:solidFill>
                <a:schemeClr val="lt1"/>
              </a:solidFill>
            </a:endParaRPr>
          </a:p>
          <a:p>
            <a:pPr indent="-695325" lvl="0" marL="685800" rtl="0" algn="l">
              <a:lnSpc>
                <a:spcPct val="100000"/>
              </a:lnSpc>
              <a:spcBef>
                <a:spcPts val="0"/>
              </a:spcBef>
              <a:spcAft>
                <a:spcPts val="0"/>
              </a:spcAft>
              <a:buClr>
                <a:schemeClr val="lt1"/>
              </a:buClr>
              <a:buSzPts val="4000"/>
              <a:buFont typeface="Arial"/>
              <a:buChar char="•"/>
            </a:pPr>
            <a:r>
              <a:rPr lang="en-GB" sz="4000">
                <a:solidFill>
                  <a:schemeClr val="lt1"/>
                </a:solidFill>
              </a:rPr>
              <a:t> Features Directly Selected from EDA based on Chisquare, T and Z-tests</a:t>
            </a:r>
            <a:endParaRPr sz="4000">
              <a:solidFill>
                <a:schemeClr val="lt1"/>
              </a:solidFill>
            </a:endParaRPr>
          </a:p>
          <a:p>
            <a:pPr indent="-695325" lvl="0" marL="685800" rtl="0" algn="l">
              <a:lnSpc>
                <a:spcPct val="100000"/>
              </a:lnSpc>
              <a:spcBef>
                <a:spcPts val="0"/>
              </a:spcBef>
              <a:spcAft>
                <a:spcPts val="0"/>
              </a:spcAft>
              <a:buClr>
                <a:schemeClr val="lt1"/>
              </a:buClr>
              <a:buSzPts val="4000"/>
              <a:buFont typeface="Arial"/>
              <a:buChar char="•"/>
            </a:pPr>
            <a:r>
              <a:rPr lang="en-GB" sz="4000">
                <a:solidFill>
                  <a:schemeClr val="lt1"/>
                </a:solidFill>
              </a:rPr>
              <a:t> Features Selected Using SelectKBest with Mutual Info and Chisquare   tests.</a:t>
            </a:r>
            <a:endParaRPr sz="4000">
              <a:solidFill>
                <a:schemeClr val="lt1"/>
              </a:solidFill>
            </a:endParaRPr>
          </a:p>
          <a:p>
            <a:pPr indent="-695325" lvl="0" marL="685800" rtl="0" algn="l">
              <a:lnSpc>
                <a:spcPct val="100000"/>
              </a:lnSpc>
              <a:spcBef>
                <a:spcPts val="0"/>
              </a:spcBef>
              <a:spcAft>
                <a:spcPts val="0"/>
              </a:spcAft>
              <a:buClr>
                <a:schemeClr val="lt1"/>
              </a:buClr>
              <a:buSzPts val="4000"/>
              <a:buFont typeface="Arial"/>
              <a:buChar char="•"/>
            </a:pPr>
            <a:r>
              <a:rPr lang="en-GB" sz="4000">
                <a:solidFill>
                  <a:schemeClr val="lt1"/>
                </a:solidFill>
              </a:rPr>
              <a:t>Performing Dimensionality Reduction using PCA and ICA</a:t>
            </a:r>
            <a:endParaRPr sz="4000">
              <a:solidFill>
                <a:schemeClr val="lt1"/>
              </a:solidFill>
            </a:endParaRPr>
          </a:p>
          <a:p>
            <a:pPr indent="0" lvl="0" marL="0" rtl="0" algn="l">
              <a:lnSpc>
                <a:spcPct val="100000"/>
              </a:lnSpc>
              <a:spcBef>
                <a:spcPts val="0"/>
              </a:spcBef>
              <a:spcAft>
                <a:spcPts val="0"/>
              </a:spcAft>
              <a:buClr>
                <a:schemeClr val="accent1"/>
              </a:buClr>
              <a:buSzPts val="5500"/>
              <a:buNone/>
            </a:pPr>
            <a:r>
              <a:t/>
            </a:r>
            <a:endParaRPr sz="4000">
              <a:solidFill>
                <a:schemeClr val="lt1"/>
              </a:solidFill>
            </a:endParaRPr>
          </a:p>
          <a:p>
            <a:pPr indent="0" lvl="0" marL="0" rtl="0" algn="l">
              <a:lnSpc>
                <a:spcPct val="100000"/>
              </a:lnSpc>
              <a:spcBef>
                <a:spcPts val="0"/>
              </a:spcBef>
              <a:spcAft>
                <a:spcPts val="0"/>
              </a:spcAft>
              <a:buClr>
                <a:schemeClr val="accent1"/>
              </a:buClr>
              <a:buSzPts val="5500"/>
              <a:buNone/>
            </a:pPr>
            <a:r>
              <a:rPr lang="en-GB" sz="4000">
                <a:solidFill>
                  <a:schemeClr val="lt1"/>
                </a:solidFill>
              </a:rPr>
              <a:t>The Features selected from SelectKBest with Mutual Information tested against ‘SVC’, ‘RandomForest’ and ‘Dense Neural’ Network seems to perform well with better accuracy, precision and F1 Score compared to other models. </a:t>
            </a:r>
            <a:endParaRPr sz="4000">
              <a:solidFill>
                <a:schemeClr val="lt1"/>
              </a:solidFill>
            </a:endParaRPr>
          </a:p>
          <a:p>
            <a:pPr indent="0" lvl="0" marL="0" rtl="0" algn="l">
              <a:lnSpc>
                <a:spcPct val="100000"/>
              </a:lnSpc>
              <a:spcBef>
                <a:spcPts val="0"/>
              </a:spcBef>
              <a:spcAft>
                <a:spcPts val="0"/>
              </a:spcAft>
              <a:buClr>
                <a:schemeClr val="accent1"/>
              </a:buClr>
              <a:buSzPts val="5500"/>
              <a:buNone/>
            </a:pPr>
            <a:r>
              <a:t/>
            </a:r>
            <a:endParaRPr sz="4000">
              <a:solidFill>
                <a:schemeClr val="lt1"/>
              </a:solidFill>
            </a:endParaRPr>
          </a:p>
          <a:p>
            <a:pPr indent="0" lvl="0" marL="0" rtl="0" algn="l">
              <a:lnSpc>
                <a:spcPct val="100000"/>
              </a:lnSpc>
              <a:spcBef>
                <a:spcPts val="0"/>
              </a:spcBef>
              <a:spcAft>
                <a:spcPts val="0"/>
              </a:spcAft>
              <a:buClr>
                <a:schemeClr val="accent1"/>
              </a:buClr>
              <a:buSzPts val="55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idx="2" type="body"/>
          </p:nvPr>
        </p:nvSpPr>
        <p:spPr>
          <a:xfrm>
            <a:off x="1222392" y="863890"/>
            <a:ext cx="21971100" cy="19050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5500"/>
              <a:buFont typeface="Arial"/>
              <a:buNone/>
            </a:pPr>
            <a:r>
              <a:rPr lang="en-GB" sz="9600">
                <a:solidFill>
                  <a:schemeClr val="lt1"/>
                </a:solidFill>
              </a:rPr>
              <a:t>The Features selected</a:t>
            </a:r>
            <a:endParaRPr sz="9600">
              <a:solidFill>
                <a:schemeClr val="lt1"/>
              </a:solidFill>
            </a:endParaRPr>
          </a:p>
        </p:txBody>
      </p:sp>
      <p:sp>
        <p:nvSpPr>
          <p:cNvPr id="182" name="Google Shape;182;p27"/>
          <p:cNvSpPr txBox="1"/>
          <p:nvPr/>
        </p:nvSpPr>
        <p:spPr>
          <a:xfrm>
            <a:off x="3330650" y="3304425"/>
            <a:ext cx="1775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83" name="Google Shape;183;p27"/>
          <p:cNvSpPr txBox="1"/>
          <p:nvPr/>
        </p:nvSpPr>
        <p:spPr>
          <a:xfrm>
            <a:off x="2465225" y="2517650"/>
            <a:ext cx="20290500" cy="14222400"/>
          </a:xfrm>
          <a:prstGeom prst="rect">
            <a:avLst/>
          </a:prstGeom>
          <a:noFill/>
          <a:ln>
            <a:noFill/>
          </a:ln>
        </p:spPr>
        <p:txBody>
          <a:bodyPr anchorCtr="0" anchor="t" bIns="91425" lIns="91425" spcFirstLastPara="1" rIns="91425" wrap="square" tIns="91425">
            <a:spAutoFit/>
          </a:bodyPr>
          <a:lstStyle/>
          <a:p>
            <a:pPr indent="-469900" lvl="0" marL="457200" rtl="0" algn="l">
              <a:spcBef>
                <a:spcPts val="0"/>
              </a:spcBef>
              <a:spcAft>
                <a:spcPts val="0"/>
              </a:spcAft>
              <a:buClr>
                <a:schemeClr val="lt1"/>
              </a:buClr>
              <a:buSzPts val="3800"/>
              <a:buFont typeface="Calibri"/>
              <a:buChar char="●"/>
            </a:pPr>
            <a:r>
              <a:rPr b="1" lang="en-GB" sz="3800">
                <a:solidFill>
                  <a:schemeClr val="lt1"/>
                </a:solidFill>
                <a:latin typeface="Calibri"/>
                <a:ea typeface="Calibri"/>
                <a:cs typeface="Calibri"/>
                <a:sym typeface="Calibri"/>
              </a:rPr>
              <a:t>Ntm_Speciality','Dexa_During_Rx</a:t>
            </a:r>
            <a:endParaRPr b="1" sz="3800">
              <a:solidFill>
                <a:schemeClr val="lt1"/>
              </a:solidFill>
              <a:latin typeface="Calibri"/>
              <a:ea typeface="Calibri"/>
              <a:cs typeface="Calibri"/>
              <a:sym typeface="Calibri"/>
            </a:endParaRPr>
          </a:p>
          <a:p>
            <a:pPr indent="-469900" lvl="0" marL="457200" rtl="0" algn="l">
              <a:spcBef>
                <a:spcPts val="0"/>
              </a:spcBef>
              <a:spcAft>
                <a:spcPts val="0"/>
              </a:spcAft>
              <a:buClr>
                <a:schemeClr val="lt1"/>
              </a:buClr>
              <a:buSzPts val="3800"/>
              <a:buFont typeface="Calibri"/>
              <a:buChar char="●"/>
            </a:pPr>
            <a:r>
              <a:rPr b="1" lang="en-GB" sz="3800">
                <a:solidFill>
                  <a:schemeClr val="lt1"/>
                </a:solidFill>
                <a:latin typeface="Calibri"/>
                <a:ea typeface="Calibri"/>
                <a:cs typeface="Calibri"/>
                <a:sym typeface="Calibri"/>
              </a:rPr>
              <a:t>Frag_Frac_During_Rx</a:t>
            </a:r>
            <a:endParaRPr b="1" sz="3800">
              <a:solidFill>
                <a:schemeClr val="lt1"/>
              </a:solidFill>
              <a:latin typeface="Calibri"/>
              <a:ea typeface="Calibri"/>
              <a:cs typeface="Calibri"/>
              <a:sym typeface="Calibri"/>
            </a:endParaRPr>
          </a:p>
          <a:p>
            <a:pPr indent="-469900" lvl="0" marL="457200" rtl="0" algn="l">
              <a:spcBef>
                <a:spcPts val="0"/>
              </a:spcBef>
              <a:spcAft>
                <a:spcPts val="0"/>
              </a:spcAft>
              <a:buClr>
                <a:schemeClr val="lt1"/>
              </a:buClr>
              <a:buSzPts val="3800"/>
              <a:buFont typeface="Calibri"/>
              <a:buChar char="●"/>
            </a:pPr>
            <a:r>
              <a:rPr b="1" lang="en-GB" sz="3800">
                <a:solidFill>
                  <a:schemeClr val="lt1"/>
                </a:solidFill>
                <a:latin typeface="Calibri"/>
                <a:ea typeface="Calibri"/>
                <a:cs typeface="Calibri"/>
                <a:sym typeface="Calibri"/>
              </a:rPr>
              <a:t>Tscore_Bucket_During_Rx</a:t>
            </a:r>
            <a:endParaRPr b="1" sz="3800">
              <a:solidFill>
                <a:schemeClr val="lt1"/>
              </a:solidFill>
              <a:latin typeface="Calibri"/>
              <a:ea typeface="Calibri"/>
              <a:cs typeface="Calibri"/>
              <a:sym typeface="Calibri"/>
            </a:endParaRPr>
          </a:p>
          <a:p>
            <a:pPr indent="-469900" lvl="0" marL="457200" rtl="0" algn="l">
              <a:spcBef>
                <a:spcPts val="0"/>
              </a:spcBef>
              <a:spcAft>
                <a:spcPts val="0"/>
              </a:spcAft>
              <a:buClr>
                <a:schemeClr val="lt1"/>
              </a:buClr>
              <a:buSzPts val="3800"/>
              <a:buFont typeface="Calibri"/>
              <a:buChar char="●"/>
            </a:pPr>
            <a:r>
              <a:rPr b="1" lang="en-GB" sz="3800">
                <a:solidFill>
                  <a:schemeClr val="lt1"/>
                </a:solidFill>
                <a:latin typeface="Calibri"/>
                <a:ea typeface="Calibri"/>
                <a:cs typeface="Calibri"/>
                <a:sym typeface="Calibri"/>
              </a:rPr>
              <a:t>Comorb_Encounter_For_Screening_For_Malignant_Neoplasms</a:t>
            </a:r>
            <a:endParaRPr b="1" sz="3800">
              <a:solidFill>
                <a:schemeClr val="lt1"/>
              </a:solidFill>
              <a:latin typeface="Calibri"/>
              <a:ea typeface="Calibri"/>
              <a:cs typeface="Calibri"/>
              <a:sym typeface="Calibri"/>
            </a:endParaRPr>
          </a:p>
          <a:p>
            <a:pPr indent="-469900" lvl="0" marL="457200" rtl="0" algn="l">
              <a:spcBef>
                <a:spcPts val="0"/>
              </a:spcBef>
              <a:spcAft>
                <a:spcPts val="0"/>
              </a:spcAft>
              <a:buClr>
                <a:schemeClr val="lt1"/>
              </a:buClr>
              <a:buSzPts val="3800"/>
              <a:buFont typeface="Calibri"/>
              <a:buChar char="●"/>
            </a:pPr>
            <a:r>
              <a:rPr b="1" lang="en-GB" sz="3800">
                <a:solidFill>
                  <a:schemeClr val="lt1"/>
                </a:solidFill>
                <a:latin typeface="Calibri"/>
                <a:ea typeface="Calibri"/>
                <a:cs typeface="Calibri"/>
                <a:sym typeface="Calibri"/>
              </a:rPr>
              <a:t>Comorb_Encounter_For_Immunization</a:t>
            </a:r>
            <a:endParaRPr b="1" sz="3800">
              <a:solidFill>
                <a:schemeClr val="lt1"/>
              </a:solidFill>
              <a:latin typeface="Calibri"/>
              <a:ea typeface="Calibri"/>
              <a:cs typeface="Calibri"/>
              <a:sym typeface="Calibri"/>
            </a:endParaRPr>
          </a:p>
          <a:p>
            <a:pPr indent="-469900" lvl="0" marL="457200" rtl="0" algn="l">
              <a:spcBef>
                <a:spcPts val="0"/>
              </a:spcBef>
              <a:spcAft>
                <a:spcPts val="0"/>
              </a:spcAft>
              <a:buClr>
                <a:schemeClr val="lt1"/>
              </a:buClr>
              <a:buSzPts val="3800"/>
              <a:buFont typeface="Calibri"/>
              <a:buChar char="●"/>
            </a:pPr>
            <a:r>
              <a:rPr b="1" lang="en-GB" sz="3800">
                <a:solidFill>
                  <a:schemeClr val="lt1"/>
                </a:solidFill>
                <a:latin typeface="Calibri"/>
                <a:ea typeface="Calibri"/>
                <a:cs typeface="Calibri"/>
                <a:sym typeface="Calibri"/>
              </a:rPr>
              <a:t>Comorb_Encntr_For_General_Exam_W_O_Complaint,_Susp_Or_Reprtd_Dx</a:t>
            </a:r>
            <a:endParaRPr b="1" sz="3800">
              <a:solidFill>
                <a:schemeClr val="lt1"/>
              </a:solidFill>
              <a:latin typeface="Calibri"/>
              <a:ea typeface="Calibri"/>
              <a:cs typeface="Calibri"/>
              <a:sym typeface="Calibri"/>
            </a:endParaRPr>
          </a:p>
          <a:p>
            <a:pPr indent="-469900" lvl="0" marL="457200" rtl="0" algn="l">
              <a:spcBef>
                <a:spcPts val="0"/>
              </a:spcBef>
              <a:spcAft>
                <a:spcPts val="0"/>
              </a:spcAft>
              <a:buClr>
                <a:schemeClr val="lt1"/>
              </a:buClr>
              <a:buSzPts val="3800"/>
              <a:buFont typeface="Calibri"/>
              <a:buChar char="●"/>
            </a:pPr>
            <a:r>
              <a:rPr b="1" lang="en-GB" sz="3800">
                <a:solidFill>
                  <a:schemeClr val="lt1"/>
                </a:solidFill>
                <a:latin typeface="Calibri"/>
                <a:ea typeface="Calibri"/>
                <a:cs typeface="Calibri"/>
                <a:sym typeface="Calibri"/>
              </a:rPr>
              <a:t>Comorb_Other_Joint_Disorder_Not_Elsewhere_Classified</a:t>
            </a:r>
            <a:endParaRPr b="1" sz="3800">
              <a:solidFill>
                <a:schemeClr val="lt1"/>
              </a:solidFill>
              <a:latin typeface="Calibri"/>
              <a:ea typeface="Calibri"/>
              <a:cs typeface="Calibri"/>
              <a:sym typeface="Calibri"/>
            </a:endParaRPr>
          </a:p>
          <a:p>
            <a:pPr indent="-469900" lvl="0" marL="457200" rtl="0" algn="l">
              <a:spcBef>
                <a:spcPts val="0"/>
              </a:spcBef>
              <a:spcAft>
                <a:spcPts val="0"/>
              </a:spcAft>
              <a:buClr>
                <a:schemeClr val="lt1"/>
              </a:buClr>
              <a:buSzPts val="3800"/>
              <a:buFont typeface="Calibri"/>
              <a:buChar char="●"/>
            </a:pPr>
            <a:r>
              <a:rPr b="1" lang="en-GB" sz="3800">
                <a:solidFill>
                  <a:schemeClr val="lt1"/>
                </a:solidFill>
                <a:latin typeface="Calibri"/>
                <a:ea typeface="Calibri"/>
                <a:cs typeface="Calibri"/>
                <a:sym typeface="Calibri"/>
              </a:rPr>
              <a:t>Comorb_Long_Term_Current_Drug_Therapy', 'Comorb_Dorsalgia</a:t>
            </a:r>
            <a:endParaRPr b="1" sz="3800">
              <a:solidFill>
                <a:schemeClr val="lt1"/>
              </a:solidFill>
              <a:latin typeface="Calibri"/>
              <a:ea typeface="Calibri"/>
              <a:cs typeface="Calibri"/>
              <a:sym typeface="Calibri"/>
            </a:endParaRPr>
          </a:p>
          <a:p>
            <a:pPr indent="-469900" lvl="0" marL="457200" rtl="0" algn="l">
              <a:spcBef>
                <a:spcPts val="0"/>
              </a:spcBef>
              <a:spcAft>
                <a:spcPts val="0"/>
              </a:spcAft>
              <a:buClr>
                <a:schemeClr val="lt1"/>
              </a:buClr>
              <a:buSzPts val="3800"/>
              <a:buFont typeface="Calibri"/>
              <a:buChar char="●"/>
            </a:pPr>
            <a:r>
              <a:rPr b="1" lang="en-GB" sz="3800">
                <a:solidFill>
                  <a:schemeClr val="lt1"/>
                </a:solidFill>
                <a:latin typeface="Calibri"/>
                <a:ea typeface="Calibri"/>
                <a:cs typeface="Calibri"/>
                <a:sym typeface="Calibri"/>
              </a:rPr>
              <a:t>Comorb_Personal_History_Of_Other_Diseases_And_Conditions</a:t>
            </a:r>
            <a:endParaRPr b="1" sz="3800">
              <a:solidFill>
                <a:schemeClr val="lt1"/>
              </a:solidFill>
              <a:latin typeface="Calibri"/>
              <a:ea typeface="Calibri"/>
              <a:cs typeface="Calibri"/>
              <a:sym typeface="Calibri"/>
            </a:endParaRPr>
          </a:p>
          <a:p>
            <a:pPr indent="-469900" lvl="0" marL="457200" rtl="0" algn="l">
              <a:spcBef>
                <a:spcPts val="0"/>
              </a:spcBef>
              <a:spcAft>
                <a:spcPts val="0"/>
              </a:spcAft>
              <a:buClr>
                <a:schemeClr val="lt1"/>
              </a:buClr>
              <a:buSzPts val="3800"/>
              <a:buFont typeface="Calibri"/>
              <a:buChar char="●"/>
            </a:pPr>
            <a:r>
              <a:rPr b="1" lang="en-GB" sz="3800">
                <a:solidFill>
                  <a:schemeClr val="lt1"/>
                </a:solidFill>
                <a:latin typeface="Calibri"/>
                <a:ea typeface="Calibri"/>
                <a:cs typeface="Calibri"/>
                <a:sym typeface="Calibri"/>
              </a:rPr>
              <a:t>Comorb_Other_Disorders_Of_Bone_Density_And_Structure</a:t>
            </a:r>
            <a:endParaRPr b="1" sz="3800">
              <a:solidFill>
                <a:schemeClr val="lt1"/>
              </a:solidFill>
              <a:latin typeface="Calibri"/>
              <a:ea typeface="Calibri"/>
              <a:cs typeface="Calibri"/>
              <a:sym typeface="Calibri"/>
            </a:endParaRPr>
          </a:p>
          <a:p>
            <a:pPr indent="-469900" lvl="0" marL="457200" rtl="0" algn="l">
              <a:spcBef>
                <a:spcPts val="0"/>
              </a:spcBef>
              <a:spcAft>
                <a:spcPts val="0"/>
              </a:spcAft>
              <a:buClr>
                <a:schemeClr val="lt1"/>
              </a:buClr>
              <a:buSzPts val="3800"/>
              <a:buFont typeface="Calibri"/>
              <a:buChar char="●"/>
            </a:pPr>
            <a:r>
              <a:rPr b="1" lang="en-GB" sz="3800">
                <a:solidFill>
                  <a:schemeClr val="lt1"/>
                </a:solidFill>
                <a:latin typeface="Calibri"/>
                <a:ea typeface="Calibri"/>
                <a:cs typeface="Calibri"/>
                <a:sym typeface="Calibri"/>
              </a:rPr>
              <a:t>Comorb_Osteoporosis_without_current_pathological_fracture</a:t>
            </a:r>
            <a:endParaRPr b="1" sz="3800">
              <a:solidFill>
                <a:schemeClr val="lt1"/>
              </a:solidFill>
              <a:latin typeface="Calibri"/>
              <a:ea typeface="Calibri"/>
              <a:cs typeface="Calibri"/>
              <a:sym typeface="Calibri"/>
            </a:endParaRPr>
          </a:p>
          <a:p>
            <a:pPr indent="-469900" lvl="0" marL="457200" rtl="0" algn="l">
              <a:spcBef>
                <a:spcPts val="0"/>
              </a:spcBef>
              <a:spcAft>
                <a:spcPts val="0"/>
              </a:spcAft>
              <a:buClr>
                <a:schemeClr val="lt1"/>
              </a:buClr>
              <a:buSzPts val="3800"/>
              <a:buFont typeface="Calibri"/>
              <a:buChar char="●"/>
            </a:pPr>
            <a:r>
              <a:rPr b="1" lang="en-GB" sz="3800">
                <a:solidFill>
                  <a:schemeClr val="lt1"/>
                </a:solidFill>
                <a:latin typeface="Calibri"/>
                <a:ea typeface="Calibri"/>
                <a:cs typeface="Calibri"/>
                <a:sym typeface="Calibri"/>
              </a:rPr>
              <a:t>Comorb_Gastro_esophageal_reflux_disease</a:t>
            </a:r>
            <a:endParaRPr b="1" sz="3800">
              <a:solidFill>
                <a:schemeClr val="lt1"/>
              </a:solidFill>
              <a:latin typeface="Calibri"/>
              <a:ea typeface="Calibri"/>
              <a:cs typeface="Calibri"/>
              <a:sym typeface="Calibri"/>
            </a:endParaRPr>
          </a:p>
          <a:p>
            <a:pPr indent="-469900" lvl="0" marL="457200" rtl="0" algn="l">
              <a:spcBef>
                <a:spcPts val="0"/>
              </a:spcBef>
              <a:spcAft>
                <a:spcPts val="0"/>
              </a:spcAft>
              <a:buClr>
                <a:schemeClr val="lt1"/>
              </a:buClr>
              <a:buSzPts val="3800"/>
              <a:buFont typeface="Calibri"/>
              <a:buChar char="●"/>
            </a:pPr>
            <a:r>
              <a:rPr b="1" lang="en-GB" sz="3800">
                <a:solidFill>
                  <a:schemeClr val="lt1"/>
                </a:solidFill>
                <a:latin typeface="Calibri"/>
                <a:ea typeface="Calibri"/>
                <a:cs typeface="Calibri"/>
                <a:sym typeface="Calibri"/>
              </a:rPr>
              <a:t>Concom_Systemic_Corticosteroids_Plain</a:t>
            </a:r>
            <a:endParaRPr b="1" sz="3800">
              <a:solidFill>
                <a:schemeClr val="lt1"/>
              </a:solidFill>
              <a:latin typeface="Calibri"/>
              <a:ea typeface="Calibri"/>
              <a:cs typeface="Calibri"/>
              <a:sym typeface="Calibri"/>
            </a:endParaRPr>
          </a:p>
          <a:p>
            <a:pPr indent="-469900" lvl="0" marL="457200" rtl="0" algn="l">
              <a:spcBef>
                <a:spcPts val="0"/>
              </a:spcBef>
              <a:spcAft>
                <a:spcPts val="0"/>
              </a:spcAft>
              <a:buClr>
                <a:schemeClr val="lt1"/>
              </a:buClr>
              <a:buSzPts val="3800"/>
              <a:buFont typeface="Calibri"/>
              <a:buChar char="●"/>
            </a:pPr>
            <a:r>
              <a:rPr b="1" lang="en-GB" sz="3800">
                <a:solidFill>
                  <a:schemeClr val="lt1"/>
                </a:solidFill>
                <a:latin typeface="Calibri"/>
                <a:ea typeface="Calibri"/>
                <a:cs typeface="Calibri"/>
                <a:sym typeface="Calibri"/>
              </a:rPr>
              <a:t>Concom_Cephalosporins</a:t>
            </a:r>
            <a:endParaRPr b="1" sz="3800">
              <a:solidFill>
                <a:schemeClr val="lt1"/>
              </a:solidFill>
              <a:latin typeface="Calibri"/>
              <a:ea typeface="Calibri"/>
              <a:cs typeface="Calibri"/>
              <a:sym typeface="Calibri"/>
            </a:endParaRPr>
          </a:p>
          <a:p>
            <a:pPr indent="-469900" lvl="0" marL="457200" rtl="0" algn="l">
              <a:spcBef>
                <a:spcPts val="0"/>
              </a:spcBef>
              <a:spcAft>
                <a:spcPts val="0"/>
              </a:spcAft>
              <a:buClr>
                <a:schemeClr val="lt1"/>
              </a:buClr>
              <a:buSzPts val="3800"/>
              <a:buFont typeface="Calibri"/>
              <a:buChar char="●"/>
            </a:pPr>
            <a:r>
              <a:rPr b="1" lang="en-GB" sz="3800">
                <a:solidFill>
                  <a:schemeClr val="lt1"/>
                </a:solidFill>
                <a:latin typeface="Calibri"/>
                <a:ea typeface="Calibri"/>
                <a:cs typeface="Calibri"/>
                <a:sym typeface="Calibri"/>
              </a:rPr>
              <a:t> Concom_Macrolides_And_Similar_Types</a:t>
            </a:r>
            <a:endParaRPr b="1" sz="3800">
              <a:solidFill>
                <a:schemeClr val="lt1"/>
              </a:solidFill>
              <a:latin typeface="Calibri"/>
              <a:ea typeface="Calibri"/>
              <a:cs typeface="Calibri"/>
              <a:sym typeface="Calibri"/>
            </a:endParaRPr>
          </a:p>
          <a:p>
            <a:pPr indent="-469900" lvl="0" marL="457200" rtl="0" algn="l">
              <a:spcBef>
                <a:spcPts val="0"/>
              </a:spcBef>
              <a:spcAft>
                <a:spcPts val="0"/>
              </a:spcAft>
              <a:buClr>
                <a:schemeClr val="lt1"/>
              </a:buClr>
              <a:buSzPts val="3800"/>
              <a:buFont typeface="Calibri"/>
              <a:buChar char="●"/>
            </a:pPr>
            <a:r>
              <a:rPr b="1" lang="en-GB" sz="3800">
                <a:solidFill>
                  <a:schemeClr val="lt1"/>
                </a:solidFill>
                <a:latin typeface="Calibri"/>
                <a:ea typeface="Calibri"/>
                <a:cs typeface="Calibri"/>
                <a:sym typeface="Calibri"/>
              </a:rPr>
              <a:t>Concom_Broad_Spectrum_Penicillins</a:t>
            </a:r>
            <a:endParaRPr b="1" sz="3800">
              <a:solidFill>
                <a:schemeClr val="lt1"/>
              </a:solidFill>
              <a:latin typeface="Calibri"/>
              <a:ea typeface="Calibri"/>
              <a:cs typeface="Calibri"/>
              <a:sym typeface="Calibri"/>
            </a:endParaRPr>
          </a:p>
          <a:p>
            <a:pPr indent="-469900" lvl="0" marL="457200" rtl="0" algn="l">
              <a:spcBef>
                <a:spcPts val="0"/>
              </a:spcBef>
              <a:spcAft>
                <a:spcPts val="0"/>
              </a:spcAft>
              <a:buClr>
                <a:schemeClr val="lt1"/>
              </a:buClr>
              <a:buSzPts val="3800"/>
              <a:buFont typeface="Calibri"/>
              <a:buChar char="●"/>
            </a:pPr>
            <a:r>
              <a:rPr b="1" lang="en-GB" sz="3800">
                <a:solidFill>
                  <a:schemeClr val="lt1"/>
                </a:solidFill>
                <a:latin typeface="Calibri"/>
                <a:ea typeface="Calibri"/>
                <a:cs typeface="Calibri"/>
                <a:sym typeface="Calibri"/>
              </a:rPr>
              <a:t>Concom_Anaesthetics_General</a:t>
            </a:r>
            <a:endParaRPr b="1" sz="3800">
              <a:solidFill>
                <a:schemeClr val="lt1"/>
              </a:solidFill>
              <a:latin typeface="Calibri"/>
              <a:ea typeface="Calibri"/>
              <a:cs typeface="Calibri"/>
              <a:sym typeface="Calibri"/>
            </a:endParaRPr>
          </a:p>
          <a:p>
            <a:pPr indent="-469900" lvl="0" marL="457200" rtl="0" algn="l">
              <a:spcBef>
                <a:spcPts val="0"/>
              </a:spcBef>
              <a:spcAft>
                <a:spcPts val="0"/>
              </a:spcAft>
              <a:buClr>
                <a:schemeClr val="lt1"/>
              </a:buClr>
              <a:buSzPts val="3800"/>
              <a:buFont typeface="Calibri"/>
              <a:buChar char="●"/>
            </a:pPr>
            <a:r>
              <a:rPr b="1" lang="en-GB" sz="3800">
                <a:solidFill>
                  <a:schemeClr val="lt1"/>
                </a:solidFill>
                <a:latin typeface="Calibri"/>
                <a:ea typeface="Calibri"/>
                <a:cs typeface="Calibri"/>
                <a:sym typeface="Calibri"/>
              </a:rPr>
              <a:t>Concom_Viral_Vaccines</a:t>
            </a:r>
            <a:endParaRPr b="1" sz="3800">
              <a:solidFill>
                <a:schemeClr val="accent1"/>
              </a:solidFill>
              <a:latin typeface="Calibri"/>
              <a:ea typeface="Calibri"/>
              <a:cs typeface="Calibri"/>
              <a:sym typeface="Calibri"/>
            </a:endParaRPr>
          </a:p>
          <a:p>
            <a:pPr indent="0" lvl="0" marL="0" rtl="0" algn="l">
              <a:spcBef>
                <a:spcPts val="0"/>
              </a:spcBef>
              <a:spcAft>
                <a:spcPts val="0"/>
              </a:spcAft>
              <a:buClr>
                <a:schemeClr val="accent1"/>
              </a:buClr>
              <a:buSzPts val="5500"/>
              <a:buFont typeface="Arial"/>
              <a:buNone/>
            </a:pPr>
            <a:r>
              <a:t/>
            </a:r>
            <a:endParaRPr b="1" sz="3800">
              <a:solidFill>
                <a:schemeClr val="accent1"/>
              </a:solidFill>
              <a:latin typeface="Calibri"/>
              <a:ea typeface="Calibri"/>
              <a:cs typeface="Calibri"/>
              <a:sym typeface="Calibri"/>
            </a:endParaRPr>
          </a:p>
          <a:p>
            <a:pPr indent="0" lvl="0" marL="0" rtl="0" algn="l">
              <a:spcBef>
                <a:spcPts val="0"/>
              </a:spcBef>
              <a:spcAft>
                <a:spcPts val="0"/>
              </a:spcAft>
              <a:buClr>
                <a:schemeClr val="accent1"/>
              </a:buClr>
              <a:buSzPts val="5500"/>
              <a:buFont typeface="Arial"/>
              <a:buNone/>
            </a:pPr>
            <a:r>
              <a:t/>
            </a:r>
            <a:endParaRPr b="1" sz="3800">
              <a:solidFill>
                <a:schemeClr val="accent1"/>
              </a:solidFill>
              <a:latin typeface="Calibri"/>
              <a:ea typeface="Calibri"/>
              <a:cs typeface="Calibri"/>
              <a:sym typeface="Calibri"/>
            </a:endParaRPr>
          </a:p>
          <a:p>
            <a:pPr indent="0" lvl="0" marL="0" rtl="0" algn="l">
              <a:spcBef>
                <a:spcPts val="0"/>
              </a:spcBef>
              <a:spcAft>
                <a:spcPts val="0"/>
              </a:spcAft>
              <a:buClr>
                <a:schemeClr val="accent1"/>
              </a:buClr>
              <a:buSzPts val="5500"/>
              <a:buFont typeface="Arial"/>
              <a:buNone/>
            </a:pPr>
            <a:r>
              <a:t/>
            </a:r>
            <a:endParaRPr b="1" sz="3800">
              <a:solidFill>
                <a:schemeClr val="accent1"/>
              </a:solidFill>
              <a:latin typeface="Calibri"/>
              <a:ea typeface="Calibri"/>
              <a:cs typeface="Calibri"/>
              <a:sym typeface="Calibri"/>
            </a:endParaRPr>
          </a:p>
          <a:p>
            <a:pPr indent="0" lvl="0" marL="0" rtl="0" algn="l">
              <a:spcBef>
                <a:spcPts val="0"/>
              </a:spcBef>
              <a:spcAft>
                <a:spcPts val="0"/>
              </a:spcAft>
              <a:buClr>
                <a:schemeClr val="accent1"/>
              </a:buClr>
              <a:buSzPts val="5500"/>
              <a:buFont typeface="Arial"/>
              <a:buNone/>
            </a:pPr>
            <a:r>
              <a:t/>
            </a:r>
            <a:endParaRPr b="1" sz="3800">
              <a:solidFill>
                <a:schemeClr val="accent1"/>
              </a:solidFill>
              <a:latin typeface="Calibri"/>
              <a:ea typeface="Calibri"/>
              <a:cs typeface="Calibri"/>
              <a:sym typeface="Calibri"/>
            </a:endParaRPr>
          </a:p>
          <a:p>
            <a:pPr indent="0" lvl="0" marL="0" rtl="0" algn="l">
              <a:spcBef>
                <a:spcPts val="0"/>
              </a:spcBef>
              <a:spcAft>
                <a:spcPts val="0"/>
              </a:spcAft>
              <a:buClr>
                <a:schemeClr val="accent1"/>
              </a:buClr>
              <a:buSzPts val="5500"/>
              <a:buFont typeface="Arial"/>
              <a:buNone/>
            </a:pPr>
            <a:r>
              <a:t/>
            </a:r>
            <a:endParaRPr b="1" sz="3800">
              <a:solidFill>
                <a:schemeClr val="accent1"/>
              </a:solidFill>
              <a:latin typeface="Calibri"/>
              <a:ea typeface="Calibri"/>
              <a:cs typeface="Calibri"/>
              <a:sym typeface="Calibri"/>
            </a:endParaRPr>
          </a:p>
          <a:p>
            <a:pPr indent="0" lvl="0" marL="0" rtl="0" algn="l">
              <a:spcBef>
                <a:spcPts val="0"/>
              </a:spcBef>
              <a:spcAft>
                <a:spcPts val="0"/>
              </a:spcAft>
              <a:buNone/>
            </a:pPr>
            <a:r>
              <a:t/>
            </a:r>
            <a:endParaRPr sz="38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idx="2" type="body"/>
          </p:nvPr>
        </p:nvSpPr>
        <p:spPr>
          <a:xfrm>
            <a:off x="1437367" y="785215"/>
            <a:ext cx="21971100" cy="19050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GB" sz="4800">
                <a:solidFill>
                  <a:srgbClr val="00A2FF"/>
                </a:solidFill>
                <a:latin typeface="Helvetica Neue"/>
                <a:ea typeface="Helvetica Neue"/>
                <a:cs typeface="Helvetica Neue"/>
                <a:sym typeface="Helvetica Neue"/>
              </a:rPr>
              <a:t>Features from Select-Kbest using mutual information</a:t>
            </a:r>
            <a:endParaRPr b="0" sz="48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a:p>
        </p:txBody>
      </p:sp>
      <p:pic>
        <p:nvPicPr>
          <p:cNvPr id="189" name="Google Shape;189;p28"/>
          <p:cNvPicPr preferRelativeResize="0"/>
          <p:nvPr/>
        </p:nvPicPr>
        <p:blipFill>
          <a:blip r:embed="rId3">
            <a:alphaModFix/>
          </a:blip>
          <a:stretch>
            <a:fillRect/>
          </a:stretch>
        </p:blipFill>
        <p:spPr>
          <a:xfrm>
            <a:off x="3225750" y="2911050"/>
            <a:ext cx="18043226" cy="9047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idx="2" type="body"/>
          </p:nvPr>
        </p:nvSpPr>
        <p:spPr>
          <a:xfrm>
            <a:off x="1206450" y="1206374"/>
            <a:ext cx="21971100" cy="17985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GB" sz="4800">
                <a:solidFill>
                  <a:srgbClr val="00A2FF"/>
                </a:solidFill>
                <a:latin typeface="Helvetica Neue"/>
                <a:ea typeface="Helvetica Neue"/>
                <a:cs typeface="Helvetica Neue"/>
                <a:sym typeface="Helvetica Neue"/>
              </a:rPr>
              <a:t>Features from Select-Kbest using mutual information</a:t>
            </a:r>
            <a:endParaRPr b="0" sz="48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a:p>
        </p:txBody>
      </p:sp>
      <p:pic>
        <p:nvPicPr>
          <p:cNvPr id="195" name="Google Shape;195;p29"/>
          <p:cNvPicPr preferRelativeResize="0"/>
          <p:nvPr/>
        </p:nvPicPr>
        <p:blipFill>
          <a:blip r:embed="rId3">
            <a:alphaModFix/>
          </a:blip>
          <a:stretch>
            <a:fillRect/>
          </a:stretch>
        </p:blipFill>
        <p:spPr>
          <a:xfrm>
            <a:off x="3409325" y="3330650"/>
            <a:ext cx="17885875" cy="9100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996700" y="708100"/>
            <a:ext cx="21971100" cy="2376900"/>
          </a:xfrm>
          <a:prstGeom prst="rect">
            <a:avLst/>
          </a:prstGeom>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ts val="990"/>
              <a:buFont typeface="Arial"/>
              <a:buNone/>
            </a:pPr>
            <a:r>
              <a:rPr b="1" lang="en-GB" sz="4800">
                <a:solidFill>
                  <a:srgbClr val="00A2FF"/>
                </a:solidFill>
                <a:latin typeface="Helvetica Neue"/>
                <a:ea typeface="Helvetica Neue"/>
                <a:cs typeface="Helvetica Neue"/>
                <a:sym typeface="Helvetica Neue"/>
              </a:rPr>
              <a:t>Features from Select-Kbest using mutual information</a:t>
            </a:r>
            <a:endParaRPr sz="48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a:p>
        </p:txBody>
      </p:sp>
      <p:pic>
        <p:nvPicPr>
          <p:cNvPr id="201" name="Google Shape;201;p30"/>
          <p:cNvPicPr preferRelativeResize="0"/>
          <p:nvPr/>
        </p:nvPicPr>
        <p:blipFill>
          <a:blip r:embed="rId3">
            <a:alphaModFix/>
          </a:blip>
          <a:stretch>
            <a:fillRect/>
          </a:stretch>
        </p:blipFill>
        <p:spPr>
          <a:xfrm>
            <a:off x="3488000" y="2779925"/>
            <a:ext cx="17885876" cy="8969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1201346" y="949017"/>
            <a:ext cx="21971100" cy="1572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FFFFFF"/>
              </a:buClr>
              <a:buSzPct val="100000"/>
              <a:buFont typeface="Calibri"/>
              <a:buNone/>
            </a:pPr>
            <a:r>
              <a:rPr b="1" lang="en-GB"/>
              <a:t>Model Selection</a:t>
            </a:r>
            <a:endParaRPr/>
          </a:p>
        </p:txBody>
      </p:sp>
      <p:sp>
        <p:nvSpPr>
          <p:cNvPr id="207" name="Google Shape;207;p31"/>
          <p:cNvSpPr txBox="1"/>
          <p:nvPr>
            <p:ph idx="2" type="body"/>
          </p:nvPr>
        </p:nvSpPr>
        <p:spPr>
          <a:xfrm>
            <a:off x="2422975" y="3045975"/>
            <a:ext cx="21064200" cy="95685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00000"/>
              </a:lnSpc>
              <a:spcBef>
                <a:spcPts val="0"/>
              </a:spcBef>
              <a:spcAft>
                <a:spcPts val="0"/>
              </a:spcAft>
              <a:buClr>
                <a:schemeClr val="accent1"/>
              </a:buClr>
              <a:buSzPct val="122222"/>
              <a:buNone/>
            </a:pPr>
            <a:r>
              <a:rPr b="0" lang="en-GB" sz="4500">
                <a:solidFill>
                  <a:schemeClr val="lt1"/>
                </a:solidFill>
              </a:rPr>
              <a:t>For this project, Different type of models were utilised that, they are as follows:</a:t>
            </a:r>
            <a:endParaRPr b="0" sz="4500">
              <a:solidFill>
                <a:schemeClr val="lt1"/>
              </a:solidFill>
            </a:endParaRPr>
          </a:p>
          <a:p>
            <a:pPr indent="0" lvl="0" marL="0" rtl="0" algn="l">
              <a:lnSpc>
                <a:spcPct val="100000"/>
              </a:lnSpc>
              <a:spcBef>
                <a:spcPts val="0"/>
              </a:spcBef>
              <a:spcAft>
                <a:spcPts val="0"/>
              </a:spcAft>
              <a:buClr>
                <a:schemeClr val="accent1"/>
              </a:buClr>
              <a:buSzPct val="122222"/>
              <a:buNone/>
            </a:pPr>
            <a:r>
              <a:t/>
            </a:r>
            <a:endParaRPr b="0" sz="4500">
              <a:solidFill>
                <a:schemeClr val="lt1"/>
              </a:solidFill>
            </a:endParaRPr>
          </a:p>
          <a:p>
            <a:pPr indent="-834263" lvl="0" marL="914400" rtl="0" algn="l">
              <a:lnSpc>
                <a:spcPct val="100000"/>
              </a:lnSpc>
              <a:spcBef>
                <a:spcPts val="0"/>
              </a:spcBef>
              <a:spcAft>
                <a:spcPts val="0"/>
              </a:spcAft>
              <a:buClr>
                <a:schemeClr val="lt1"/>
              </a:buClr>
              <a:buSzPct val="100000"/>
              <a:buFont typeface="Calibri"/>
              <a:buAutoNum type="arabicParenR"/>
            </a:pPr>
            <a:r>
              <a:rPr b="0" lang="en-GB" sz="4500">
                <a:solidFill>
                  <a:schemeClr val="lt1"/>
                </a:solidFill>
              </a:rPr>
              <a:t>SVC.</a:t>
            </a:r>
            <a:endParaRPr b="0" sz="4500">
              <a:solidFill>
                <a:schemeClr val="lt1"/>
              </a:solidFill>
            </a:endParaRPr>
          </a:p>
          <a:p>
            <a:pPr indent="-834263" lvl="0" marL="914400" rtl="0" algn="l">
              <a:lnSpc>
                <a:spcPct val="100000"/>
              </a:lnSpc>
              <a:spcBef>
                <a:spcPts val="0"/>
              </a:spcBef>
              <a:spcAft>
                <a:spcPts val="0"/>
              </a:spcAft>
              <a:buClr>
                <a:schemeClr val="lt1"/>
              </a:buClr>
              <a:buSzPct val="100000"/>
              <a:buFont typeface="Calibri"/>
              <a:buAutoNum type="arabicParenR"/>
            </a:pPr>
            <a:r>
              <a:rPr b="0" lang="en-GB" sz="4500">
                <a:solidFill>
                  <a:schemeClr val="lt1"/>
                </a:solidFill>
              </a:rPr>
              <a:t>RandomForest.</a:t>
            </a:r>
            <a:endParaRPr b="0" sz="4500">
              <a:solidFill>
                <a:schemeClr val="lt1"/>
              </a:solidFill>
            </a:endParaRPr>
          </a:p>
          <a:p>
            <a:pPr indent="-834263" lvl="0" marL="914400" rtl="0" algn="l">
              <a:lnSpc>
                <a:spcPct val="100000"/>
              </a:lnSpc>
              <a:spcBef>
                <a:spcPts val="0"/>
              </a:spcBef>
              <a:spcAft>
                <a:spcPts val="0"/>
              </a:spcAft>
              <a:buClr>
                <a:schemeClr val="lt1"/>
              </a:buClr>
              <a:buSzPct val="100000"/>
              <a:buFont typeface="Calibri"/>
              <a:buAutoNum type="arabicParenR"/>
            </a:pPr>
            <a:r>
              <a:rPr b="0" lang="en-GB" sz="4500">
                <a:solidFill>
                  <a:schemeClr val="lt1"/>
                </a:solidFill>
              </a:rPr>
              <a:t>Dense Neural Network(Customised).</a:t>
            </a:r>
            <a:endParaRPr b="0" sz="4500">
              <a:solidFill>
                <a:schemeClr val="lt1"/>
              </a:solidFill>
            </a:endParaRPr>
          </a:p>
          <a:p>
            <a:pPr indent="0" lvl="0" marL="0" rtl="0" algn="l">
              <a:lnSpc>
                <a:spcPct val="100000"/>
              </a:lnSpc>
              <a:spcBef>
                <a:spcPts val="0"/>
              </a:spcBef>
              <a:spcAft>
                <a:spcPts val="0"/>
              </a:spcAft>
              <a:buNone/>
            </a:pPr>
            <a:r>
              <a:t/>
            </a:r>
            <a:endParaRPr b="0" sz="4500">
              <a:solidFill>
                <a:schemeClr val="lt1"/>
              </a:solidFill>
            </a:endParaRPr>
          </a:p>
          <a:p>
            <a:pPr indent="0" lvl="0" marL="0" rtl="0" algn="l">
              <a:lnSpc>
                <a:spcPct val="100000"/>
              </a:lnSpc>
              <a:spcBef>
                <a:spcPts val="0"/>
              </a:spcBef>
              <a:spcAft>
                <a:spcPts val="0"/>
              </a:spcAft>
              <a:buClr>
                <a:schemeClr val="accent1"/>
              </a:buClr>
              <a:buSzPct val="122222"/>
              <a:buNone/>
            </a:pPr>
            <a:r>
              <a:rPr b="0" lang="en-GB" sz="4500">
                <a:solidFill>
                  <a:schemeClr val="lt1"/>
                </a:solidFill>
              </a:rPr>
              <a:t>Against Three Different Feature Selection Methods mentioned previously, It was found that Random Forest trained with Features from SelectKBest using Mutual Information with RandomisedSearch Hyperparameter Tuning has produced better results compared to other models.</a:t>
            </a:r>
            <a:endParaRPr b="0" sz="4500">
              <a:solidFill>
                <a:schemeClr val="lt1"/>
              </a:solidFill>
            </a:endParaRPr>
          </a:p>
          <a:p>
            <a:pPr indent="0" lvl="0" marL="0" rtl="0" algn="l">
              <a:lnSpc>
                <a:spcPct val="100000"/>
              </a:lnSpc>
              <a:spcBef>
                <a:spcPts val="0"/>
              </a:spcBef>
              <a:spcAft>
                <a:spcPts val="0"/>
              </a:spcAft>
              <a:buClr>
                <a:schemeClr val="accent1"/>
              </a:buClr>
              <a:buSzPct val="122222"/>
              <a:buNone/>
            </a:pPr>
            <a:r>
              <a:t/>
            </a:r>
            <a:endParaRPr b="0" sz="4500">
              <a:solidFill>
                <a:schemeClr val="lt1"/>
              </a:solidFill>
            </a:endParaRPr>
          </a:p>
          <a:p>
            <a:pPr indent="0" lvl="0" marL="0" rtl="0" algn="l">
              <a:lnSpc>
                <a:spcPct val="100000"/>
              </a:lnSpc>
              <a:spcBef>
                <a:spcPts val="0"/>
              </a:spcBef>
              <a:spcAft>
                <a:spcPts val="0"/>
              </a:spcAft>
              <a:buClr>
                <a:schemeClr val="accent1"/>
              </a:buClr>
              <a:buSzPct val="122222"/>
              <a:buNone/>
            </a:pPr>
            <a:r>
              <a:rPr b="0" lang="en-GB" sz="4500">
                <a:solidFill>
                  <a:schemeClr val="lt1"/>
                </a:solidFill>
              </a:rPr>
              <a:t>The Metrics are as follows for RandomForest Classifier:</a:t>
            </a:r>
            <a:endParaRPr b="0" sz="4500">
              <a:solidFill>
                <a:schemeClr val="lt1"/>
              </a:solidFill>
            </a:endParaRPr>
          </a:p>
          <a:p>
            <a:pPr indent="0" lvl="0" marL="0" rtl="0" algn="l">
              <a:lnSpc>
                <a:spcPct val="100000"/>
              </a:lnSpc>
              <a:spcBef>
                <a:spcPts val="0"/>
              </a:spcBef>
              <a:spcAft>
                <a:spcPts val="0"/>
              </a:spcAft>
              <a:buClr>
                <a:schemeClr val="accent1"/>
              </a:buClr>
              <a:buSzPct val="122222"/>
              <a:buNone/>
            </a:pPr>
            <a:r>
              <a:t/>
            </a:r>
            <a:endParaRPr b="0" sz="4500">
              <a:solidFill>
                <a:schemeClr val="lt1"/>
              </a:solidFill>
            </a:endParaRPr>
          </a:p>
          <a:p>
            <a:pPr indent="-605663" lvl="0" marL="685800" rtl="0" algn="l">
              <a:lnSpc>
                <a:spcPct val="100000"/>
              </a:lnSpc>
              <a:spcBef>
                <a:spcPts val="0"/>
              </a:spcBef>
              <a:spcAft>
                <a:spcPts val="0"/>
              </a:spcAft>
              <a:buClr>
                <a:schemeClr val="lt1"/>
              </a:buClr>
              <a:buSzPct val="100000"/>
              <a:buFont typeface="Calibri"/>
              <a:buChar char="•"/>
            </a:pPr>
            <a:r>
              <a:rPr b="0" lang="en-GB" sz="4500">
                <a:solidFill>
                  <a:schemeClr val="lt1"/>
                </a:solidFill>
              </a:rPr>
              <a:t>Accuracy: 0.80</a:t>
            </a:r>
            <a:endParaRPr b="0" sz="4500">
              <a:solidFill>
                <a:schemeClr val="lt1"/>
              </a:solidFill>
            </a:endParaRPr>
          </a:p>
          <a:p>
            <a:pPr indent="-605663" lvl="0" marL="685800" rtl="0" algn="l">
              <a:lnSpc>
                <a:spcPct val="100000"/>
              </a:lnSpc>
              <a:spcBef>
                <a:spcPts val="0"/>
              </a:spcBef>
              <a:spcAft>
                <a:spcPts val="0"/>
              </a:spcAft>
              <a:buClr>
                <a:schemeClr val="lt1"/>
              </a:buClr>
              <a:buSzPct val="100000"/>
              <a:buFont typeface="Calibri"/>
              <a:buChar char="•"/>
            </a:pPr>
            <a:r>
              <a:rPr b="0" lang="en-GB" sz="4500">
                <a:solidFill>
                  <a:schemeClr val="lt1"/>
                </a:solidFill>
              </a:rPr>
              <a:t>F1-score: 0.73</a:t>
            </a:r>
            <a:endParaRPr b="0" sz="4500">
              <a:solidFill>
                <a:schemeClr val="lt1"/>
              </a:solidFill>
            </a:endParaRPr>
          </a:p>
          <a:p>
            <a:pPr indent="-605663" lvl="0" marL="685800" rtl="0" algn="l">
              <a:lnSpc>
                <a:spcPct val="100000"/>
              </a:lnSpc>
              <a:spcBef>
                <a:spcPts val="0"/>
              </a:spcBef>
              <a:spcAft>
                <a:spcPts val="0"/>
              </a:spcAft>
              <a:buClr>
                <a:schemeClr val="lt1"/>
              </a:buClr>
              <a:buSzPct val="100000"/>
              <a:buFont typeface="Calibri"/>
              <a:buChar char="•"/>
            </a:pPr>
            <a:r>
              <a:rPr b="0" lang="en-GB" sz="4500">
                <a:solidFill>
                  <a:schemeClr val="lt1"/>
                </a:solidFill>
              </a:rPr>
              <a:t>Precision: 0.69</a:t>
            </a:r>
            <a:endParaRPr b="0" sz="4500">
              <a:solidFill>
                <a:schemeClr val="lt1"/>
              </a:solidFill>
            </a:endParaRPr>
          </a:p>
          <a:p>
            <a:pPr indent="-605663" lvl="0" marL="685800" rtl="0" algn="l">
              <a:lnSpc>
                <a:spcPct val="100000"/>
              </a:lnSpc>
              <a:spcBef>
                <a:spcPts val="0"/>
              </a:spcBef>
              <a:spcAft>
                <a:spcPts val="0"/>
              </a:spcAft>
              <a:buClr>
                <a:schemeClr val="lt1"/>
              </a:buClr>
              <a:buSzPct val="100000"/>
              <a:buFont typeface="Calibri"/>
              <a:buChar char="•"/>
            </a:pPr>
            <a:r>
              <a:rPr b="0" lang="en-GB" sz="4500">
                <a:solidFill>
                  <a:schemeClr val="lt1"/>
                </a:solidFill>
              </a:rPr>
              <a:t>ROC-AUC: 0.79</a:t>
            </a:r>
            <a:endParaRPr b="0" sz="4500">
              <a:solidFill>
                <a:schemeClr val="lt1"/>
              </a:solidFill>
            </a:endParaRPr>
          </a:p>
          <a:p>
            <a:pPr indent="0" lvl="0" marL="0" rtl="0" algn="l">
              <a:lnSpc>
                <a:spcPct val="100000"/>
              </a:lnSpc>
              <a:spcBef>
                <a:spcPts val="0"/>
              </a:spcBef>
              <a:spcAft>
                <a:spcPts val="0"/>
              </a:spcAft>
              <a:buClr>
                <a:schemeClr val="accent1"/>
              </a:buClr>
              <a:buSzPct val="100000"/>
              <a:buNone/>
            </a:pPr>
            <a:r>
              <a:t/>
            </a:r>
            <a:endParaRPr b="0">
              <a:latin typeface="Arial"/>
              <a:ea typeface="Arial"/>
              <a:cs typeface="Arial"/>
              <a:sym typeface="Arial"/>
            </a:endParaRPr>
          </a:p>
          <a:p>
            <a:pPr indent="0" lvl="0" marL="0" rtl="0" algn="l">
              <a:lnSpc>
                <a:spcPct val="100000"/>
              </a:lnSpc>
              <a:spcBef>
                <a:spcPts val="0"/>
              </a:spcBef>
              <a:spcAft>
                <a:spcPts val="0"/>
              </a:spcAft>
              <a:buClr>
                <a:schemeClr val="accent1"/>
              </a:buClr>
              <a:buSzPct val="100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txBox="1"/>
          <p:nvPr/>
        </p:nvSpPr>
        <p:spPr>
          <a:xfrm>
            <a:off x="406241" y="719487"/>
            <a:ext cx="24253500" cy="1580400"/>
          </a:xfrm>
          <a:prstGeom prst="rect">
            <a:avLst/>
          </a:prstGeom>
          <a:noFill/>
          <a:ln>
            <a:noFill/>
          </a:ln>
        </p:spPr>
        <p:txBody>
          <a:bodyPr anchorCtr="0" anchor="ctr" bIns="50800" lIns="50800" spcFirstLastPara="1" rIns="50800" wrap="square" tIns="50800">
            <a:spAutoFit/>
          </a:bodyPr>
          <a:lstStyle/>
          <a:p>
            <a:pPr indent="0" lvl="0" marL="0" marR="0" rtl="0" algn="ctr">
              <a:spcBef>
                <a:spcPts val="0"/>
              </a:spcBef>
              <a:spcAft>
                <a:spcPts val="0"/>
              </a:spcAft>
              <a:buNone/>
            </a:pPr>
            <a:r>
              <a:rPr b="1" i="0" lang="en-GB" sz="9600" u="none" cap="none" strike="noStrike">
                <a:solidFill>
                  <a:schemeClr val="lt1"/>
                </a:solidFill>
                <a:latin typeface="Calibri"/>
                <a:ea typeface="Calibri"/>
                <a:cs typeface="Calibri"/>
                <a:sym typeface="Calibri"/>
              </a:rPr>
              <a:t>Recommendations</a:t>
            </a:r>
            <a:endParaRPr b="1" i="0" sz="9600" u="none" cap="none" strike="noStrike">
              <a:solidFill>
                <a:schemeClr val="lt1"/>
              </a:solidFill>
              <a:latin typeface="Calibri"/>
              <a:ea typeface="Calibri"/>
              <a:cs typeface="Calibri"/>
              <a:sym typeface="Calibri"/>
            </a:endParaRPr>
          </a:p>
        </p:txBody>
      </p:sp>
      <p:sp>
        <p:nvSpPr>
          <p:cNvPr id="213" name="Google Shape;213;p32"/>
          <p:cNvSpPr txBox="1"/>
          <p:nvPr/>
        </p:nvSpPr>
        <p:spPr>
          <a:xfrm>
            <a:off x="2134475" y="2614575"/>
            <a:ext cx="21111600" cy="10230900"/>
          </a:xfrm>
          <a:prstGeom prst="rect">
            <a:avLst/>
          </a:prstGeom>
          <a:noFill/>
          <a:ln>
            <a:noFill/>
          </a:ln>
        </p:spPr>
        <p:txBody>
          <a:bodyPr anchorCtr="0" anchor="ctr" bIns="50800" lIns="50800" spcFirstLastPara="1" rIns="50800" wrap="square" tIns="50800">
            <a:spAutoFit/>
          </a:bodyPr>
          <a:lstStyle/>
          <a:p>
            <a:pPr indent="0" lvl="0" marL="0" marR="0" rtl="0" algn="l">
              <a:spcBef>
                <a:spcPts val="0"/>
              </a:spcBef>
              <a:spcAft>
                <a:spcPts val="0"/>
              </a:spcAft>
              <a:buNone/>
            </a:pPr>
            <a:r>
              <a:rPr b="0" i="0" lang="en-GB" sz="1800" u="none" cap="none" strike="noStrike">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lang="en-GB" sz="4000">
                <a:solidFill>
                  <a:schemeClr val="lt1"/>
                </a:solidFill>
                <a:latin typeface="Calibri"/>
                <a:ea typeface="Calibri"/>
                <a:cs typeface="Calibri"/>
                <a:sym typeface="Calibri"/>
              </a:rPr>
              <a:t>It is clearly visible that the Comorb Features are very important when deciding the persistency of drug, but given the collinearity among themselves leads to having more redundant or un-wanted information and it is better to include those features that describes diversity in a dataset and leads to better prediction.</a:t>
            </a:r>
            <a:endParaRPr sz="4000">
              <a:solidFill>
                <a:schemeClr val="lt1"/>
              </a:solidFill>
              <a:latin typeface="Calibri"/>
              <a:ea typeface="Calibri"/>
              <a:cs typeface="Calibri"/>
              <a:sym typeface="Calibri"/>
            </a:endParaRPr>
          </a:p>
          <a:p>
            <a:pPr indent="0" lvl="0" marL="0" marR="0" rtl="0" algn="l">
              <a:spcBef>
                <a:spcPts val="0"/>
              </a:spcBef>
              <a:spcAft>
                <a:spcPts val="0"/>
              </a:spcAft>
              <a:buNone/>
            </a:pPr>
            <a:r>
              <a:rPr lang="en-GB" sz="4000">
                <a:solidFill>
                  <a:schemeClr val="lt1"/>
                </a:solidFill>
                <a:latin typeface="Calibri"/>
                <a:ea typeface="Calibri"/>
                <a:cs typeface="Calibri"/>
                <a:sym typeface="Calibri"/>
              </a:rPr>
              <a:t>  </a:t>
            </a:r>
            <a:endParaRPr sz="4000">
              <a:solidFill>
                <a:schemeClr val="lt1"/>
              </a:solidFill>
              <a:latin typeface="Calibri"/>
              <a:ea typeface="Calibri"/>
              <a:cs typeface="Calibri"/>
              <a:sym typeface="Calibri"/>
            </a:endParaRPr>
          </a:p>
          <a:p>
            <a:pPr indent="0" lvl="0" marL="0" marR="0" rtl="0" algn="l">
              <a:spcBef>
                <a:spcPts val="0"/>
              </a:spcBef>
              <a:spcAft>
                <a:spcPts val="0"/>
              </a:spcAft>
              <a:buNone/>
            </a:pPr>
            <a:r>
              <a:rPr lang="en-GB" sz="4000">
                <a:solidFill>
                  <a:schemeClr val="lt1"/>
                </a:solidFill>
                <a:latin typeface="Calibri"/>
                <a:ea typeface="Calibri"/>
                <a:cs typeface="Calibri"/>
                <a:sym typeface="Calibri"/>
              </a:rPr>
              <a:t>The number of records compared to columns are less which is not ideal for model training, this led to an accuracy of less than 90%.</a:t>
            </a:r>
            <a:endParaRPr sz="4000">
              <a:solidFill>
                <a:schemeClr val="lt1"/>
              </a:solidFill>
              <a:latin typeface="Calibri"/>
              <a:ea typeface="Calibri"/>
              <a:cs typeface="Calibri"/>
              <a:sym typeface="Calibri"/>
            </a:endParaRPr>
          </a:p>
          <a:p>
            <a:pPr indent="-342900" lvl="0" marL="571500" marR="0" rtl="0" algn="l">
              <a:spcBef>
                <a:spcPts val="0"/>
              </a:spcBef>
              <a:spcAft>
                <a:spcPts val="0"/>
              </a:spcAft>
              <a:buClr>
                <a:schemeClr val="dk1"/>
              </a:buClr>
              <a:buSzPts val="3600"/>
              <a:buFont typeface="Arial"/>
              <a:buNone/>
            </a:pPr>
            <a:r>
              <a:t/>
            </a:r>
            <a:endParaRPr sz="4000">
              <a:solidFill>
                <a:schemeClr val="lt1"/>
              </a:solidFill>
              <a:latin typeface="Calibri"/>
              <a:ea typeface="Calibri"/>
              <a:cs typeface="Calibri"/>
              <a:sym typeface="Calibri"/>
            </a:endParaRPr>
          </a:p>
          <a:p>
            <a:pPr indent="0" lvl="0" marL="0" marR="0" rtl="0" algn="l">
              <a:spcBef>
                <a:spcPts val="0"/>
              </a:spcBef>
              <a:spcAft>
                <a:spcPts val="0"/>
              </a:spcAft>
              <a:buNone/>
            </a:pPr>
            <a:r>
              <a:rPr lang="en-GB" sz="4000">
                <a:solidFill>
                  <a:schemeClr val="lt1"/>
                </a:solidFill>
                <a:latin typeface="Calibri"/>
                <a:ea typeface="Calibri"/>
                <a:cs typeface="Calibri"/>
                <a:sym typeface="Calibri"/>
              </a:rPr>
              <a:t>A data imbalance observed and after trying different oversampling, undersampling methods the model training didn’t seem to improve much. Also, there are features like race, Region etc., where most of the data is concentrated on one type of category which may not be ideal for output predictions, as model would is </a:t>
            </a:r>
            <a:r>
              <a:rPr lang="en-GB" sz="4000">
                <a:solidFill>
                  <a:schemeClr val="lt1"/>
                </a:solidFill>
                <a:latin typeface="Calibri"/>
                <a:ea typeface="Calibri"/>
                <a:cs typeface="Calibri"/>
                <a:sym typeface="Calibri"/>
              </a:rPr>
              <a:t>suitable</a:t>
            </a:r>
            <a:r>
              <a:rPr lang="en-GB" sz="4000">
                <a:solidFill>
                  <a:schemeClr val="lt1"/>
                </a:solidFill>
                <a:latin typeface="Calibri"/>
                <a:ea typeface="Calibri"/>
                <a:cs typeface="Calibri"/>
                <a:sym typeface="Calibri"/>
              </a:rPr>
              <a:t> using a particular type of data or it gets biased during prediction.</a:t>
            </a:r>
            <a:endParaRPr sz="4000">
              <a:solidFill>
                <a:schemeClr val="lt1"/>
              </a:solidFill>
              <a:latin typeface="Calibri"/>
              <a:ea typeface="Calibri"/>
              <a:cs typeface="Calibri"/>
              <a:sym typeface="Calibri"/>
            </a:endParaRPr>
          </a:p>
          <a:p>
            <a:pPr indent="0" lvl="0" marL="457200" marR="0" rtl="0" algn="l">
              <a:spcBef>
                <a:spcPts val="0"/>
              </a:spcBef>
              <a:spcAft>
                <a:spcPts val="0"/>
              </a:spcAft>
              <a:buNone/>
            </a:pPr>
            <a:r>
              <a:t/>
            </a:r>
            <a:endParaRPr sz="4000">
              <a:solidFill>
                <a:schemeClr val="lt1"/>
              </a:solidFill>
              <a:latin typeface="Calibri"/>
              <a:ea typeface="Calibri"/>
              <a:cs typeface="Calibri"/>
              <a:sym typeface="Calibri"/>
            </a:endParaRPr>
          </a:p>
          <a:p>
            <a:pPr indent="0" lvl="0" marL="0" marR="0" rtl="0" algn="l">
              <a:spcBef>
                <a:spcPts val="0"/>
              </a:spcBef>
              <a:spcAft>
                <a:spcPts val="0"/>
              </a:spcAft>
              <a:buNone/>
            </a:pPr>
            <a:r>
              <a:rPr lang="en-GB" sz="4000">
                <a:solidFill>
                  <a:schemeClr val="lt1"/>
                </a:solidFill>
                <a:latin typeface="Calibri"/>
                <a:ea typeface="Calibri"/>
                <a:cs typeface="Calibri"/>
                <a:sym typeface="Calibri"/>
              </a:rPr>
              <a:t>It is always recommended to include features that has even distribution, if possible among all variables.</a:t>
            </a:r>
            <a:endParaRPr sz="4000">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1337621" y="2570028"/>
            <a:ext cx="21971100" cy="745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11600"/>
              <a:buFont typeface="Helvetica Neue"/>
              <a:buNone/>
            </a:pPr>
            <a:r>
              <a:rPr lang="en-GB"/>
              <a:t>API FOR MODEL PREDICTION</a:t>
            </a:r>
            <a:br>
              <a:rPr lang="en-GB"/>
            </a:br>
            <a:r>
              <a:rPr lang="en-GB"/>
              <a:t>LINK(FastAPI): </a:t>
            </a:r>
            <a:r>
              <a:rPr b="1" lang="en-GB">
                <a:solidFill>
                  <a:srgbClr val="569CD6"/>
                </a:solidFill>
                <a:latin typeface="Consolas"/>
                <a:ea typeface="Consolas"/>
                <a:cs typeface="Consolas"/>
                <a:sym typeface="Consolas"/>
              </a:rPr>
              <a:t>http://35.179.88.8/docs</a:t>
            </a:r>
            <a:br>
              <a:rPr b="0" lang="en-GB">
                <a:solidFill>
                  <a:srgbClr val="D4D4D4"/>
                </a:solidFill>
                <a:latin typeface="Consolas"/>
                <a:ea typeface="Consolas"/>
                <a:cs typeface="Consolas"/>
                <a:sym typeface="Consolas"/>
              </a:rPr>
            </a:b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type="title"/>
          </p:nvPr>
        </p:nvSpPr>
        <p:spPr>
          <a:xfrm>
            <a:off x="847163" y="1197506"/>
            <a:ext cx="21971100" cy="19050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11600"/>
              <a:buFont typeface="Calibri"/>
              <a:buNone/>
            </a:pPr>
            <a:r>
              <a:rPr lang="en-GB" sz="9600"/>
              <a:t>Problem Description</a:t>
            </a:r>
            <a:endParaRPr sz="9600"/>
          </a:p>
        </p:txBody>
      </p:sp>
      <p:sp>
        <p:nvSpPr>
          <p:cNvPr id="101" name="Google Shape;101;p16"/>
          <p:cNvSpPr txBox="1"/>
          <p:nvPr/>
        </p:nvSpPr>
        <p:spPr>
          <a:xfrm>
            <a:off x="2213100" y="4374975"/>
            <a:ext cx="19957800" cy="42270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chemeClr val="accent1"/>
              </a:buClr>
              <a:buSzPts val="5500"/>
              <a:buFont typeface="Calibri"/>
              <a:buNone/>
            </a:pPr>
            <a:r>
              <a:rPr b="1" i="0" lang="en-GB" sz="4650" u="none" cap="none" strike="noStrike">
                <a:solidFill>
                  <a:schemeClr val="lt1"/>
                </a:solidFill>
                <a:latin typeface="Calibri"/>
                <a:ea typeface="Calibri"/>
                <a:cs typeface="Calibri"/>
                <a:sym typeface="Calibri"/>
              </a:rPr>
              <a:t>One of the challenge for all pharmaceutical companies is to understand the persistency of drug as per the physician prescription. To solve this problem ABC  pharma company approached an analytics company to automate this process of identification</a:t>
            </a:r>
            <a:endParaRPr b="1" i="0" sz="465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accent1"/>
              </a:buClr>
              <a:buSzPts val="5500"/>
              <a:buFont typeface="Calibri"/>
              <a:buNone/>
            </a:pPr>
            <a:r>
              <a:t/>
            </a:r>
            <a:endParaRPr b="1" sz="4650">
              <a:solidFill>
                <a:schemeClr val="lt1"/>
              </a:solidFill>
              <a:latin typeface="Calibri"/>
              <a:ea typeface="Calibri"/>
              <a:cs typeface="Calibri"/>
              <a:sym typeface="Calibri"/>
            </a:endParaRPr>
          </a:p>
          <a:p>
            <a:pPr indent="0" lvl="0" marL="0" rtl="0" algn="l">
              <a:spcBef>
                <a:spcPts val="0"/>
              </a:spcBef>
              <a:spcAft>
                <a:spcPts val="0"/>
              </a:spcAft>
              <a:buClr>
                <a:schemeClr val="lt2"/>
              </a:buClr>
              <a:buSzPts val="5500"/>
              <a:buFont typeface="Arial"/>
              <a:buNone/>
            </a:pPr>
            <a:r>
              <a:rPr b="1" lang="en-GB" sz="4650">
                <a:solidFill>
                  <a:schemeClr val="lt2"/>
                </a:solidFill>
                <a:latin typeface="Calibri"/>
                <a:ea typeface="Calibri"/>
                <a:cs typeface="Calibri"/>
                <a:sym typeface="Calibri"/>
              </a:rPr>
              <a:t>Objective: </a:t>
            </a:r>
            <a:r>
              <a:rPr b="1" lang="en-GB" sz="4650">
                <a:solidFill>
                  <a:srgbClr val="FEFEFE"/>
                </a:solidFill>
                <a:latin typeface="Calibri"/>
                <a:ea typeface="Calibri"/>
                <a:cs typeface="Calibri"/>
                <a:sym typeface="Calibri"/>
              </a:rPr>
              <a:t>With an Objective to gather insights on the factors that are impacting the persistency, a classification model will be built for the given dataset.</a:t>
            </a:r>
            <a:endParaRPr b="1" sz="4650">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chemeClr val="accent1"/>
              </a:buClr>
              <a:buSzPts val="5500"/>
              <a:buFont typeface="Calibri"/>
              <a:buNone/>
            </a:pPr>
            <a:r>
              <a:t/>
            </a:r>
            <a:endParaRPr b="1" sz="465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891771" y="1289942"/>
            <a:ext cx="21971100" cy="19038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11600"/>
              <a:buFont typeface="Calibri"/>
              <a:buNone/>
            </a:pPr>
            <a:r>
              <a:rPr lang="en-GB" sz="9600"/>
              <a:t>About Dataset</a:t>
            </a:r>
            <a:endParaRPr sz="9600"/>
          </a:p>
        </p:txBody>
      </p:sp>
      <p:sp>
        <p:nvSpPr>
          <p:cNvPr id="107" name="Google Shape;107;p17"/>
          <p:cNvSpPr txBox="1"/>
          <p:nvPr>
            <p:ph idx="2" type="body"/>
          </p:nvPr>
        </p:nvSpPr>
        <p:spPr>
          <a:xfrm>
            <a:off x="1201342" y="4910668"/>
            <a:ext cx="21971001" cy="5441646"/>
          </a:xfrm>
          <a:prstGeom prst="rect">
            <a:avLst/>
          </a:prstGeom>
          <a:noFill/>
          <a:ln>
            <a:noFill/>
          </a:ln>
        </p:spPr>
        <p:txBody>
          <a:bodyPr anchorCtr="0" anchor="t" bIns="45700" lIns="91425" spcFirstLastPara="1" rIns="91425" wrap="square" tIns="45700">
            <a:normAutofit fontScale="85000" lnSpcReduction="20000"/>
          </a:bodyPr>
          <a:lstStyle/>
          <a:p>
            <a:pPr indent="-659638" lvl="0" marL="685800" rtl="0" algn="l">
              <a:lnSpc>
                <a:spcPct val="100000"/>
              </a:lnSpc>
              <a:spcBef>
                <a:spcPts val="0"/>
              </a:spcBef>
              <a:spcAft>
                <a:spcPts val="0"/>
              </a:spcAft>
              <a:buClr>
                <a:schemeClr val="lt1"/>
              </a:buClr>
              <a:buSzPct val="100000"/>
              <a:buFont typeface="Arial"/>
              <a:buChar char="•"/>
            </a:pPr>
            <a:r>
              <a:rPr lang="en-GB">
                <a:solidFill>
                  <a:schemeClr val="lt1"/>
                </a:solidFill>
              </a:rPr>
              <a:t>The dataset presents 3424 registers and 69 features. The features include the target, 2 numerical and 66 categorical variables. There is no duplicated register nor missing values.</a:t>
            </a:r>
            <a:endParaRPr>
              <a:solidFill>
                <a:schemeClr val="lt1"/>
              </a:solidFill>
            </a:endParaRPr>
          </a:p>
          <a:p>
            <a:pPr indent="-362775" lvl="0" marL="685800" rtl="0" algn="l">
              <a:lnSpc>
                <a:spcPct val="100000"/>
              </a:lnSpc>
              <a:spcBef>
                <a:spcPts val="0"/>
              </a:spcBef>
              <a:spcAft>
                <a:spcPts val="0"/>
              </a:spcAft>
              <a:buClr>
                <a:schemeClr val="accent1"/>
              </a:buClr>
              <a:buSzPct val="100000"/>
              <a:buFont typeface="Arial"/>
              <a:buNone/>
            </a:pPr>
            <a:r>
              <a:t/>
            </a:r>
            <a:endParaRPr>
              <a:solidFill>
                <a:schemeClr val="lt1"/>
              </a:solidFill>
            </a:endParaRPr>
          </a:p>
          <a:p>
            <a:pPr indent="-659638" lvl="0" marL="685800" rtl="0" algn="l">
              <a:lnSpc>
                <a:spcPct val="100000"/>
              </a:lnSpc>
              <a:spcBef>
                <a:spcPts val="0"/>
              </a:spcBef>
              <a:spcAft>
                <a:spcPts val="0"/>
              </a:spcAft>
              <a:buClr>
                <a:schemeClr val="lt1"/>
              </a:buClr>
              <a:buSzPct val="100000"/>
              <a:buFont typeface="Arial"/>
              <a:buChar char="•"/>
            </a:pPr>
            <a:r>
              <a:rPr lang="en-GB">
                <a:solidFill>
                  <a:schemeClr val="lt1"/>
                </a:solidFill>
              </a:rPr>
              <a:t>The ‘Persistency_Flag’ variable is the target variable and all the others are predictors. This variable presents two categories: Persistent and Non-Persistent. There are more registers for the NonPersistent category (62.4%).</a:t>
            </a:r>
            <a:endParaRPr>
              <a:solidFill>
                <a:schemeClr val="lt1"/>
              </a:solidFill>
            </a:endParaRPr>
          </a:p>
          <a:p>
            <a:pPr indent="0" lvl="0" marL="0" rtl="0" algn="l">
              <a:lnSpc>
                <a:spcPct val="100000"/>
              </a:lnSpc>
              <a:spcBef>
                <a:spcPts val="0"/>
              </a:spcBef>
              <a:spcAft>
                <a:spcPts val="0"/>
              </a:spcAft>
              <a:buClr>
                <a:schemeClr val="accent1"/>
              </a:buClr>
              <a:buSzPct val="100000"/>
              <a:buNone/>
            </a:pPr>
            <a:r>
              <a:t/>
            </a:r>
            <a:endParaRPr>
              <a:solidFill>
                <a:schemeClr val="lt1"/>
              </a:solidFill>
            </a:endParaRPr>
          </a:p>
          <a:p>
            <a:pPr indent="0" lvl="0" marL="0" rtl="0" algn="l">
              <a:lnSpc>
                <a:spcPct val="100000"/>
              </a:lnSpc>
              <a:spcBef>
                <a:spcPts val="0"/>
              </a:spcBef>
              <a:spcAft>
                <a:spcPts val="0"/>
              </a:spcAft>
              <a:buClr>
                <a:schemeClr val="accent1"/>
              </a:buClr>
              <a:buSzPct val="100000"/>
              <a:buNone/>
            </a:pPr>
            <a:r>
              <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1206500" y="996575"/>
            <a:ext cx="21971100" cy="2648700"/>
          </a:xfrm>
          <a:prstGeom prst="rect">
            <a:avLst/>
          </a:prstGeom>
        </p:spPr>
        <p:txBody>
          <a:bodyPr anchorCtr="0" anchor="b" bIns="45700" lIns="91425" spcFirstLastPara="1" rIns="91425" wrap="square" tIns="45700">
            <a:normAutofit fontScale="90000"/>
          </a:bodyPr>
          <a:lstStyle/>
          <a:p>
            <a:pPr indent="0" lvl="0" marL="0" rtl="0" algn="ctr">
              <a:lnSpc>
                <a:spcPct val="80000"/>
              </a:lnSpc>
              <a:spcBef>
                <a:spcPts val="0"/>
              </a:spcBef>
              <a:spcAft>
                <a:spcPts val="0"/>
              </a:spcAft>
              <a:buClr>
                <a:schemeClr val="dk1"/>
              </a:buClr>
              <a:buSzPts val="990"/>
              <a:buFont typeface="Arial"/>
              <a:buNone/>
            </a:pPr>
            <a:r>
              <a:rPr b="1" lang="en-GB" sz="10000">
                <a:solidFill>
                  <a:schemeClr val="lt1"/>
                </a:solidFill>
                <a:latin typeface="Helvetica Neue"/>
                <a:ea typeface="Helvetica Neue"/>
                <a:cs typeface="Helvetica Neue"/>
                <a:sym typeface="Helvetica Neue"/>
              </a:rPr>
              <a:t>Data insight from EDA</a:t>
            </a:r>
            <a:endParaRPr b="1" sz="10000">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t/>
            </a:r>
            <a:endParaRPr/>
          </a:p>
        </p:txBody>
      </p:sp>
      <p:sp>
        <p:nvSpPr>
          <p:cNvPr id="113" name="Google Shape;113;p18"/>
          <p:cNvSpPr txBox="1"/>
          <p:nvPr>
            <p:ph idx="2" type="body"/>
          </p:nvPr>
        </p:nvSpPr>
        <p:spPr>
          <a:xfrm>
            <a:off x="1206450" y="2334100"/>
            <a:ext cx="21971100" cy="11906400"/>
          </a:xfrm>
          <a:prstGeom prst="rect">
            <a:avLst/>
          </a:prstGeom>
        </p:spPr>
        <p:txBody>
          <a:bodyPr anchorCtr="0" anchor="t" bIns="45700" lIns="91425" spcFirstLastPara="1" rIns="91425" wrap="square" tIns="45700">
            <a:normAutofit fontScale="85000" lnSpcReduction="20000"/>
          </a:bodyPr>
          <a:lstStyle/>
          <a:p>
            <a:pPr indent="0" lvl="0" marL="228600" rtl="0" algn="l">
              <a:lnSpc>
                <a:spcPct val="115000"/>
              </a:lnSpc>
              <a:spcBef>
                <a:spcPts val="0"/>
              </a:spcBef>
              <a:spcAft>
                <a:spcPts val="0"/>
              </a:spcAft>
              <a:buNone/>
            </a:pPr>
            <a:r>
              <a:t/>
            </a:r>
            <a:endParaRPr b="0" sz="3350">
              <a:solidFill>
                <a:srgbClr val="319EFE"/>
              </a:solidFill>
              <a:latin typeface="Times New Roman"/>
              <a:ea typeface="Times New Roman"/>
              <a:cs typeface="Times New Roman"/>
              <a:sym typeface="Times New Roman"/>
            </a:endParaRPr>
          </a:p>
          <a:p>
            <a:pPr indent="0" lvl="0" marL="228600" rtl="0" algn="l">
              <a:lnSpc>
                <a:spcPct val="115000"/>
              </a:lnSpc>
              <a:spcBef>
                <a:spcPts val="1200"/>
              </a:spcBef>
              <a:spcAft>
                <a:spcPts val="0"/>
              </a:spcAft>
              <a:buNone/>
            </a:pPr>
            <a:r>
              <a:t/>
            </a:r>
            <a:endParaRPr b="0" sz="3350">
              <a:solidFill>
                <a:srgbClr val="319EFE"/>
              </a:solidFill>
              <a:latin typeface="Times New Roman"/>
              <a:ea typeface="Times New Roman"/>
              <a:cs typeface="Times New Roman"/>
              <a:sym typeface="Times New Roman"/>
            </a:endParaRPr>
          </a:p>
          <a:p>
            <a:pPr indent="0" lvl="0" marL="228600" rtl="0" algn="l">
              <a:lnSpc>
                <a:spcPct val="115000"/>
              </a:lnSpc>
              <a:spcBef>
                <a:spcPts val="1200"/>
              </a:spcBef>
              <a:spcAft>
                <a:spcPts val="0"/>
              </a:spcAft>
              <a:buClr>
                <a:schemeClr val="dk1"/>
              </a:buClr>
              <a:buSzPct val="32835"/>
              <a:buFont typeface="Arial"/>
              <a:buNone/>
            </a:pPr>
            <a:r>
              <a:rPr b="0" lang="en-GB" sz="3350">
                <a:solidFill>
                  <a:schemeClr val="lt1"/>
                </a:solidFill>
                <a:latin typeface="Arial"/>
                <a:ea typeface="Arial"/>
                <a:cs typeface="Arial"/>
                <a:sym typeface="Arial"/>
              </a:rPr>
              <a:t>The dataset given is unbalanced</a:t>
            </a:r>
            <a:endParaRPr b="0" sz="3350">
              <a:solidFill>
                <a:schemeClr val="lt1"/>
              </a:solidFill>
              <a:latin typeface="Arial"/>
              <a:ea typeface="Arial"/>
              <a:cs typeface="Arial"/>
              <a:sym typeface="Arial"/>
            </a:endParaRPr>
          </a:p>
          <a:p>
            <a:pPr indent="-409416" lvl="0" marL="400050" rtl="0" algn="just">
              <a:spcBef>
                <a:spcPts val="1200"/>
              </a:spcBef>
              <a:spcAft>
                <a:spcPts val="0"/>
              </a:spcAft>
              <a:buClr>
                <a:schemeClr val="lt1"/>
              </a:buClr>
              <a:buSzPct val="100000"/>
              <a:buFont typeface="Arial"/>
              <a:buAutoNum type="arabicPeriod"/>
            </a:pPr>
            <a:r>
              <a:rPr b="0" lang="en-GB" sz="3350" u="sng">
                <a:solidFill>
                  <a:schemeClr val="lt1"/>
                </a:solidFill>
                <a:latin typeface="Arial"/>
                <a:ea typeface="Arial"/>
                <a:cs typeface="Arial"/>
                <a:sym typeface="Arial"/>
              </a:rPr>
              <a:t>Skewness and outliers</a:t>
            </a:r>
            <a:endParaRPr b="0" sz="3350">
              <a:solidFill>
                <a:schemeClr val="lt1"/>
              </a:solidFill>
              <a:latin typeface="Arial"/>
              <a:ea typeface="Arial"/>
              <a:cs typeface="Arial"/>
              <a:sym typeface="Arial"/>
            </a:endParaRPr>
          </a:p>
          <a:p>
            <a:pPr indent="0" lvl="0" marL="0" rtl="0" algn="just">
              <a:spcBef>
                <a:spcPts val="0"/>
              </a:spcBef>
              <a:spcAft>
                <a:spcPts val="0"/>
              </a:spcAft>
              <a:buClr>
                <a:schemeClr val="dk1"/>
              </a:buClr>
              <a:buSzPct val="32835"/>
              <a:buFont typeface="Arial"/>
              <a:buNone/>
            </a:pPr>
            <a:r>
              <a:t/>
            </a:r>
            <a:endParaRPr b="0" sz="3350">
              <a:solidFill>
                <a:schemeClr val="lt1"/>
              </a:solidFill>
              <a:latin typeface="Arial"/>
              <a:ea typeface="Arial"/>
              <a:cs typeface="Arial"/>
              <a:sym typeface="Arial"/>
            </a:endParaRPr>
          </a:p>
          <a:p>
            <a:pPr indent="0" lvl="0" marL="400050" marR="217507" rtl="0" algn="just">
              <a:spcBef>
                <a:spcPts val="0"/>
              </a:spcBef>
              <a:spcAft>
                <a:spcPts val="0"/>
              </a:spcAft>
              <a:buClr>
                <a:schemeClr val="dk1"/>
              </a:buClr>
              <a:buSzPct val="32835"/>
              <a:buFont typeface="Arial"/>
              <a:buNone/>
            </a:pPr>
            <a:r>
              <a:rPr b="0" lang="en-GB" sz="3350">
                <a:solidFill>
                  <a:schemeClr val="lt1"/>
                </a:solidFill>
                <a:latin typeface="Arial"/>
                <a:ea typeface="Arial"/>
                <a:cs typeface="Arial"/>
                <a:sym typeface="Arial"/>
              </a:rPr>
              <a:t>Both numerical variables (‘Count_Of_Risks’ and ‘Dexa_Freq_During_Rx’) seems to be strongly correlated with the target, however, these variables are skewed and present outliers that need to be treated before proceeding with the modeling steps.</a:t>
            </a:r>
            <a:endParaRPr b="0" sz="3350">
              <a:solidFill>
                <a:schemeClr val="lt1"/>
              </a:solidFill>
              <a:latin typeface="Arial"/>
              <a:ea typeface="Arial"/>
              <a:cs typeface="Arial"/>
              <a:sym typeface="Arial"/>
            </a:endParaRPr>
          </a:p>
          <a:p>
            <a:pPr indent="0" lvl="0" marL="0" rtl="0" algn="just">
              <a:spcBef>
                <a:spcPts val="0"/>
              </a:spcBef>
              <a:spcAft>
                <a:spcPts val="0"/>
              </a:spcAft>
              <a:buClr>
                <a:schemeClr val="dk1"/>
              </a:buClr>
              <a:buSzPct val="32835"/>
              <a:buFont typeface="Arial"/>
              <a:buNone/>
            </a:pPr>
            <a:r>
              <a:t/>
            </a:r>
            <a:endParaRPr b="0" sz="3350">
              <a:solidFill>
                <a:schemeClr val="lt1"/>
              </a:solidFill>
              <a:latin typeface="Arial"/>
              <a:ea typeface="Arial"/>
              <a:cs typeface="Arial"/>
              <a:sym typeface="Arial"/>
            </a:endParaRPr>
          </a:p>
          <a:p>
            <a:pPr indent="0" lvl="0" marL="400050" marR="103207" rtl="0" algn="just">
              <a:spcBef>
                <a:spcPts val="0"/>
              </a:spcBef>
              <a:spcAft>
                <a:spcPts val="0"/>
              </a:spcAft>
              <a:buClr>
                <a:schemeClr val="dk1"/>
              </a:buClr>
              <a:buSzPct val="32835"/>
              <a:buFont typeface="Arial"/>
              <a:buNone/>
            </a:pPr>
            <a:r>
              <a:rPr b="0" lang="en-GB" sz="3350">
                <a:solidFill>
                  <a:schemeClr val="lt1"/>
                </a:solidFill>
                <a:latin typeface="Arial"/>
                <a:ea typeface="Arial"/>
                <a:cs typeface="Arial"/>
                <a:sym typeface="Arial"/>
              </a:rPr>
              <a:t>The 'Dexa_Freq_During_Rx' presents 116 and 693 outliers, whereas the ‘Count_Of_Risks’ presents 4 and 54 outliers considering the Non-Persistent and Persistent groups, respectively.</a:t>
            </a:r>
            <a:endParaRPr b="0" sz="3350">
              <a:solidFill>
                <a:schemeClr val="lt1"/>
              </a:solidFill>
              <a:latin typeface="Arial"/>
              <a:ea typeface="Arial"/>
              <a:cs typeface="Arial"/>
              <a:sym typeface="Arial"/>
            </a:endParaRPr>
          </a:p>
          <a:p>
            <a:pPr indent="0" lvl="0" marL="0" rtl="0" algn="just">
              <a:spcBef>
                <a:spcPts val="0"/>
              </a:spcBef>
              <a:spcAft>
                <a:spcPts val="0"/>
              </a:spcAft>
              <a:buClr>
                <a:schemeClr val="dk1"/>
              </a:buClr>
              <a:buSzPct val="32835"/>
              <a:buFont typeface="Arial"/>
              <a:buNone/>
            </a:pPr>
            <a:r>
              <a:t/>
            </a:r>
            <a:endParaRPr b="0" sz="3350">
              <a:solidFill>
                <a:schemeClr val="lt1"/>
              </a:solidFill>
              <a:latin typeface="Arial"/>
              <a:ea typeface="Arial"/>
              <a:cs typeface="Arial"/>
              <a:sym typeface="Arial"/>
            </a:endParaRPr>
          </a:p>
          <a:p>
            <a:pPr indent="-409416" lvl="0" marL="400050" rtl="0" algn="just">
              <a:spcBef>
                <a:spcPts val="0"/>
              </a:spcBef>
              <a:spcAft>
                <a:spcPts val="0"/>
              </a:spcAft>
              <a:buClr>
                <a:schemeClr val="lt1"/>
              </a:buClr>
              <a:buSzPct val="100000"/>
              <a:buFont typeface="Arial"/>
              <a:buAutoNum type="arabicPeriod"/>
            </a:pPr>
            <a:r>
              <a:rPr b="0" lang="en-GB" sz="3350" u="sng">
                <a:solidFill>
                  <a:schemeClr val="lt1"/>
                </a:solidFill>
                <a:latin typeface="Arial"/>
                <a:ea typeface="Arial"/>
                <a:cs typeface="Arial"/>
                <a:sym typeface="Arial"/>
              </a:rPr>
              <a:t>High proportion of unknown values</a:t>
            </a:r>
            <a:endParaRPr b="0" sz="3350">
              <a:solidFill>
                <a:schemeClr val="lt1"/>
              </a:solidFill>
              <a:latin typeface="Arial"/>
              <a:ea typeface="Arial"/>
              <a:cs typeface="Arial"/>
              <a:sym typeface="Arial"/>
            </a:endParaRPr>
          </a:p>
          <a:p>
            <a:pPr indent="0" lvl="0" marL="0" rtl="0" algn="just">
              <a:spcBef>
                <a:spcPts val="0"/>
              </a:spcBef>
              <a:spcAft>
                <a:spcPts val="0"/>
              </a:spcAft>
              <a:buClr>
                <a:schemeClr val="dk1"/>
              </a:buClr>
              <a:buSzPct val="32835"/>
              <a:buFont typeface="Arial"/>
              <a:buNone/>
            </a:pPr>
            <a:r>
              <a:t/>
            </a:r>
            <a:endParaRPr b="0" sz="3350">
              <a:solidFill>
                <a:schemeClr val="lt1"/>
              </a:solidFill>
              <a:latin typeface="Arial"/>
              <a:ea typeface="Arial"/>
              <a:cs typeface="Arial"/>
              <a:sym typeface="Arial"/>
            </a:endParaRPr>
          </a:p>
          <a:p>
            <a:pPr indent="0" lvl="0" marL="400050" rtl="0" algn="just">
              <a:spcBef>
                <a:spcPts val="0"/>
              </a:spcBef>
              <a:spcAft>
                <a:spcPts val="0"/>
              </a:spcAft>
              <a:buClr>
                <a:schemeClr val="dk1"/>
              </a:buClr>
              <a:buSzPct val="32835"/>
              <a:buFont typeface="Arial"/>
              <a:buNone/>
            </a:pPr>
            <a:r>
              <a:rPr b="0" lang="en-GB" sz="3350">
                <a:solidFill>
                  <a:schemeClr val="lt1"/>
                </a:solidFill>
                <a:latin typeface="Arial"/>
                <a:ea typeface="Arial"/>
                <a:cs typeface="Arial"/>
                <a:sym typeface="Arial"/>
              </a:rPr>
              <a:t>Four variables contain a great percentage of unknown values, but we don’t have very clear information about it and how to overcome the problem for now until further analysis is done.</a:t>
            </a:r>
            <a:endParaRPr b="0" sz="3350">
              <a:solidFill>
                <a:schemeClr val="lt1"/>
              </a:solidFill>
              <a:latin typeface="Arial"/>
              <a:ea typeface="Arial"/>
              <a:cs typeface="Arial"/>
              <a:sym typeface="Arial"/>
            </a:endParaRPr>
          </a:p>
          <a:p>
            <a:pPr indent="0" lvl="0" marL="0" rtl="0" algn="just">
              <a:spcBef>
                <a:spcPts val="0"/>
              </a:spcBef>
              <a:spcAft>
                <a:spcPts val="0"/>
              </a:spcAft>
              <a:buClr>
                <a:schemeClr val="dk1"/>
              </a:buClr>
              <a:buSzPct val="32835"/>
              <a:buFont typeface="Arial"/>
              <a:buNone/>
            </a:pPr>
            <a:r>
              <a:t/>
            </a:r>
            <a:endParaRPr b="0" sz="3350">
              <a:solidFill>
                <a:schemeClr val="lt1"/>
              </a:solidFill>
              <a:latin typeface="Arial"/>
              <a:ea typeface="Arial"/>
              <a:cs typeface="Arial"/>
              <a:sym typeface="Arial"/>
            </a:endParaRPr>
          </a:p>
          <a:p>
            <a:pPr indent="-409416" lvl="0" marL="400050" rtl="0" algn="just">
              <a:spcBef>
                <a:spcPts val="0"/>
              </a:spcBef>
              <a:spcAft>
                <a:spcPts val="0"/>
              </a:spcAft>
              <a:buClr>
                <a:schemeClr val="lt1"/>
              </a:buClr>
              <a:buSzPct val="100000"/>
              <a:buFont typeface="Arial"/>
              <a:buAutoNum type="arabicPeriod"/>
            </a:pPr>
            <a:r>
              <a:rPr b="0" lang="en-GB" sz="3350" u="sng">
                <a:solidFill>
                  <a:schemeClr val="lt1"/>
                </a:solidFill>
                <a:latin typeface="Arial"/>
                <a:ea typeface="Arial"/>
                <a:cs typeface="Arial"/>
                <a:sym typeface="Arial"/>
              </a:rPr>
              <a:t>Variables representing the same information</a:t>
            </a:r>
            <a:endParaRPr b="0" sz="3350">
              <a:solidFill>
                <a:schemeClr val="lt1"/>
              </a:solidFill>
              <a:latin typeface="Arial"/>
              <a:ea typeface="Arial"/>
              <a:cs typeface="Arial"/>
              <a:sym typeface="Arial"/>
            </a:endParaRPr>
          </a:p>
          <a:p>
            <a:pPr indent="0" lvl="0" marL="0" rtl="0" algn="just">
              <a:spcBef>
                <a:spcPts val="0"/>
              </a:spcBef>
              <a:spcAft>
                <a:spcPts val="0"/>
              </a:spcAft>
              <a:buClr>
                <a:schemeClr val="dk1"/>
              </a:buClr>
              <a:buSzPct val="32835"/>
              <a:buFont typeface="Arial"/>
              <a:buNone/>
            </a:pPr>
            <a:r>
              <a:t/>
            </a:r>
            <a:endParaRPr b="0" sz="3350">
              <a:solidFill>
                <a:schemeClr val="lt1"/>
              </a:solidFill>
              <a:latin typeface="Arial"/>
              <a:ea typeface="Arial"/>
              <a:cs typeface="Arial"/>
              <a:sym typeface="Arial"/>
            </a:endParaRPr>
          </a:p>
          <a:p>
            <a:pPr indent="0" lvl="0" marL="400050" rtl="0" algn="just">
              <a:spcBef>
                <a:spcPts val="0"/>
              </a:spcBef>
              <a:spcAft>
                <a:spcPts val="0"/>
              </a:spcAft>
              <a:buClr>
                <a:schemeClr val="dk1"/>
              </a:buClr>
              <a:buSzPct val="32835"/>
              <a:buFont typeface="Arial"/>
              <a:buNone/>
            </a:pPr>
            <a:r>
              <a:rPr b="0" lang="en-GB" sz="3350">
                <a:solidFill>
                  <a:schemeClr val="lt1"/>
                </a:solidFill>
                <a:latin typeface="Arial"/>
                <a:ea typeface="Arial"/>
                <a:cs typeface="Arial"/>
                <a:sym typeface="Arial"/>
              </a:rPr>
              <a:t>A few predictor variables seem to represent the same information, For example, the variables ‘Ntm_Speciality’,  ‘Ntm_Specialist_Flag’ and ‘Ntm_Speciality_Bucket’ represent the same information and are highly correlated to each other. Therefore, correlated features will also be treated before the modeling steps.</a:t>
            </a:r>
            <a:endParaRPr b="0" sz="3350">
              <a:solidFill>
                <a:schemeClr val="lt1"/>
              </a:solidFill>
              <a:latin typeface="Arial"/>
              <a:ea typeface="Arial"/>
              <a:cs typeface="Arial"/>
              <a:sym typeface="Arial"/>
            </a:endParaRPr>
          </a:p>
          <a:p>
            <a:pPr indent="0" lvl="0" marL="0" rtl="0" algn="just">
              <a:spcBef>
                <a:spcPts val="0"/>
              </a:spcBef>
              <a:spcAft>
                <a:spcPts val="0"/>
              </a:spcAft>
              <a:buClr>
                <a:schemeClr val="dk1"/>
              </a:buClr>
              <a:buSzPct val="32835"/>
              <a:buFont typeface="Arial"/>
              <a:buNone/>
            </a:pPr>
            <a:r>
              <a:t/>
            </a:r>
            <a:endParaRPr b="0" sz="3350">
              <a:solidFill>
                <a:schemeClr val="lt1"/>
              </a:solidFill>
              <a:latin typeface="Arial"/>
              <a:ea typeface="Arial"/>
              <a:cs typeface="Arial"/>
              <a:sym typeface="Arial"/>
            </a:endParaRPr>
          </a:p>
          <a:p>
            <a:pPr indent="-409416" lvl="0" marL="400050" rtl="0" algn="just">
              <a:spcBef>
                <a:spcPts val="0"/>
              </a:spcBef>
              <a:spcAft>
                <a:spcPts val="0"/>
              </a:spcAft>
              <a:buClr>
                <a:schemeClr val="lt1"/>
              </a:buClr>
              <a:buSzPct val="100000"/>
              <a:buFont typeface="Arial"/>
              <a:buAutoNum type="arabicPeriod"/>
            </a:pPr>
            <a:r>
              <a:rPr b="0" lang="en-GB" sz="3350" u="sng">
                <a:solidFill>
                  <a:schemeClr val="lt1"/>
                </a:solidFill>
                <a:latin typeface="Arial"/>
                <a:ea typeface="Arial"/>
                <a:cs typeface="Arial"/>
                <a:sym typeface="Arial"/>
              </a:rPr>
              <a:t>Unbalanced dataset</a:t>
            </a:r>
            <a:endParaRPr b="0" sz="3350">
              <a:solidFill>
                <a:schemeClr val="lt1"/>
              </a:solidFill>
              <a:latin typeface="Arial"/>
              <a:ea typeface="Arial"/>
              <a:cs typeface="Arial"/>
              <a:sym typeface="Arial"/>
            </a:endParaRPr>
          </a:p>
          <a:p>
            <a:pPr indent="0" lvl="0" marL="0" rtl="0" algn="just">
              <a:spcBef>
                <a:spcPts val="0"/>
              </a:spcBef>
              <a:spcAft>
                <a:spcPts val="0"/>
              </a:spcAft>
              <a:buClr>
                <a:schemeClr val="dk1"/>
              </a:buClr>
              <a:buSzPct val="32835"/>
              <a:buFont typeface="Arial"/>
              <a:buNone/>
            </a:pPr>
            <a:r>
              <a:t/>
            </a:r>
            <a:endParaRPr b="0" sz="3350">
              <a:solidFill>
                <a:schemeClr val="lt1"/>
              </a:solidFill>
              <a:latin typeface="Arial"/>
              <a:ea typeface="Arial"/>
              <a:cs typeface="Arial"/>
              <a:sym typeface="Arial"/>
            </a:endParaRPr>
          </a:p>
          <a:p>
            <a:pPr indent="0" lvl="0" marL="400050" rtl="0" algn="just">
              <a:spcBef>
                <a:spcPts val="0"/>
              </a:spcBef>
              <a:spcAft>
                <a:spcPts val="0"/>
              </a:spcAft>
              <a:buClr>
                <a:schemeClr val="dk1"/>
              </a:buClr>
              <a:buSzPct val="32835"/>
              <a:buFont typeface="Arial"/>
              <a:buNone/>
            </a:pPr>
            <a:r>
              <a:rPr b="0" lang="en-GB" sz="3350">
                <a:solidFill>
                  <a:schemeClr val="lt1"/>
                </a:solidFill>
                <a:latin typeface="Arial"/>
                <a:ea typeface="Arial"/>
                <a:cs typeface="Arial"/>
                <a:sym typeface="Arial"/>
              </a:rPr>
              <a:t>As mentioned before, the target variable (‘Persistency_Flag’) presents more registers for the class ‘Non-Persistent’, and therefore, the data should be balanced prior modeling.</a:t>
            </a:r>
            <a:endParaRPr b="0" sz="3350">
              <a:solidFill>
                <a:schemeClr val="lt1"/>
              </a:solidFill>
              <a:latin typeface="Arial"/>
              <a:ea typeface="Arial"/>
              <a:cs typeface="Arial"/>
              <a:sym typeface="Arial"/>
            </a:endParaRPr>
          </a:p>
          <a:p>
            <a:pPr indent="0" lvl="0" marL="0" rtl="0" algn="just">
              <a:spcBef>
                <a:spcPts val="0"/>
              </a:spcBef>
              <a:spcAft>
                <a:spcPts val="0"/>
              </a:spcAft>
              <a:buClr>
                <a:schemeClr val="dk1"/>
              </a:buClr>
              <a:buSzPct val="44000"/>
              <a:buFont typeface="Arial"/>
              <a:buNone/>
            </a:pPr>
            <a:r>
              <a:t/>
            </a:r>
            <a:endParaRPr b="0" sz="2500">
              <a:solidFill>
                <a:srgbClr val="A4C2F4"/>
              </a:solidFill>
              <a:latin typeface="Arial"/>
              <a:ea typeface="Arial"/>
              <a:cs typeface="Arial"/>
              <a:sym typeface="Arial"/>
            </a:endParaRPr>
          </a:p>
          <a:p>
            <a:pPr indent="0" lvl="0" marL="0" rtl="0" algn="l">
              <a:lnSpc>
                <a:spcPct val="115000"/>
              </a:lnSpc>
              <a:spcBef>
                <a:spcPts val="0"/>
              </a:spcBef>
              <a:spcAft>
                <a:spcPts val="0"/>
              </a:spcAft>
              <a:buClr>
                <a:schemeClr val="dk1"/>
              </a:buClr>
              <a:buSzPct val="44000"/>
              <a:buFont typeface="Arial"/>
              <a:buNone/>
            </a:pPr>
            <a:r>
              <a:t/>
            </a:r>
            <a:endParaRPr b="0" sz="2500">
              <a:solidFill>
                <a:srgbClr val="A4C2F4"/>
              </a:solidFill>
              <a:latin typeface="Arial"/>
              <a:ea typeface="Arial"/>
              <a:cs typeface="Arial"/>
              <a:sym typeface="Arial"/>
            </a:endParaRPr>
          </a:p>
          <a:p>
            <a:pPr indent="0" lvl="0" marL="0" rtl="0" algn="l">
              <a:spcBef>
                <a:spcPts val="1200"/>
              </a:spcBef>
              <a:spcAft>
                <a:spcPts val="0"/>
              </a:spcAft>
              <a:buClr>
                <a:schemeClr val="dk1"/>
              </a:buClr>
              <a:buSzPts val="935"/>
              <a:buFont typeface="Arial"/>
              <a:buNone/>
            </a:pPr>
            <a:r>
              <a:t/>
            </a:r>
            <a:endParaRPr>
              <a:solidFill>
                <a:srgbClr val="E3E5E8"/>
              </a:solidFill>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nvSpPr>
        <p:spPr>
          <a:xfrm>
            <a:off x="65316" y="1109676"/>
            <a:ext cx="24253500" cy="1580400"/>
          </a:xfrm>
          <a:prstGeom prst="rect">
            <a:avLst/>
          </a:prstGeom>
          <a:noFill/>
          <a:ln>
            <a:noFill/>
          </a:ln>
        </p:spPr>
        <p:txBody>
          <a:bodyPr anchorCtr="0" anchor="ctr" bIns="50800" lIns="50800" spcFirstLastPara="1" rIns="50800" wrap="square" tIns="50800">
            <a:spAutoFit/>
          </a:bodyPr>
          <a:lstStyle/>
          <a:p>
            <a:pPr indent="0" lvl="0" marL="0" marR="0" rtl="0" algn="ctr">
              <a:spcBef>
                <a:spcPts val="0"/>
              </a:spcBef>
              <a:spcAft>
                <a:spcPts val="0"/>
              </a:spcAft>
              <a:buNone/>
            </a:pPr>
            <a:r>
              <a:rPr b="1" i="0" lang="en-GB" sz="9600" u="none" cap="none" strike="noStrike">
                <a:solidFill>
                  <a:schemeClr val="lt1"/>
                </a:solidFill>
                <a:latin typeface="Calibri"/>
                <a:ea typeface="Calibri"/>
                <a:cs typeface="Calibri"/>
                <a:sym typeface="Calibri"/>
              </a:rPr>
              <a:t>Categorical Variables</a:t>
            </a:r>
            <a:endParaRPr sz="9600">
              <a:solidFill>
                <a:schemeClr val="lt1"/>
              </a:solidFill>
            </a:endParaRPr>
          </a:p>
        </p:txBody>
      </p:sp>
      <p:sp>
        <p:nvSpPr>
          <p:cNvPr id="119" name="Google Shape;119;p19"/>
          <p:cNvSpPr txBox="1"/>
          <p:nvPr/>
        </p:nvSpPr>
        <p:spPr>
          <a:xfrm>
            <a:off x="2124300" y="3074450"/>
            <a:ext cx="21043200" cy="9650100"/>
          </a:xfrm>
          <a:prstGeom prst="rect">
            <a:avLst/>
          </a:prstGeom>
          <a:noFill/>
          <a:ln>
            <a:noFill/>
          </a:ln>
        </p:spPr>
        <p:txBody>
          <a:bodyPr anchorCtr="0" anchor="ctr" bIns="50800" lIns="50800" spcFirstLastPara="1" rIns="50800" wrap="square" tIns="50800">
            <a:spAutoFit/>
          </a:bodyPr>
          <a:lstStyle/>
          <a:p>
            <a:pPr indent="-304800" lvl="0" marL="304800" marR="0" rtl="0" algn="l">
              <a:spcBef>
                <a:spcPts val="0"/>
              </a:spcBef>
              <a:spcAft>
                <a:spcPts val="0"/>
              </a:spcAft>
              <a:buClr>
                <a:srgbClr val="FFFFFF"/>
              </a:buClr>
              <a:buSzPts val="4428"/>
              <a:buFont typeface="Calibri"/>
              <a:buChar char="•"/>
            </a:pPr>
            <a:r>
              <a:rPr b="0" i="0" lang="en-GB" sz="3600" u="none" cap="none" strike="noStrike">
                <a:solidFill>
                  <a:srgbClr val="FFFFFF"/>
                </a:solidFill>
                <a:latin typeface="Calibri"/>
                <a:ea typeface="Calibri"/>
                <a:cs typeface="Calibri"/>
                <a:sym typeface="Calibri"/>
              </a:rPr>
              <a:t>M</a:t>
            </a:r>
            <a:r>
              <a:rPr lang="en-GB" sz="4200" u="none" cap="none" strike="noStrike">
                <a:solidFill>
                  <a:srgbClr val="FFFFFF"/>
                </a:solidFill>
                <a:latin typeface="Calibri"/>
                <a:ea typeface="Calibri"/>
                <a:cs typeface="Calibri"/>
                <a:sym typeface="Calibri"/>
              </a:rPr>
              <a:t>ost of patients that were receiving Dexa during Rx were persistent to the new drug, whereas most patients that were not receiving Dexa during Rx were classified as non-persistent.</a:t>
            </a:r>
            <a:endParaRPr sz="4200" u="none" cap="none" strike="noStrike">
              <a:solidFill>
                <a:srgbClr val="FFFFFF"/>
              </a:solidFill>
              <a:latin typeface="Calibri"/>
              <a:ea typeface="Calibri"/>
              <a:cs typeface="Calibri"/>
              <a:sym typeface="Calibri"/>
            </a:endParaRPr>
          </a:p>
          <a:p>
            <a:pPr indent="0" lvl="0" marL="457200" marR="0" rtl="0" algn="l">
              <a:spcBef>
                <a:spcPts val="0"/>
              </a:spcBef>
              <a:spcAft>
                <a:spcPts val="0"/>
              </a:spcAft>
              <a:buNone/>
            </a:pPr>
            <a:r>
              <a:t/>
            </a:r>
            <a:endParaRPr sz="4200">
              <a:solidFill>
                <a:srgbClr val="FFFFFF"/>
              </a:solidFill>
              <a:latin typeface="Calibri"/>
              <a:ea typeface="Calibri"/>
              <a:cs typeface="Calibri"/>
              <a:sym typeface="Calibri"/>
            </a:endParaRPr>
          </a:p>
          <a:p>
            <a:pPr indent="-290322" lvl="0" marL="304800" marR="0" rtl="0" algn="l">
              <a:spcBef>
                <a:spcPts val="1200"/>
              </a:spcBef>
              <a:spcAft>
                <a:spcPts val="0"/>
              </a:spcAft>
              <a:buClr>
                <a:srgbClr val="FFFFFF"/>
              </a:buClr>
              <a:buSzPts val="4200"/>
              <a:buFont typeface="Calibri"/>
              <a:buChar char="•"/>
            </a:pPr>
            <a:r>
              <a:rPr lang="en-GB" sz="4200" u="none" cap="none" strike="noStrike">
                <a:solidFill>
                  <a:srgbClr val="FFFFFF"/>
                </a:solidFill>
                <a:latin typeface="Calibri"/>
                <a:ea typeface="Calibri"/>
                <a:cs typeface="Calibri"/>
                <a:sym typeface="Calibri"/>
              </a:rPr>
              <a:t>A similar behavior was observed for the variables Comorb_Encounter_For_Screening_For_Malignant_Neoplasms, Comorb_Encounter_For_Immunization, and Comorb_Encntr_For_General_Exam_W_O_Complaint,_Susp_Or_Reprtd_Dx.</a:t>
            </a:r>
            <a:endParaRPr sz="4200" u="none" cap="none" strike="noStrike">
              <a:solidFill>
                <a:srgbClr val="FFFFFF"/>
              </a:solidFill>
              <a:latin typeface="Calibri"/>
              <a:ea typeface="Calibri"/>
              <a:cs typeface="Calibri"/>
              <a:sym typeface="Calibri"/>
            </a:endParaRPr>
          </a:p>
          <a:p>
            <a:pPr indent="0" lvl="0" marL="457200" marR="0" rtl="0" algn="l">
              <a:spcBef>
                <a:spcPts val="1200"/>
              </a:spcBef>
              <a:spcAft>
                <a:spcPts val="0"/>
              </a:spcAft>
              <a:buNone/>
            </a:pPr>
            <a:r>
              <a:t/>
            </a:r>
            <a:endParaRPr sz="4200">
              <a:solidFill>
                <a:srgbClr val="FFFFFF"/>
              </a:solidFill>
              <a:latin typeface="Calibri"/>
              <a:ea typeface="Calibri"/>
              <a:cs typeface="Calibri"/>
              <a:sym typeface="Calibri"/>
            </a:endParaRPr>
          </a:p>
          <a:p>
            <a:pPr indent="-415759" lvl="0" marL="430237" marR="0" rtl="0" algn="l">
              <a:spcBef>
                <a:spcPts val="1200"/>
              </a:spcBef>
              <a:spcAft>
                <a:spcPts val="0"/>
              </a:spcAft>
              <a:buClr>
                <a:srgbClr val="FFFFFF"/>
              </a:buClr>
              <a:buSzPts val="4200"/>
              <a:buFont typeface="Calibri"/>
              <a:buChar char="•"/>
            </a:pPr>
            <a:r>
              <a:rPr lang="en-GB" sz="4200" u="none" cap="none" strike="noStrike">
                <a:solidFill>
                  <a:srgbClr val="FFFFFF"/>
                </a:solidFill>
                <a:latin typeface="Calibri"/>
                <a:ea typeface="Calibri"/>
                <a:cs typeface="Calibri"/>
                <a:sym typeface="Calibri"/>
              </a:rPr>
              <a:t>The other 5 variables, including Comorb_Long_Term_Current_Drug_Therapy, Comorb_Other_Disorders_Of_Bone_Density _And_Structure, Concom_Systemic_Corticosteroids_Plain, Comorb_Other_Joint_Disorder_Not_Elsewhere_Classified, Concom_Anaesthetics_General, presented higher number of negative values compared to positive (‘yes’) for both target classes, however in a higher proportion for the non-persistent patients.</a:t>
            </a:r>
            <a:endParaRPr sz="4200">
              <a:latin typeface="Calibri"/>
              <a:ea typeface="Calibri"/>
              <a:cs typeface="Calibri"/>
              <a:sym typeface="Calibri"/>
            </a:endParaRPr>
          </a:p>
        </p:txBody>
      </p:sp>
      <p:sp>
        <p:nvSpPr>
          <p:cNvPr id="120" name="Google Shape;120;p19"/>
          <p:cNvSpPr txBox="1"/>
          <p:nvPr/>
        </p:nvSpPr>
        <p:spPr>
          <a:xfrm>
            <a:off x="4180639" y="6589587"/>
            <a:ext cx="5675400" cy="318000"/>
          </a:xfrm>
          <a:prstGeom prst="rect">
            <a:avLst/>
          </a:prstGeom>
          <a:noFill/>
          <a:ln>
            <a:noFill/>
          </a:ln>
        </p:spPr>
        <p:txBody>
          <a:bodyPr anchorCtr="0" anchor="ctr" bIns="50800" lIns="50800" spcFirstLastPara="1" rIns="50800" wrap="square" tIns="50800">
            <a:spAutoFit/>
          </a:bodyPr>
          <a:lstStyle/>
          <a:p>
            <a:pPr indent="0" lvl="0" marL="0" marR="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nvSpPr>
        <p:spPr>
          <a:xfrm>
            <a:off x="2357400" y="1389950"/>
            <a:ext cx="196692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Font typeface="Arial"/>
              <a:buNone/>
            </a:pPr>
            <a:r>
              <a:rPr b="1" lang="en-GB" sz="8000">
                <a:solidFill>
                  <a:schemeClr val="lt1"/>
                </a:solidFill>
                <a:latin typeface="Calibri"/>
                <a:ea typeface="Calibri"/>
                <a:cs typeface="Calibri"/>
                <a:sym typeface="Calibri"/>
              </a:rPr>
              <a:t>NTM_Speciality Variables</a:t>
            </a:r>
            <a:endParaRPr sz="8000">
              <a:latin typeface="Calibri"/>
              <a:ea typeface="Calibri"/>
              <a:cs typeface="Calibri"/>
              <a:sym typeface="Calibri"/>
            </a:endParaRPr>
          </a:p>
        </p:txBody>
      </p:sp>
      <p:sp>
        <p:nvSpPr>
          <p:cNvPr id="126" name="Google Shape;126;p20"/>
          <p:cNvSpPr txBox="1"/>
          <p:nvPr/>
        </p:nvSpPr>
        <p:spPr>
          <a:xfrm>
            <a:off x="18567725" y="3750250"/>
            <a:ext cx="5468700" cy="757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Font typeface="Arial"/>
              <a:buNone/>
            </a:pPr>
            <a:r>
              <a:rPr lang="en-GB" sz="4000">
                <a:solidFill>
                  <a:schemeClr val="lt1"/>
                </a:solidFill>
                <a:latin typeface="Calibri"/>
                <a:ea typeface="Calibri"/>
                <a:cs typeface="Calibri"/>
                <a:sym typeface="Calibri"/>
              </a:rPr>
              <a:t>All the Ntm_Speciality variables were correlated to each other, of which the Ntm_Specialist_Flag seems to better represent this category of variables in a simpler manner with only 2 categories. Similar correlation was observed for many other pairs of variables.</a:t>
            </a:r>
            <a:endParaRPr sz="4000">
              <a:solidFill>
                <a:schemeClr val="dk1"/>
              </a:solidFill>
            </a:endParaRPr>
          </a:p>
        </p:txBody>
      </p:sp>
      <p:pic>
        <p:nvPicPr>
          <p:cNvPr descr="Image" id="127" name="Google Shape;127;p20"/>
          <p:cNvPicPr preferRelativeResize="0"/>
          <p:nvPr/>
        </p:nvPicPr>
        <p:blipFill rotWithShape="1">
          <a:blip r:embed="rId3">
            <a:alphaModFix/>
          </a:blip>
          <a:srcRect b="0" l="0" r="0" t="0"/>
          <a:stretch/>
        </p:blipFill>
        <p:spPr>
          <a:xfrm>
            <a:off x="699900" y="4177525"/>
            <a:ext cx="8190576" cy="7145625"/>
          </a:xfrm>
          <a:prstGeom prst="rect">
            <a:avLst/>
          </a:prstGeom>
          <a:noFill/>
          <a:ln>
            <a:noFill/>
          </a:ln>
        </p:spPr>
      </p:pic>
      <p:pic>
        <p:nvPicPr>
          <p:cNvPr descr="Image" id="128" name="Google Shape;128;p20"/>
          <p:cNvPicPr preferRelativeResize="0"/>
          <p:nvPr/>
        </p:nvPicPr>
        <p:blipFill rotWithShape="1">
          <a:blip r:embed="rId4">
            <a:alphaModFix/>
          </a:blip>
          <a:srcRect b="0" l="0" r="0" t="0"/>
          <a:stretch/>
        </p:blipFill>
        <p:spPr>
          <a:xfrm>
            <a:off x="9362550" y="4071950"/>
            <a:ext cx="8601999" cy="7145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nvSpPr>
        <p:spPr>
          <a:xfrm>
            <a:off x="2909021" y="3050285"/>
            <a:ext cx="6757375" cy="656590"/>
          </a:xfrm>
          <a:prstGeom prst="rect">
            <a:avLst/>
          </a:prstGeom>
          <a:noFill/>
          <a:ln>
            <a:noFill/>
          </a:ln>
        </p:spPr>
        <p:txBody>
          <a:bodyPr anchorCtr="0" anchor="ctr" bIns="50800" lIns="50800" spcFirstLastPara="1" rIns="50800" wrap="square" tIns="50800">
            <a:sp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34" name="Google Shape;134;p21"/>
          <p:cNvSpPr txBox="1"/>
          <p:nvPr/>
        </p:nvSpPr>
        <p:spPr>
          <a:xfrm>
            <a:off x="65240" y="1183898"/>
            <a:ext cx="24253500" cy="1334100"/>
          </a:xfrm>
          <a:prstGeom prst="rect">
            <a:avLst/>
          </a:prstGeom>
          <a:noFill/>
          <a:ln>
            <a:noFill/>
          </a:ln>
        </p:spPr>
        <p:txBody>
          <a:bodyPr anchorCtr="0" anchor="ctr" bIns="50800" lIns="50800" spcFirstLastPara="1" rIns="50800" wrap="square" tIns="50800">
            <a:spAutoFit/>
          </a:bodyPr>
          <a:lstStyle/>
          <a:p>
            <a:pPr indent="0" lvl="0" marL="0" marR="0" rtl="0" algn="ctr">
              <a:spcBef>
                <a:spcPts val="0"/>
              </a:spcBef>
              <a:spcAft>
                <a:spcPts val="0"/>
              </a:spcAft>
              <a:buNone/>
            </a:pPr>
            <a:r>
              <a:rPr b="1" i="0" lang="en-GB" sz="8000" u="none" cap="none" strike="noStrike">
                <a:solidFill>
                  <a:schemeClr val="lt1"/>
                </a:solidFill>
                <a:latin typeface="Calibri"/>
                <a:ea typeface="Calibri"/>
                <a:cs typeface="Calibri"/>
                <a:sym typeface="Calibri"/>
              </a:rPr>
              <a:t>Possible Potential key Indicators for Data Modelling </a:t>
            </a:r>
            <a:endParaRPr b="1" i="0" sz="8000" u="none" cap="none" strike="noStrike">
              <a:solidFill>
                <a:schemeClr val="lt1"/>
              </a:solidFill>
              <a:latin typeface="Calibri"/>
              <a:ea typeface="Calibri"/>
              <a:cs typeface="Calibri"/>
              <a:sym typeface="Calibri"/>
            </a:endParaRPr>
          </a:p>
        </p:txBody>
      </p:sp>
      <p:sp>
        <p:nvSpPr>
          <p:cNvPr id="135" name="Google Shape;135;p21"/>
          <p:cNvSpPr txBox="1"/>
          <p:nvPr/>
        </p:nvSpPr>
        <p:spPr>
          <a:xfrm>
            <a:off x="1088858" y="2874417"/>
            <a:ext cx="17721600" cy="1764900"/>
          </a:xfrm>
          <a:prstGeom prst="rect">
            <a:avLst/>
          </a:prstGeom>
          <a:noFill/>
          <a:ln>
            <a:noFill/>
          </a:ln>
        </p:spPr>
        <p:txBody>
          <a:bodyPr anchorCtr="0" anchor="ctr" bIns="50800" lIns="50800" spcFirstLastPara="1" rIns="50800" wrap="square" tIns="50800">
            <a:spAutoFit/>
          </a:bodyPr>
          <a:lstStyle/>
          <a:p>
            <a:pPr indent="0" lvl="0" marL="0" marR="0" rtl="0" algn="l">
              <a:spcBef>
                <a:spcPts val="0"/>
              </a:spcBef>
              <a:spcAft>
                <a:spcPts val="0"/>
              </a:spcAft>
              <a:buNone/>
            </a:pPr>
            <a:r>
              <a:rPr b="0" i="0" lang="en-GB" sz="5400" u="none" cap="none" strike="noStrike">
                <a:solidFill>
                  <a:srgbClr val="FFFFFF"/>
                </a:solidFill>
                <a:latin typeface="Calibri"/>
                <a:ea typeface="Calibri"/>
                <a:cs typeface="Calibri"/>
                <a:sym typeface="Calibri"/>
              </a:rPr>
              <a:t>Top 10 predictors with higher correlation significance with the target:</a:t>
            </a:r>
            <a:endParaRPr/>
          </a:p>
        </p:txBody>
      </p:sp>
      <p:sp>
        <p:nvSpPr>
          <p:cNvPr id="136" name="Google Shape;136;p21"/>
          <p:cNvSpPr txBox="1"/>
          <p:nvPr/>
        </p:nvSpPr>
        <p:spPr>
          <a:xfrm>
            <a:off x="1088860" y="4995753"/>
            <a:ext cx="21705900" cy="6567300"/>
          </a:xfrm>
          <a:prstGeom prst="rect">
            <a:avLst/>
          </a:prstGeom>
          <a:noFill/>
          <a:ln>
            <a:noFill/>
          </a:ln>
        </p:spPr>
        <p:txBody>
          <a:bodyPr anchorCtr="0" anchor="ctr" bIns="50800" lIns="50800" spcFirstLastPara="1" rIns="50800" wrap="square" tIns="50800">
            <a:spAutoFit/>
          </a:bodyPr>
          <a:lstStyle/>
          <a:p>
            <a:pPr indent="-380238" lvl="0" marL="457200" marR="0" rtl="0" algn="l">
              <a:spcBef>
                <a:spcPts val="0"/>
              </a:spcBef>
              <a:spcAft>
                <a:spcPts val="0"/>
              </a:spcAft>
              <a:buClr>
                <a:srgbClr val="FFFFFF"/>
              </a:buClr>
              <a:buSzPts val="4200"/>
              <a:buFont typeface="Calibri"/>
              <a:buChar char="•"/>
            </a:pPr>
            <a:r>
              <a:rPr b="0" i="0" lang="en-GB" sz="4200" u="none" cap="none" strike="noStrike">
                <a:solidFill>
                  <a:srgbClr val="FFFFFF"/>
                </a:solidFill>
                <a:latin typeface="Calibri"/>
                <a:ea typeface="Calibri"/>
                <a:cs typeface="Calibri"/>
                <a:sym typeface="Calibri"/>
              </a:rPr>
              <a:t>Dexa_During_Rx</a:t>
            </a:r>
            <a:endParaRPr b="0" i="0" sz="4200" u="none" cap="none" strike="noStrike">
              <a:solidFill>
                <a:schemeClr val="dk1"/>
              </a:solidFill>
              <a:latin typeface="Calibri"/>
              <a:ea typeface="Calibri"/>
              <a:cs typeface="Calibri"/>
              <a:sym typeface="Calibri"/>
            </a:endParaRPr>
          </a:p>
          <a:p>
            <a:pPr indent="-380238" lvl="0" marL="457200" marR="0" rtl="0" algn="l">
              <a:spcBef>
                <a:spcPts val="0"/>
              </a:spcBef>
              <a:spcAft>
                <a:spcPts val="0"/>
              </a:spcAft>
              <a:buClr>
                <a:srgbClr val="FFFFFF"/>
              </a:buClr>
              <a:buSzPts val="4200"/>
              <a:buFont typeface="Calibri"/>
              <a:buChar char="•"/>
            </a:pPr>
            <a:r>
              <a:rPr b="0" i="0" lang="en-GB" sz="4200" u="none" cap="none" strike="noStrike">
                <a:solidFill>
                  <a:srgbClr val="FFFFFF"/>
                </a:solidFill>
                <a:latin typeface="Calibri"/>
                <a:ea typeface="Calibri"/>
                <a:cs typeface="Calibri"/>
                <a:sym typeface="Calibri"/>
              </a:rPr>
              <a:t>Comorb_Long_Term_Current_Drug_Therapy</a:t>
            </a:r>
            <a:endParaRPr b="0" i="0" sz="4200" u="none" cap="none" strike="noStrike">
              <a:solidFill>
                <a:schemeClr val="dk1"/>
              </a:solidFill>
              <a:latin typeface="Calibri"/>
              <a:ea typeface="Calibri"/>
              <a:cs typeface="Calibri"/>
              <a:sym typeface="Calibri"/>
            </a:endParaRPr>
          </a:p>
          <a:p>
            <a:pPr indent="-380238" lvl="0" marL="457200" marR="0" rtl="0" algn="l">
              <a:spcBef>
                <a:spcPts val="0"/>
              </a:spcBef>
              <a:spcAft>
                <a:spcPts val="0"/>
              </a:spcAft>
              <a:buClr>
                <a:srgbClr val="FFFFFF"/>
              </a:buClr>
              <a:buSzPts val="4200"/>
              <a:buFont typeface="Calibri"/>
              <a:buChar char="•"/>
            </a:pPr>
            <a:r>
              <a:rPr b="0" i="0" lang="en-GB" sz="4200" u="none" cap="none" strike="noStrike">
                <a:solidFill>
                  <a:srgbClr val="FFFFFF"/>
                </a:solidFill>
                <a:latin typeface="Calibri"/>
                <a:ea typeface="Calibri"/>
                <a:cs typeface="Calibri"/>
                <a:sym typeface="Calibri"/>
              </a:rPr>
              <a:t>Comorb_Encounter_For_Screening_For_Malignant_Neoplasms</a:t>
            </a:r>
            <a:endParaRPr b="0" i="0" sz="4200" u="none" cap="none" strike="noStrike">
              <a:solidFill>
                <a:schemeClr val="dk1"/>
              </a:solidFill>
              <a:latin typeface="Calibri"/>
              <a:ea typeface="Calibri"/>
              <a:cs typeface="Calibri"/>
              <a:sym typeface="Calibri"/>
            </a:endParaRPr>
          </a:p>
          <a:p>
            <a:pPr indent="-380238" lvl="0" marL="457200" marR="0" rtl="0" algn="l">
              <a:spcBef>
                <a:spcPts val="0"/>
              </a:spcBef>
              <a:spcAft>
                <a:spcPts val="0"/>
              </a:spcAft>
              <a:buClr>
                <a:srgbClr val="FFFFFF"/>
              </a:buClr>
              <a:buSzPts val="4200"/>
              <a:buFont typeface="Calibri"/>
              <a:buChar char="•"/>
            </a:pPr>
            <a:r>
              <a:rPr b="0" i="0" lang="en-GB" sz="4200" u="none" cap="none" strike="noStrike">
                <a:solidFill>
                  <a:srgbClr val="FFFFFF"/>
                </a:solidFill>
                <a:latin typeface="Calibri"/>
                <a:ea typeface="Calibri"/>
                <a:cs typeface="Calibri"/>
                <a:sym typeface="Calibri"/>
              </a:rPr>
              <a:t>Comorb_Encounter_For_Immunization</a:t>
            </a:r>
            <a:endParaRPr b="0" i="0" sz="4200" u="none" cap="none" strike="noStrike">
              <a:solidFill>
                <a:schemeClr val="dk1"/>
              </a:solidFill>
              <a:latin typeface="Calibri"/>
              <a:ea typeface="Calibri"/>
              <a:cs typeface="Calibri"/>
              <a:sym typeface="Calibri"/>
            </a:endParaRPr>
          </a:p>
          <a:p>
            <a:pPr indent="-380238" lvl="0" marL="457200" marR="0" rtl="0" algn="l">
              <a:spcBef>
                <a:spcPts val="0"/>
              </a:spcBef>
              <a:spcAft>
                <a:spcPts val="0"/>
              </a:spcAft>
              <a:buClr>
                <a:srgbClr val="FFFFFF"/>
              </a:buClr>
              <a:buSzPts val="4200"/>
              <a:buFont typeface="Calibri"/>
              <a:buChar char="•"/>
            </a:pPr>
            <a:r>
              <a:rPr b="0" i="0" lang="en-GB" sz="4200" u="none" cap="none" strike="noStrike">
                <a:solidFill>
                  <a:srgbClr val="FFFFFF"/>
                </a:solidFill>
                <a:latin typeface="Calibri"/>
                <a:ea typeface="Calibri"/>
                <a:cs typeface="Calibri"/>
                <a:sym typeface="Calibri"/>
              </a:rPr>
              <a:t>Comorb_Encntr_For_General_Exam_W_O_Complaint,_Susp_Or_Reprtd_Dx</a:t>
            </a:r>
            <a:endParaRPr b="0" i="0" sz="4200" u="none" cap="none" strike="noStrike">
              <a:solidFill>
                <a:schemeClr val="dk1"/>
              </a:solidFill>
              <a:latin typeface="Calibri"/>
              <a:ea typeface="Calibri"/>
              <a:cs typeface="Calibri"/>
              <a:sym typeface="Calibri"/>
            </a:endParaRPr>
          </a:p>
          <a:p>
            <a:pPr indent="-380238" lvl="0" marL="457200" marR="0" rtl="0" algn="l">
              <a:spcBef>
                <a:spcPts val="0"/>
              </a:spcBef>
              <a:spcAft>
                <a:spcPts val="0"/>
              </a:spcAft>
              <a:buClr>
                <a:srgbClr val="FFFFFF"/>
              </a:buClr>
              <a:buSzPts val="4200"/>
              <a:buFont typeface="Calibri"/>
              <a:buChar char="•"/>
            </a:pPr>
            <a:r>
              <a:rPr b="0" i="0" lang="en-GB" sz="4200" u="none" cap="none" strike="noStrike">
                <a:solidFill>
                  <a:srgbClr val="FFFFFF"/>
                </a:solidFill>
                <a:latin typeface="Calibri"/>
                <a:ea typeface="Calibri"/>
                <a:cs typeface="Calibri"/>
                <a:sym typeface="Calibri"/>
              </a:rPr>
              <a:t>Comorb_Other_Disorders_Of_Bone_Density_And_Structure</a:t>
            </a:r>
            <a:endParaRPr b="0" i="0" sz="4200" u="none" cap="none" strike="noStrike">
              <a:solidFill>
                <a:schemeClr val="dk1"/>
              </a:solidFill>
              <a:latin typeface="Calibri"/>
              <a:ea typeface="Calibri"/>
              <a:cs typeface="Calibri"/>
              <a:sym typeface="Calibri"/>
            </a:endParaRPr>
          </a:p>
          <a:p>
            <a:pPr indent="-380238" lvl="0" marL="457200" marR="0" rtl="0" algn="l">
              <a:spcBef>
                <a:spcPts val="0"/>
              </a:spcBef>
              <a:spcAft>
                <a:spcPts val="0"/>
              </a:spcAft>
              <a:buClr>
                <a:srgbClr val="FFFFFF"/>
              </a:buClr>
              <a:buSzPts val="4200"/>
              <a:buFont typeface="Calibri"/>
              <a:buChar char="•"/>
            </a:pPr>
            <a:r>
              <a:rPr b="0" i="0" lang="en-GB" sz="4200" u="none" cap="none" strike="noStrike">
                <a:solidFill>
                  <a:srgbClr val="FFFFFF"/>
                </a:solidFill>
                <a:latin typeface="Calibri"/>
                <a:ea typeface="Calibri"/>
                <a:cs typeface="Calibri"/>
                <a:sym typeface="Calibri"/>
              </a:rPr>
              <a:t>Concom_Systemic_Corticosteroids_Plain</a:t>
            </a:r>
            <a:endParaRPr b="0" i="0" sz="4200" u="none" cap="none" strike="noStrike">
              <a:solidFill>
                <a:schemeClr val="dk1"/>
              </a:solidFill>
              <a:latin typeface="Calibri"/>
              <a:ea typeface="Calibri"/>
              <a:cs typeface="Calibri"/>
              <a:sym typeface="Calibri"/>
            </a:endParaRPr>
          </a:p>
          <a:p>
            <a:pPr indent="-380238" lvl="0" marL="457200" marR="0" rtl="0" algn="l">
              <a:spcBef>
                <a:spcPts val="0"/>
              </a:spcBef>
              <a:spcAft>
                <a:spcPts val="0"/>
              </a:spcAft>
              <a:buClr>
                <a:srgbClr val="FFFFFF"/>
              </a:buClr>
              <a:buSzPts val="4200"/>
              <a:buFont typeface="Calibri"/>
              <a:buChar char="•"/>
            </a:pPr>
            <a:r>
              <a:rPr b="0" i="0" lang="en-GB" sz="4200" u="none" cap="none" strike="noStrike">
                <a:solidFill>
                  <a:srgbClr val="FFFFFF"/>
                </a:solidFill>
                <a:latin typeface="Calibri"/>
                <a:ea typeface="Calibri"/>
                <a:cs typeface="Calibri"/>
                <a:sym typeface="Calibri"/>
              </a:rPr>
              <a:t>Comorb_Other_Joint_Disorder_Not_Elsewhere_Classified</a:t>
            </a:r>
            <a:endParaRPr b="0" i="0" sz="4200" u="none" cap="none" strike="noStrike">
              <a:solidFill>
                <a:schemeClr val="dk1"/>
              </a:solidFill>
              <a:latin typeface="Calibri"/>
              <a:ea typeface="Calibri"/>
              <a:cs typeface="Calibri"/>
              <a:sym typeface="Calibri"/>
            </a:endParaRPr>
          </a:p>
          <a:p>
            <a:pPr indent="-380238" lvl="0" marL="457200" marR="0" rtl="0" algn="l">
              <a:spcBef>
                <a:spcPts val="0"/>
              </a:spcBef>
              <a:spcAft>
                <a:spcPts val="0"/>
              </a:spcAft>
              <a:buClr>
                <a:srgbClr val="FFFFFF"/>
              </a:buClr>
              <a:buSzPts val="4200"/>
              <a:buFont typeface="Calibri"/>
              <a:buChar char="•"/>
            </a:pPr>
            <a:r>
              <a:rPr b="0" i="0" lang="en-GB" sz="4200" u="none" cap="none" strike="noStrike">
                <a:solidFill>
                  <a:srgbClr val="FFFFFF"/>
                </a:solidFill>
                <a:latin typeface="Calibri"/>
                <a:ea typeface="Calibri"/>
                <a:cs typeface="Calibri"/>
                <a:sym typeface="Calibri"/>
              </a:rPr>
              <a:t>Concom_Anaesthetics_General</a:t>
            </a:r>
            <a:endParaRPr b="0" i="0" sz="4200" u="none" cap="none" strike="noStrike">
              <a:solidFill>
                <a:schemeClr val="dk1"/>
              </a:solidFill>
              <a:latin typeface="Calibri"/>
              <a:ea typeface="Calibri"/>
              <a:cs typeface="Calibri"/>
              <a:sym typeface="Calibri"/>
            </a:endParaRPr>
          </a:p>
          <a:p>
            <a:pPr indent="-380238" lvl="0" marL="457200" marR="0" rtl="0" algn="l">
              <a:spcBef>
                <a:spcPts val="0"/>
              </a:spcBef>
              <a:spcAft>
                <a:spcPts val="0"/>
              </a:spcAft>
              <a:buClr>
                <a:srgbClr val="FFFFFF"/>
              </a:buClr>
              <a:buSzPts val="4200"/>
              <a:buFont typeface="Calibri"/>
              <a:buChar char="•"/>
            </a:pPr>
            <a:r>
              <a:rPr b="0" i="0" lang="en-GB" sz="4200" u="none" cap="none" strike="noStrike">
                <a:solidFill>
                  <a:srgbClr val="FFFFFF"/>
                </a:solidFill>
                <a:latin typeface="Calibri"/>
                <a:ea typeface="Calibri"/>
                <a:cs typeface="Calibri"/>
                <a:sym typeface="Calibri"/>
              </a:rPr>
              <a:t>Concom_Viral_Vaccines</a:t>
            </a:r>
            <a:endParaRPr b="0" i="0" sz="42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nvSpPr>
        <p:spPr>
          <a:xfrm>
            <a:off x="65316" y="335088"/>
            <a:ext cx="24253500" cy="1180200"/>
          </a:xfrm>
          <a:prstGeom prst="rect">
            <a:avLst/>
          </a:prstGeom>
          <a:noFill/>
          <a:ln>
            <a:noFill/>
          </a:ln>
        </p:spPr>
        <p:txBody>
          <a:bodyPr anchorCtr="0" anchor="ctr" bIns="50800" lIns="50800" spcFirstLastPara="1" rIns="50800" wrap="square" tIns="50800">
            <a:spAutoFit/>
          </a:bodyPr>
          <a:lstStyle/>
          <a:p>
            <a:pPr indent="0" lvl="0" marL="0" marR="0" rtl="0" algn="ctr">
              <a:spcBef>
                <a:spcPts val="0"/>
              </a:spcBef>
              <a:spcAft>
                <a:spcPts val="0"/>
              </a:spcAft>
              <a:buNone/>
            </a:pPr>
            <a:r>
              <a:rPr b="1" i="0" lang="en-GB" sz="7000" u="none" cap="none" strike="noStrike">
                <a:solidFill>
                  <a:schemeClr val="lt1"/>
                </a:solidFill>
                <a:latin typeface="Calibri"/>
                <a:ea typeface="Calibri"/>
                <a:cs typeface="Calibri"/>
                <a:sym typeface="Calibri"/>
              </a:rPr>
              <a:t>Data Distribution Amongst Potential Indicators</a:t>
            </a:r>
            <a:endParaRPr b="1" i="0" sz="7000" u="none" cap="none" strike="noStrike">
              <a:solidFill>
                <a:schemeClr val="lt1"/>
              </a:solidFill>
              <a:latin typeface="Calibri"/>
              <a:ea typeface="Calibri"/>
              <a:cs typeface="Calibri"/>
              <a:sym typeface="Calibri"/>
            </a:endParaRPr>
          </a:p>
        </p:txBody>
      </p:sp>
      <p:graphicFrame>
        <p:nvGraphicFramePr>
          <p:cNvPr id="142" name="Google Shape;142;p22"/>
          <p:cNvGraphicFramePr/>
          <p:nvPr/>
        </p:nvGraphicFramePr>
        <p:xfrm>
          <a:off x="1653526" y="1861457"/>
          <a:ext cx="3000000" cy="3000000"/>
        </p:xfrm>
        <a:graphic>
          <a:graphicData uri="http://schemas.openxmlformats.org/drawingml/2006/table">
            <a:tbl>
              <a:tblPr firstCol="1" firstRow="1">
                <a:noFill/>
                <a:tableStyleId>{26CAB74E-651C-47B1-8BB5-5D7BA999E977}</a:tableStyleId>
              </a:tblPr>
              <a:tblGrid>
                <a:gridCol w="7088000"/>
                <a:gridCol w="7004475"/>
                <a:gridCol w="6984475"/>
              </a:tblGrid>
              <a:tr h="3809625">
                <a:tc>
                  <a:txBody>
                    <a:bodyPr/>
                    <a:lstStyle/>
                    <a:p>
                      <a:pPr indent="0" lvl="0" marL="0" marR="0" rtl="0" algn="l">
                        <a:spcBef>
                          <a:spcPts val="0"/>
                        </a:spcBef>
                        <a:spcAft>
                          <a:spcPts val="0"/>
                        </a:spcAft>
                        <a:buNone/>
                      </a:pPr>
                      <a:r>
                        <a:t/>
                      </a:r>
                      <a:endParaRPr sz="3600" u="none" cap="none" strike="noStrike"/>
                    </a:p>
                  </a:txBody>
                  <a:tcPr marT="50800" marB="50800" marR="50800" marL="50800" anchor="ctr">
                    <a:lnL cap="flat" cmpd="sng" w="63500">
                      <a:solidFill>
                        <a:schemeClr val="accent1"/>
                      </a:solidFill>
                      <a:prstDash val="solid"/>
                      <a:round/>
                      <a:headEnd len="sm" w="sm" type="none"/>
                      <a:tailEnd len="sm" w="sm" type="none"/>
                    </a:lnL>
                    <a:lnR cap="flat" cmpd="sng" w="63500">
                      <a:solidFill>
                        <a:schemeClr val="accent1"/>
                      </a:solidFill>
                      <a:prstDash val="solid"/>
                      <a:round/>
                      <a:headEnd len="sm" w="sm" type="none"/>
                      <a:tailEnd len="sm" w="sm" type="none"/>
                    </a:lnR>
                    <a:lnT cap="flat" cmpd="sng" w="63500">
                      <a:solidFill>
                        <a:schemeClr val="accent1"/>
                      </a:solidFill>
                      <a:prstDash val="solid"/>
                      <a:round/>
                      <a:headEnd len="sm" w="sm" type="none"/>
                      <a:tailEnd len="sm" w="sm" type="none"/>
                    </a:lnT>
                    <a:lnB cap="flat" cmpd="sng" w="63500">
                      <a:solidFill>
                        <a:schemeClr val="accent1"/>
                      </a:solidFill>
                      <a:prstDash val="solid"/>
                      <a:round/>
                      <a:headEnd len="sm" w="sm" type="none"/>
                      <a:tailEnd len="sm" w="sm" type="none"/>
                    </a:lnB>
                  </a:tcPr>
                </a:tc>
                <a:tc>
                  <a:txBody>
                    <a:bodyPr/>
                    <a:lstStyle/>
                    <a:p>
                      <a:pPr indent="0" lvl="0" marL="0" marR="0" rtl="0" algn="l">
                        <a:spcBef>
                          <a:spcPts val="0"/>
                        </a:spcBef>
                        <a:spcAft>
                          <a:spcPts val="0"/>
                        </a:spcAft>
                        <a:buNone/>
                      </a:pPr>
                      <a:r>
                        <a:t/>
                      </a:r>
                      <a:endParaRPr sz="3600" u="none" cap="none" strike="noStrike"/>
                    </a:p>
                  </a:txBody>
                  <a:tcPr marT="50800" marB="50800" marR="50800" marL="50800" anchor="ctr">
                    <a:lnL cap="flat" cmpd="sng" w="63500">
                      <a:solidFill>
                        <a:schemeClr val="accent1"/>
                      </a:solidFill>
                      <a:prstDash val="solid"/>
                      <a:round/>
                      <a:headEnd len="sm" w="sm" type="none"/>
                      <a:tailEnd len="sm" w="sm" type="none"/>
                    </a:lnL>
                    <a:lnR cap="flat" cmpd="sng" w="63500">
                      <a:solidFill>
                        <a:schemeClr val="accent1"/>
                      </a:solidFill>
                      <a:prstDash val="solid"/>
                      <a:round/>
                      <a:headEnd len="sm" w="sm" type="none"/>
                      <a:tailEnd len="sm" w="sm" type="none"/>
                    </a:lnR>
                    <a:lnT cap="flat" cmpd="sng" w="63500">
                      <a:solidFill>
                        <a:schemeClr val="accent1"/>
                      </a:solidFill>
                      <a:prstDash val="solid"/>
                      <a:round/>
                      <a:headEnd len="sm" w="sm" type="none"/>
                      <a:tailEnd len="sm" w="sm" type="none"/>
                    </a:lnT>
                    <a:lnB cap="flat" cmpd="sng" w="63500">
                      <a:solidFill>
                        <a:schemeClr val="accent1"/>
                      </a:solidFill>
                      <a:prstDash val="solid"/>
                      <a:round/>
                      <a:headEnd len="sm" w="sm" type="none"/>
                      <a:tailEnd len="sm" w="sm" type="none"/>
                    </a:lnB>
                  </a:tcPr>
                </a:tc>
                <a:tc>
                  <a:txBody>
                    <a:bodyPr/>
                    <a:lstStyle/>
                    <a:p>
                      <a:pPr indent="0" lvl="0" marL="0" marR="0" rtl="0" algn="l">
                        <a:spcBef>
                          <a:spcPts val="0"/>
                        </a:spcBef>
                        <a:spcAft>
                          <a:spcPts val="0"/>
                        </a:spcAft>
                        <a:buNone/>
                      </a:pPr>
                      <a:r>
                        <a:t/>
                      </a:r>
                      <a:endParaRPr sz="3600" u="none" cap="none" strike="noStrike"/>
                    </a:p>
                  </a:txBody>
                  <a:tcPr marT="50800" marB="50800" marR="50800" marL="50800" anchor="ctr">
                    <a:lnL cap="flat" cmpd="sng" w="63500">
                      <a:solidFill>
                        <a:schemeClr val="accent1"/>
                      </a:solidFill>
                      <a:prstDash val="solid"/>
                      <a:round/>
                      <a:headEnd len="sm" w="sm" type="none"/>
                      <a:tailEnd len="sm" w="sm" type="none"/>
                    </a:lnL>
                    <a:lnR cap="flat" cmpd="sng" w="63500">
                      <a:solidFill>
                        <a:schemeClr val="accent1"/>
                      </a:solidFill>
                      <a:prstDash val="solid"/>
                      <a:round/>
                      <a:headEnd len="sm" w="sm" type="none"/>
                      <a:tailEnd len="sm" w="sm" type="none"/>
                    </a:lnR>
                    <a:lnT cap="flat" cmpd="sng" w="63500">
                      <a:solidFill>
                        <a:schemeClr val="accent1"/>
                      </a:solidFill>
                      <a:prstDash val="solid"/>
                      <a:round/>
                      <a:headEnd len="sm" w="sm" type="none"/>
                      <a:tailEnd len="sm" w="sm" type="none"/>
                    </a:lnT>
                    <a:lnB cap="flat" cmpd="sng" w="63500">
                      <a:solidFill>
                        <a:schemeClr val="accent1"/>
                      </a:solidFill>
                      <a:prstDash val="solid"/>
                      <a:round/>
                      <a:headEnd len="sm" w="sm" type="none"/>
                      <a:tailEnd len="sm" w="sm" type="none"/>
                    </a:lnB>
                  </a:tcPr>
                </a:tc>
              </a:tr>
              <a:tr h="3795850">
                <a:tc>
                  <a:txBody>
                    <a:bodyPr/>
                    <a:lstStyle/>
                    <a:p>
                      <a:pPr indent="0" lvl="0" marL="0" marR="0" rtl="0" algn="l">
                        <a:spcBef>
                          <a:spcPts val="0"/>
                        </a:spcBef>
                        <a:spcAft>
                          <a:spcPts val="0"/>
                        </a:spcAft>
                        <a:buNone/>
                      </a:pPr>
                      <a:r>
                        <a:t/>
                      </a:r>
                      <a:endParaRPr sz="3600" u="none" cap="none" strike="noStrike"/>
                    </a:p>
                  </a:txBody>
                  <a:tcPr marT="50800" marB="50800" marR="50800" marL="50800" anchor="ctr">
                    <a:lnL cap="flat" cmpd="sng" w="63500">
                      <a:solidFill>
                        <a:schemeClr val="accent1"/>
                      </a:solidFill>
                      <a:prstDash val="solid"/>
                      <a:round/>
                      <a:headEnd len="sm" w="sm" type="none"/>
                      <a:tailEnd len="sm" w="sm" type="none"/>
                    </a:lnL>
                    <a:lnR cap="flat" cmpd="sng" w="63500">
                      <a:solidFill>
                        <a:schemeClr val="accent1"/>
                      </a:solidFill>
                      <a:prstDash val="solid"/>
                      <a:round/>
                      <a:headEnd len="sm" w="sm" type="none"/>
                      <a:tailEnd len="sm" w="sm" type="none"/>
                    </a:lnR>
                    <a:lnT cap="flat" cmpd="sng" w="63500">
                      <a:solidFill>
                        <a:schemeClr val="accent1"/>
                      </a:solidFill>
                      <a:prstDash val="solid"/>
                      <a:round/>
                      <a:headEnd len="sm" w="sm" type="none"/>
                      <a:tailEnd len="sm" w="sm" type="none"/>
                    </a:lnT>
                    <a:lnB cap="flat" cmpd="sng" w="63500">
                      <a:solidFill>
                        <a:schemeClr val="accent1"/>
                      </a:solidFill>
                      <a:prstDash val="solid"/>
                      <a:round/>
                      <a:headEnd len="sm" w="sm" type="none"/>
                      <a:tailEnd len="sm" w="sm" type="none"/>
                    </a:lnB>
                  </a:tcPr>
                </a:tc>
                <a:tc>
                  <a:txBody>
                    <a:bodyPr/>
                    <a:lstStyle/>
                    <a:p>
                      <a:pPr indent="0" lvl="0" marL="0" marR="0" rtl="0" algn="l">
                        <a:spcBef>
                          <a:spcPts val="0"/>
                        </a:spcBef>
                        <a:spcAft>
                          <a:spcPts val="0"/>
                        </a:spcAft>
                        <a:buNone/>
                      </a:pPr>
                      <a:r>
                        <a:t/>
                      </a:r>
                      <a:endParaRPr sz="3600" u="none" cap="none" strike="noStrike"/>
                    </a:p>
                  </a:txBody>
                  <a:tcPr marT="50800" marB="50800" marR="50800" marL="50800" anchor="ctr">
                    <a:lnL cap="flat" cmpd="sng" w="63500">
                      <a:solidFill>
                        <a:schemeClr val="accent1"/>
                      </a:solidFill>
                      <a:prstDash val="solid"/>
                      <a:round/>
                      <a:headEnd len="sm" w="sm" type="none"/>
                      <a:tailEnd len="sm" w="sm" type="none"/>
                    </a:lnL>
                    <a:lnR cap="flat" cmpd="sng" w="63500">
                      <a:solidFill>
                        <a:schemeClr val="accent1"/>
                      </a:solidFill>
                      <a:prstDash val="solid"/>
                      <a:round/>
                      <a:headEnd len="sm" w="sm" type="none"/>
                      <a:tailEnd len="sm" w="sm" type="none"/>
                    </a:lnR>
                    <a:lnT cap="flat" cmpd="sng" w="63500">
                      <a:solidFill>
                        <a:schemeClr val="accent1"/>
                      </a:solidFill>
                      <a:prstDash val="solid"/>
                      <a:round/>
                      <a:headEnd len="sm" w="sm" type="none"/>
                      <a:tailEnd len="sm" w="sm" type="none"/>
                    </a:lnT>
                    <a:lnB cap="flat" cmpd="sng" w="63500">
                      <a:solidFill>
                        <a:schemeClr val="accent1"/>
                      </a:solidFill>
                      <a:prstDash val="solid"/>
                      <a:round/>
                      <a:headEnd len="sm" w="sm" type="none"/>
                      <a:tailEnd len="sm" w="sm" type="none"/>
                    </a:lnB>
                  </a:tcPr>
                </a:tc>
                <a:tc>
                  <a:txBody>
                    <a:bodyPr/>
                    <a:lstStyle/>
                    <a:p>
                      <a:pPr indent="0" lvl="0" marL="0" marR="0" rtl="0" algn="l">
                        <a:spcBef>
                          <a:spcPts val="0"/>
                        </a:spcBef>
                        <a:spcAft>
                          <a:spcPts val="0"/>
                        </a:spcAft>
                        <a:buNone/>
                      </a:pPr>
                      <a:r>
                        <a:t/>
                      </a:r>
                      <a:endParaRPr sz="3600" u="none" cap="none" strike="noStrike"/>
                    </a:p>
                  </a:txBody>
                  <a:tcPr marT="50800" marB="50800" marR="50800" marL="50800" anchor="ctr">
                    <a:lnL cap="flat" cmpd="sng" w="63500">
                      <a:solidFill>
                        <a:schemeClr val="accent1"/>
                      </a:solidFill>
                      <a:prstDash val="solid"/>
                      <a:round/>
                      <a:headEnd len="sm" w="sm" type="none"/>
                      <a:tailEnd len="sm" w="sm" type="none"/>
                    </a:lnL>
                    <a:lnR cap="flat" cmpd="sng" w="63500">
                      <a:solidFill>
                        <a:schemeClr val="accent1"/>
                      </a:solidFill>
                      <a:prstDash val="solid"/>
                      <a:round/>
                      <a:headEnd len="sm" w="sm" type="none"/>
                      <a:tailEnd len="sm" w="sm" type="none"/>
                    </a:lnR>
                    <a:lnT cap="flat" cmpd="sng" w="63500">
                      <a:solidFill>
                        <a:schemeClr val="accent1"/>
                      </a:solidFill>
                      <a:prstDash val="solid"/>
                      <a:round/>
                      <a:headEnd len="sm" w="sm" type="none"/>
                      <a:tailEnd len="sm" w="sm" type="none"/>
                    </a:lnT>
                    <a:lnB cap="flat" cmpd="sng" w="63500">
                      <a:solidFill>
                        <a:schemeClr val="accent1"/>
                      </a:solidFill>
                      <a:prstDash val="solid"/>
                      <a:round/>
                      <a:headEnd len="sm" w="sm" type="none"/>
                      <a:tailEnd len="sm" w="sm" type="none"/>
                    </a:lnB>
                  </a:tcPr>
                </a:tc>
              </a:tr>
              <a:tr h="3806575">
                <a:tc>
                  <a:txBody>
                    <a:bodyPr/>
                    <a:lstStyle/>
                    <a:p>
                      <a:pPr indent="0" lvl="0" marL="0" marR="0" rtl="0" algn="l">
                        <a:spcBef>
                          <a:spcPts val="0"/>
                        </a:spcBef>
                        <a:spcAft>
                          <a:spcPts val="0"/>
                        </a:spcAft>
                        <a:buNone/>
                      </a:pPr>
                      <a:r>
                        <a:t/>
                      </a:r>
                      <a:endParaRPr sz="3600" u="none" cap="none" strike="noStrike"/>
                    </a:p>
                  </a:txBody>
                  <a:tcPr marT="50800" marB="50800" marR="50800" marL="50800" anchor="ctr">
                    <a:lnL cap="flat" cmpd="sng" w="63500">
                      <a:solidFill>
                        <a:schemeClr val="accent1"/>
                      </a:solidFill>
                      <a:prstDash val="solid"/>
                      <a:round/>
                      <a:headEnd len="sm" w="sm" type="none"/>
                      <a:tailEnd len="sm" w="sm" type="none"/>
                    </a:lnL>
                    <a:lnR cap="flat" cmpd="sng" w="63500">
                      <a:solidFill>
                        <a:schemeClr val="accent1"/>
                      </a:solidFill>
                      <a:prstDash val="solid"/>
                      <a:round/>
                      <a:headEnd len="sm" w="sm" type="none"/>
                      <a:tailEnd len="sm" w="sm" type="none"/>
                    </a:lnR>
                    <a:lnT cap="flat" cmpd="sng" w="63500">
                      <a:solidFill>
                        <a:schemeClr val="accent1"/>
                      </a:solidFill>
                      <a:prstDash val="solid"/>
                      <a:round/>
                      <a:headEnd len="sm" w="sm" type="none"/>
                      <a:tailEnd len="sm" w="sm" type="none"/>
                    </a:lnT>
                    <a:lnB cap="flat" cmpd="sng" w="63500">
                      <a:solidFill>
                        <a:schemeClr val="accent1"/>
                      </a:solidFill>
                      <a:prstDash val="solid"/>
                      <a:round/>
                      <a:headEnd len="sm" w="sm" type="none"/>
                      <a:tailEnd len="sm" w="sm" type="none"/>
                    </a:lnB>
                  </a:tcPr>
                </a:tc>
                <a:tc>
                  <a:txBody>
                    <a:bodyPr/>
                    <a:lstStyle/>
                    <a:p>
                      <a:pPr indent="0" lvl="0" marL="0" marR="0" rtl="0" algn="l">
                        <a:spcBef>
                          <a:spcPts val="0"/>
                        </a:spcBef>
                        <a:spcAft>
                          <a:spcPts val="0"/>
                        </a:spcAft>
                        <a:buNone/>
                      </a:pPr>
                      <a:r>
                        <a:t/>
                      </a:r>
                      <a:endParaRPr sz="3600" u="none" cap="none" strike="noStrike"/>
                    </a:p>
                  </a:txBody>
                  <a:tcPr marT="50800" marB="50800" marR="50800" marL="50800" anchor="ctr">
                    <a:lnL cap="flat" cmpd="sng" w="63500">
                      <a:solidFill>
                        <a:schemeClr val="accent1"/>
                      </a:solidFill>
                      <a:prstDash val="solid"/>
                      <a:round/>
                      <a:headEnd len="sm" w="sm" type="none"/>
                      <a:tailEnd len="sm" w="sm" type="none"/>
                    </a:lnL>
                    <a:lnR cap="flat" cmpd="sng" w="63500">
                      <a:solidFill>
                        <a:schemeClr val="accent1"/>
                      </a:solidFill>
                      <a:prstDash val="solid"/>
                      <a:round/>
                      <a:headEnd len="sm" w="sm" type="none"/>
                      <a:tailEnd len="sm" w="sm" type="none"/>
                    </a:lnR>
                    <a:lnT cap="flat" cmpd="sng" w="63500">
                      <a:solidFill>
                        <a:schemeClr val="accent1"/>
                      </a:solidFill>
                      <a:prstDash val="solid"/>
                      <a:round/>
                      <a:headEnd len="sm" w="sm" type="none"/>
                      <a:tailEnd len="sm" w="sm" type="none"/>
                    </a:lnT>
                    <a:lnB cap="flat" cmpd="sng" w="63500">
                      <a:solidFill>
                        <a:schemeClr val="accent1"/>
                      </a:solidFill>
                      <a:prstDash val="solid"/>
                      <a:round/>
                      <a:headEnd len="sm" w="sm" type="none"/>
                      <a:tailEnd len="sm" w="sm" type="none"/>
                    </a:lnB>
                  </a:tcPr>
                </a:tc>
                <a:tc>
                  <a:txBody>
                    <a:bodyPr/>
                    <a:lstStyle/>
                    <a:p>
                      <a:pPr indent="0" lvl="0" marL="0" marR="0" rtl="0" algn="l">
                        <a:spcBef>
                          <a:spcPts val="0"/>
                        </a:spcBef>
                        <a:spcAft>
                          <a:spcPts val="0"/>
                        </a:spcAft>
                        <a:buNone/>
                      </a:pPr>
                      <a:r>
                        <a:t/>
                      </a:r>
                      <a:endParaRPr sz="3600" u="none" cap="none" strike="noStrike"/>
                    </a:p>
                  </a:txBody>
                  <a:tcPr marT="50800" marB="50800" marR="50800" marL="50800" anchor="ctr">
                    <a:lnL cap="flat" cmpd="sng" w="63500">
                      <a:solidFill>
                        <a:schemeClr val="accent1"/>
                      </a:solidFill>
                      <a:prstDash val="solid"/>
                      <a:round/>
                      <a:headEnd len="sm" w="sm" type="none"/>
                      <a:tailEnd len="sm" w="sm" type="none"/>
                    </a:lnL>
                    <a:lnR cap="flat" cmpd="sng" w="63500">
                      <a:solidFill>
                        <a:schemeClr val="accent1"/>
                      </a:solidFill>
                      <a:prstDash val="solid"/>
                      <a:round/>
                      <a:headEnd len="sm" w="sm" type="none"/>
                      <a:tailEnd len="sm" w="sm" type="none"/>
                    </a:lnR>
                    <a:lnT cap="flat" cmpd="sng" w="63500">
                      <a:solidFill>
                        <a:schemeClr val="accent1"/>
                      </a:solidFill>
                      <a:prstDash val="solid"/>
                      <a:round/>
                      <a:headEnd len="sm" w="sm" type="none"/>
                      <a:tailEnd len="sm" w="sm" type="none"/>
                    </a:lnT>
                    <a:lnB cap="flat" cmpd="sng" w="63500">
                      <a:solidFill>
                        <a:schemeClr val="accent1"/>
                      </a:solidFill>
                      <a:prstDash val="solid"/>
                      <a:round/>
                      <a:headEnd len="sm" w="sm" type="none"/>
                      <a:tailEnd len="sm" w="sm" type="none"/>
                    </a:lnB>
                  </a:tcPr>
                </a:tc>
              </a:tr>
            </a:tbl>
          </a:graphicData>
        </a:graphic>
      </p:graphicFrame>
      <p:pic>
        <p:nvPicPr>
          <p:cNvPr id="143" name="Google Shape;143;p22"/>
          <p:cNvPicPr preferRelativeResize="0"/>
          <p:nvPr/>
        </p:nvPicPr>
        <p:blipFill>
          <a:blip r:embed="rId3">
            <a:alphaModFix/>
          </a:blip>
          <a:stretch>
            <a:fillRect/>
          </a:stretch>
        </p:blipFill>
        <p:spPr>
          <a:xfrm>
            <a:off x="1501100" y="1861450"/>
            <a:ext cx="21229374" cy="11412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nvSpPr>
        <p:spPr>
          <a:xfrm>
            <a:off x="151066" y="450083"/>
            <a:ext cx="24253500" cy="1334100"/>
          </a:xfrm>
          <a:prstGeom prst="rect">
            <a:avLst/>
          </a:prstGeom>
          <a:noFill/>
          <a:ln>
            <a:noFill/>
          </a:ln>
        </p:spPr>
        <p:txBody>
          <a:bodyPr anchorCtr="0" anchor="ctr" bIns="50800" lIns="50800" spcFirstLastPara="1" rIns="50800" wrap="square" tIns="50800">
            <a:spAutoFit/>
          </a:bodyPr>
          <a:lstStyle/>
          <a:p>
            <a:pPr indent="0" lvl="0" marL="0" marR="0" rtl="0" algn="ctr">
              <a:spcBef>
                <a:spcPts val="0"/>
              </a:spcBef>
              <a:spcAft>
                <a:spcPts val="0"/>
              </a:spcAft>
              <a:buNone/>
            </a:pPr>
            <a:r>
              <a:rPr b="1" i="0" lang="en-GB" sz="8000" u="none" cap="none" strike="noStrike">
                <a:solidFill>
                  <a:schemeClr val="lt1"/>
                </a:solidFill>
                <a:latin typeface="Calibri"/>
                <a:ea typeface="Calibri"/>
                <a:cs typeface="Calibri"/>
                <a:sym typeface="Calibri"/>
              </a:rPr>
              <a:t>Numerical Variables Before and Outliers Treatment</a:t>
            </a:r>
            <a:endParaRPr b="1" i="0" sz="8000" u="none" cap="none" strike="noStrike">
              <a:solidFill>
                <a:schemeClr val="lt1"/>
              </a:solidFill>
              <a:latin typeface="Calibri"/>
              <a:ea typeface="Calibri"/>
              <a:cs typeface="Calibri"/>
              <a:sym typeface="Calibri"/>
            </a:endParaRPr>
          </a:p>
        </p:txBody>
      </p:sp>
      <p:graphicFrame>
        <p:nvGraphicFramePr>
          <p:cNvPr id="149" name="Google Shape;149;p23"/>
          <p:cNvGraphicFramePr/>
          <p:nvPr/>
        </p:nvGraphicFramePr>
        <p:xfrm>
          <a:off x="2637548" y="2730500"/>
          <a:ext cx="3000000" cy="3000000"/>
        </p:xfrm>
        <a:graphic>
          <a:graphicData uri="http://schemas.openxmlformats.org/drawingml/2006/table">
            <a:tbl>
              <a:tblPr firstCol="1" firstRow="1">
                <a:noFill/>
                <a:tableStyleId>{26CAB74E-651C-47B1-8BB5-5D7BA999E977}</a:tableStyleId>
              </a:tblPr>
              <a:tblGrid>
                <a:gridCol w="963050"/>
                <a:gridCol w="8576350"/>
                <a:gridCol w="8662450"/>
              </a:tblGrid>
              <a:tr h="768925">
                <a:tc>
                  <a:txBody>
                    <a:bodyPr/>
                    <a:lstStyle/>
                    <a:p>
                      <a:pPr indent="0" lvl="0" marL="0" marR="0" rtl="0" algn="l">
                        <a:spcBef>
                          <a:spcPts val="0"/>
                        </a:spcBef>
                        <a:spcAft>
                          <a:spcPts val="0"/>
                        </a:spcAft>
                        <a:buNone/>
                      </a:pPr>
                      <a:r>
                        <a:t/>
                      </a:r>
                      <a:endParaRPr sz="3600" u="none" cap="none" strike="noStrike"/>
                    </a:p>
                  </a:txBody>
                  <a:tcPr marT="50800" marB="508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1" lang="en-GB" sz="3200" u="none" cap="none" strike="noStrike">
                          <a:solidFill>
                            <a:srgbClr val="FFFFFF"/>
                          </a:solidFill>
                        </a:rPr>
                        <a:t>Dataset Before Transformation</a:t>
                      </a:r>
                      <a:endParaRPr/>
                    </a:p>
                  </a:txBody>
                  <a:tcPr marT="50800" marB="508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marR="0" rtl="0" algn="l">
                        <a:spcBef>
                          <a:spcPts val="0"/>
                        </a:spcBef>
                        <a:spcAft>
                          <a:spcPts val="0"/>
                        </a:spcAft>
                        <a:buNone/>
                      </a:pPr>
                      <a:r>
                        <a:rPr b="1" lang="en-GB" sz="3200" u="none" cap="none" strike="noStrike">
                          <a:solidFill>
                            <a:srgbClr val="FFFFFF"/>
                          </a:solidFill>
                        </a:rPr>
                        <a:t>Dataset After Transformation (approach 2)</a:t>
                      </a:r>
                      <a:endParaRPr/>
                    </a:p>
                  </a:txBody>
                  <a:tcPr marT="50800" marB="508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r>
              <a:tr h="4745875">
                <a:tc>
                  <a:txBody>
                    <a:bodyPr/>
                    <a:lstStyle/>
                    <a:p>
                      <a:pPr indent="0" lvl="0" marL="0" marR="0" rtl="0" algn="l">
                        <a:spcBef>
                          <a:spcPts val="0"/>
                        </a:spcBef>
                        <a:spcAft>
                          <a:spcPts val="0"/>
                        </a:spcAft>
                        <a:buNone/>
                      </a:pPr>
                      <a:r>
                        <a:t/>
                      </a:r>
                      <a:endParaRPr sz="3600" u="none" cap="none" strike="noStrike"/>
                    </a:p>
                  </a:txBody>
                  <a:tcPr marT="50800" marB="50800" marR="50800" marL="50800" anchor="ctr">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3600" u="none" cap="none" strike="noStrike"/>
                    </a:p>
                  </a:txBody>
                  <a:tcPr marT="50800" marB="50800" marR="50800" marL="50800" anchor="ctr">
                    <a:lnR cap="flat" cmpd="sng" w="63500">
                      <a:solidFill>
                        <a:schemeClr val="accent1"/>
                      </a:solidFill>
                      <a:prstDash val="solid"/>
                      <a:round/>
                      <a:headEnd len="sm" w="sm" type="none"/>
                      <a:tailEnd len="sm" w="sm" type="none"/>
                    </a:lnR>
                    <a:lnB cap="flat" cmpd="sng" w="63500">
                      <a:solidFill>
                        <a:schemeClr val="accent1"/>
                      </a:solidFill>
                      <a:prstDash val="solid"/>
                      <a:round/>
                      <a:headEnd len="sm" w="sm" type="none"/>
                      <a:tailEnd len="sm" w="sm" type="none"/>
                    </a:lnB>
                  </a:tcPr>
                </a:tc>
                <a:tc>
                  <a:txBody>
                    <a:bodyPr/>
                    <a:lstStyle/>
                    <a:p>
                      <a:pPr indent="0" lvl="0" marL="0" marR="0" rtl="0" algn="l">
                        <a:spcBef>
                          <a:spcPts val="0"/>
                        </a:spcBef>
                        <a:spcAft>
                          <a:spcPts val="0"/>
                        </a:spcAft>
                        <a:buNone/>
                      </a:pPr>
                      <a:r>
                        <a:t/>
                      </a:r>
                      <a:endParaRPr sz="3600" u="none" cap="none" strike="noStrike"/>
                    </a:p>
                  </a:txBody>
                  <a:tcPr marT="50800" marB="50800" marR="50800" marL="50800" anchor="ctr">
                    <a:lnL cap="flat" cmpd="sng" w="63500">
                      <a:solidFill>
                        <a:schemeClr val="accent1"/>
                      </a:solidFill>
                      <a:prstDash val="solid"/>
                      <a:round/>
                      <a:headEnd len="sm" w="sm" type="none"/>
                      <a:tailEnd len="sm" w="sm" type="none"/>
                    </a:lnL>
                    <a:lnR cap="flat" cmpd="sng" w="9525">
                      <a:solidFill>
                        <a:srgbClr val="000000"/>
                      </a:solidFill>
                      <a:prstDash val="solid"/>
                      <a:round/>
                      <a:headEnd len="sm" w="sm" type="none"/>
                      <a:tailEnd len="sm" w="sm" type="none"/>
                    </a:lnR>
                    <a:lnB cap="flat" cmpd="sng" w="63500">
                      <a:solidFill>
                        <a:schemeClr val="accent1"/>
                      </a:solidFill>
                      <a:prstDash val="solid"/>
                      <a:round/>
                      <a:headEnd len="sm" w="sm" type="none"/>
                      <a:tailEnd len="sm" w="sm" type="none"/>
                    </a:lnB>
                  </a:tcPr>
                </a:tc>
              </a:tr>
              <a:tr h="4908950">
                <a:tc>
                  <a:txBody>
                    <a:bodyPr/>
                    <a:lstStyle/>
                    <a:p>
                      <a:pPr indent="0" lvl="0" marL="0" marR="0" rtl="0" algn="l">
                        <a:spcBef>
                          <a:spcPts val="0"/>
                        </a:spcBef>
                        <a:spcAft>
                          <a:spcPts val="0"/>
                        </a:spcAft>
                        <a:buNone/>
                      </a:pPr>
                      <a:r>
                        <a:t/>
                      </a:r>
                      <a:endParaRPr sz="3600" u="none" cap="none" strike="noStrike"/>
                    </a:p>
                  </a:txBody>
                  <a:tcPr marT="50800" marB="50800" marR="50800" marL="50800" anchor="ctr">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3600" u="none" cap="none" strike="noStrike"/>
                    </a:p>
                  </a:txBody>
                  <a:tcPr marT="50800" marB="50800" marR="50800" marL="50800" anchor="ctr">
                    <a:lnR cap="flat" cmpd="sng" w="63500">
                      <a:solidFill>
                        <a:schemeClr val="accent1"/>
                      </a:solidFill>
                      <a:prstDash val="solid"/>
                      <a:round/>
                      <a:headEnd len="sm" w="sm" type="none"/>
                      <a:tailEnd len="sm" w="sm" type="none"/>
                    </a:lnR>
                    <a:lnT cap="flat" cmpd="sng" w="63500">
                      <a:solidFill>
                        <a:schemeClr val="accent1"/>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3600" u="none" cap="none" strike="noStrike"/>
                    </a:p>
                  </a:txBody>
                  <a:tcPr marT="50800" marB="50800" marR="50800" marL="50800" anchor="ctr">
                    <a:lnL cap="flat" cmpd="sng" w="63500">
                      <a:solidFill>
                        <a:schemeClr val="accent1"/>
                      </a:solidFill>
                      <a:prstDash val="solid"/>
                      <a:round/>
                      <a:headEnd len="sm" w="sm" type="none"/>
                      <a:tailEnd len="sm" w="sm" type="none"/>
                    </a:lnL>
                    <a:lnR cap="flat" cmpd="sng" w="9525">
                      <a:solidFill>
                        <a:srgbClr val="000000"/>
                      </a:solidFill>
                      <a:prstDash val="solid"/>
                      <a:round/>
                      <a:headEnd len="sm" w="sm" type="none"/>
                      <a:tailEnd len="sm" w="sm" type="none"/>
                    </a:lnR>
                    <a:lnT cap="flat" cmpd="sng" w="63500">
                      <a:solidFill>
                        <a:schemeClr val="accent1"/>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50" name="Google Shape;150;p23"/>
          <p:cNvSpPr txBox="1"/>
          <p:nvPr/>
        </p:nvSpPr>
        <p:spPr>
          <a:xfrm rot="-5400000">
            <a:off x="767689" y="5611409"/>
            <a:ext cx="4389223" cy="585113"/>
          </a:xfrm>
          <a:prstGeom prst="rect">
            <a:avLst/>
          </a:prstGeom>
          <a:noFill/>
          <a:ln>
            <a:noFill/>
          </a:ln>
        </p:spPr>
        <p:txBody>
          <a:bodyPr anchorCtr="0" anchor="ctr" bIns="50800" lIns="50800" spcFirstLastPara="1" rIns="50800" wrap="square" tIns="50800">
            <a:spAutoFit/>
          </a:bodyPr>
          <a:lstStyle/>
          <a:p>
            <a:pPr indent="0" lvl="0" marL="0" marR="0" rtl="0" algn="l">
              <a:spcBef>
                <a:spcPts val="0"/>
              </a:spcBef>
              <a:spcAft>
                <a:spcPts val="0"/>
              </a:spcAft>
              <a:buNone/>
            </a:pPr>
            <a:r>
              <a:rPr b="1" i="0" lang="en-GB" sz="3200" u="none" cap="none" strike="noStrike">
                <a:solidFill>
                  <a:srgbClr val="FFFFFF"/>
                </a:solidFill>
                <a:latin typeface="Calibri"/>
                <a:ea typeface="Calibri"/>
                <a:cs typeface="Calibri"/>
                <a:sym typeface="Calibri"/>
              </a:rPr>
              <a:t>Dexa_Freq_During_Rx</a:t>
            </a:r>
            <a:endParaRPr/>
          </a:p>
        </p:txBody>
      </p:sp>
      <p:sp>
        <p:nvSpPr>
          <p:cNvPr id="151" name="Google Shape;151;p23"/>
          <p:cNvSpPr txBox="1"/>
          <p:nvPr/>
        </p:nvSpPr>
        <p:spPr>
          <a:xfrm rot="-5400000">
            <a:off x="1354937" y="10381582"/>
            <a:ext cx="3214727" cy="585113"/>
          </a:xfrm>
          <a:prstGeom prst="rect">
            <a:avLst/>
          </a:prstGeom>
          <a:noFill/>
          <a:ln>
            <a:noFill/>
          </a:ln>
        </p:spPr>
        <p:txBody>
          <a:bodyPr anchorCtr="0" anchor="ctr" bIns="50800" lIns="50800" spcFirstLastPara="1" rIns="50800" wrap="square" tIns="50800">
            <a:spAutoFit/>
          </a:bodyPr>
          <a:lstStyle/>
          <a:p>
            <a:pPr indent="0" lvl="0" marL="0" marR="0" rtl="0" algn="l">
              <a:spcBef>
                <a:spcPts val="0"/>
              </a:spcBef>
              <a:spcAft>
                <a:spcPts val="0"/>
              </a:spcAft>
              <a:buNone/>
            </a:pPr>
            <a:r>
              <a:rPr b="1" i="0" lang="en-GB" sz="3200" u="none" cap="none" strike="noStrike">
                <a:solidFill>
                  <a:srgbClr val="FFFFFF"/>
                </a:solidFill>
                <a:latin typeface="Calibri"/>
                <a:ea typeface="Calibri"/>
                <a:cs typeface="Calibri"/>
                <a:sym typeface="Calibri"/>
              </a:rPr>
              <a:t>Count_Of_Risks</a:t>
            </a:r>
            <a:endParaRPr/>
          </a:p>
        </p:txBody>
      </p:sp>
      <p:sp>
        <p:nvSpPr>
          <p:cNvPr id="152" name="Google Shape;152;p23"/>
          <p:cNvSpPr txBox="1"/>
          <p:nvPr/>
        </p:nvSpPr>
        <p:spPr>
          <a:xfrm>
            <a:off x="3537602" y="1946306"/>
            <a:ext cx="17308800" cy="784200"/>
          </a:xfrm>
          <a:prstGeom prst="rect">
            <a:avLst/>
          </a:prstGeom>
          <a:noFill/>
          <a:ln>
            <a:noFill/>
          </a:ln>
        </p:spPr>
        <p:txBody>
          <a:bodyPr anchorCtr="0" anchor="ctr" bIns="50800" lIns="50800" spcFirstLastPara="1" rIns="50800" wrap="square" tIns="50800">
            <a:spAutoFit/>
          </a:bodyPr>
          <a:lstStyle/>
          <a:p>
            <a:pPr indent="-457200" lvl="0" marL="457200" marR="0" rtl="0" algn="l">
              <a:spcBef>
                <a:spcPts val="0"/>
              </a:spcBef>
              <a:spcAft>
                <a:spcPts val="0"/>
              </a:spcAft>
              <a:buClr>
                <a:srgbClr val="FFFFFF"/>
              </a:buClr>
              <a:buSzPts val="4428"/>
              <a:buFont typeface="Calibri"/>
              <a:buChar char="•"/>
            </a:pPr>
            <a:r>
              <a:rPr b="1" i="0" lang="en-GB" sz="3600" u="none" cap="none" strike="noStrike">
                <a:solidFill>
                  <a:srgbClr val="FFFFFF"/>
                </a:solidFill>
                <a:latin typeface="Calibri"/>
                <a:ea typeface="Calibri"/>
                <a:cs typeface="Calibri"/>
                <a:sym typeface="Calibri"/>
              </a:rPr>
              <a:t>Dexa_Freq_During_Rx and Count_Of_Risks</a:t>
            </a:r>
            <a:endParaRPr/>
          </a:p>
        </p:txBody>
      </p:sp>
      <p:pic>
        <p:nvPicPr>
          <p:cNvPr id="153" name="Google Shape;153;p23"/>
          <p:cNvPicPr preferRelativeResize="0"/>
          <p:nvPr/>
        </p:nvPicPr>
        <p:blipFill>
          <a:blip r:embed="rId3">
            <a:alphaModFix/>
          </a:blip>
          <a:stretch>
            <a:fillRect/>
          </a:stretch>
        </p:blipFill>
        <p:spPr>
          <a:xfrm>
            <a:off x="3489725" y="3499400"/>
            <a:ext cx="17576190" cy="9981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