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8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data4.xml" ContentType="application/vnd.openxmlformats-officedocument.drawingml.diagramData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245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E27AAA-0CD0-4A6D-9DE2-64B643EFF9F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FBE24B3A-816D-48EE-9AE3-BCE641A32FF4}">
          <dgm:prSet phldrT="[Text]" custT="1"/>
          <dgm:spPr/>
          <dgm:t>
            <a:bodyPr/>
            <a:lstStyle/>
            <a:p>
              <a:r>
                <a: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For individual observations </a:t>
              </a:r>
            </a:p>
            <a:p>
              <a:r>
                <a: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A.M.=</a:t>
              </a:r>
              <a14:m>
                <m:oMath xmlns:m="http://schemas.openxmlformats.org/officeDocument/2006/math">
                  <m:nary>
                    <m:naryPr>
                      <m:chr m:val="∑"/>
                      <m:ctrlPr>
                        <a:rPr lang="en-US" sz="160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</m:ctrlPr>
                    </m:naryPr>
                    <m:sub>
                      <m:r>
                        <m:rPr>
                          <m:brk m:alnAt="23"/>
                        </m:rPr>
                        <a:rPr lang="en-US" sz="16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=1</m:t>
                      </m:r>
                    </m:sub>
                    <m:sup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𝑛</m:t>
                      </m:r>
                    </m:sup>
                    <m:e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𝑥𝑖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e>
                  </m:nary>
                </m:oMath>
              </a14:m>
              <a:r>
                <a:rPr lang="en-I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, n=number of observations</a:t>
              </a:r>
              <a:endParaRPr lang="en-IN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dgm:t>
        </dgm:pt>
      </mc:Choice>
      <mc:Fallback xmlns="">
        <dgm:pt modelId="{FBE24B3A-816D-48EE-9AE3-BCE641A32FF4}">
          <dgm:prSet phldrT="[Text]" custT="1"/>
          <dgm:spPr/>
          <dgm:t>
            <a:bodyPr/>
            <a:lstStyle/>
            <a:p>
              <a:r>
                <a: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For individual observations </a:t>
              </a:r>
            </a:p>
            <a:p>
              <a:r>
                <a: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A.M.=</a:t>
              </a:r>
              <a:r>
                <a:rPr lang="en-US" sz="1600" i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/>
                </a:rPr>
                <a:t>∑24_(</a:t>
              </a:r>
              <a:r>
                <a:rPr lang="en-US" sz="1600" b="0" i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/>
                </a:rPr>
                <a:t>𝑖=1)^𝑛▒𝑥𝑖/𝑛</a:t>
              </a:r>
              <a:r>
                <a:rPr lang="en-I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, n=number of observations</a:t>
              </a:r>
              <a:endParaRPr lang="en-IN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dgm:t>
        </dgm:pt>
      </mc:Fallback>
    </mc:AlternateContent>
    <dgm:pt modelId="{185AA7D8-E4E2-4341-B024-055ED853A36E}" type="parTrans" cxnId="{371A53C0-4AC3-4699-8919-F9CD539CF19E}">
      <dgm:prSet/>
      <dgm:spPr/>
      <dgm:t>
        <a:bodyPr/>
        <a:lstStyle/>
        <a:p>
          <a:endParaRPr lang="en-IN"/>
        </a:p>
      </dgm:t>
    </dgm:pt>
    <dgm:pt modelId="{A85B9FCB-6BA8-4175-83CA-A27B90D45F6C}" type="sibTrans" cxnId="{371A53C0-4AC3-4699-8919-F9CD539CF19E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38A9873C-D241-4BA8-8210-0F0C5FBBC8AA}">
          <dgm:prSet phldrT="[Text]" custT="1"/>
          <dgm:spPr/>
          <dgm:t>
            <a:bodyPr/>
            <a:lstStyle/>
            <a:p>
              <a:r>
                <a: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For discrete frequency distribution </a:t>
              </a:r>
            </a:p>
            <a:p>
              <a:r>
                <a: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A.M.=</a:t>
              </a:r>
              <a14:m>
                <m:oMath xmlns:m="http://schemas.openxmlformats.org/officeDocument/2006/math">
                  <m:nary>
                    <m:naryPr>
                      <m:chr m:val="∑"/>
                      <m:ctrlPr>
                        <a:rPr lang="en-US" sz="160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</m:ctrlPr>
                    </m:naryPr>
                    <m:sub>
                      <m:r>
                        <m:rPr>
                          <m:brk m:alnAt="23"/>
                        </m:rPr>
                        <a:rPr lang="en-US" sz="16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=1</m:t>
                      </m:r>
                    </m:sub>
                    <m:sup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𝑛</m:t>
                      </m:r>
                    </m:sup>
                    <m:e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𝑓𝑖𝑥𝑖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</m:den>
                      </m:f>
                    </m:e>
                  </m:nary>
                </m:oMath>
              </a14:m>
              <a:r>
                <a:rPr lang="en-I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, N=</a:t>
              </a:r>
              <a14:m>
                <m:oMath xmlns:m="http://schemas.openxmlformats.org/officeDocument/2006/math">
                  <m:nary>
                    <m:naryPr>
                      <m:chr m:val="∑"/>
                      <m:subHide m:val="on"/>
                      <m:supHide m:val="on"/>
                      <m:ctrlPr>
                        <a:rPr lang="en-IN" sz="160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</m:ctrlPr>
                    </m:naryPr>
                    <m:sub/>
                    <m:sup/>
                    <m:e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𝑓𝑖</m:t>
                      </m:r>
                    </m:e>
                  </m:nary>
                </m:oMath>
              </a14:m>
              <a:endParaRPr lang="en-IN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dgm:t>
        </dgm:pt>
      </mc:Choice>
      <mc:Fallback xmlns="">
        <dgm:pt modelId="{38A9873C-D241-4BA8-8210-0F0C5FBBC8AA}">
          <dgm:prSet phldrT="[Text]" custT="1"/>
          <dgm:spPr/>
          <dgm:t>
            <a:bodyPr/>
            <a:lstStyle/>
            <a:p>
              <a:r>
                <a: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For discrete frequency distribution </a:t>
              </a:r>
            </a:p>
            <a:p>
              <a:r>
                <a: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A.M.=</a:t>
              </a:r>
              <a:r>
                <a:rPr lang="en-US" sz="1600" i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/>
                </a:rPr>
                <a:t>∑24_(</a:t>
              </a:r>
              <a:r>
                <a:rPr lang="en-US" sz="1600" b="0" i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/>
                </a:rPr>
                <a:t>𝑖=1)^𝑛▒𝑓𝑖𝑥𝑖/𝑁</a:t>
              </a:r>
              <a:r>
                <a:rPr lang="en-I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, N=</a:t>
              </a:r>
              <a:r>
                <a:rPr lang="en-IN" sz="1600" i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/>
                </a:rPr>
                <a:t>∑▒</a:t>
              </a:r>
              <a:r>
                <a:rPr lang="en-US" sz="1600" b="0" i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/>
                </a:rPr>
                <a:t>𝑓𝑖</a:t>
              </a:r>
              <a:endParaRPr lang="en-IN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dgm:t>
        </dgm:pt>
      </mc:Fallback>
    </mc:AlternateContent>
    <dgm:pt modelId="{E015F0A2-7602-4377-83C5-0CB8B27D97C8}" type="parTrans" cxnId="{CA80F183-FC8F-4A9E-B98F-41372789D464}">
      <dgm:prSet/>
      <dgm:spPr/>
      <dgm:t>
        <a:bodyPr/>
        <a:lstStyle/>
        <a:p>
          <a:endParaRPr lang="en-IN"/>
        </a:p>
      </dgm:t>
    </dgm:pt>
    <dgm:pt modelId="{F8019E57-8DCD-4AE8-9C87-08814701226B}" type="sibTrans" cxnId="{CA80F183-FC8F-4A9E-B98F-41372789D464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51C3545F-AFCA-409E-95E6-B7E9DAF0CF5F}">
          <dgm:prSet phldrT="[Text]" custT="1"/>
          <dgm:spPr/>
          <dgm:t>
            <a:bodyPr/>
            <a:lstStyle/>
            <a:p>
              <a:r>
                <a: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For continuous frequency distribution</a:t>
              </a:r>
            </a:p>
            <a:p>
              <a:r>
                <a: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A.M.=</a:t>
              </a:r>
              <a14:m>
                <m:oMath xmlns:m="http://schemas.openxmlformats.org/officeDocument/2006/math">
                  <m:nary>
                    <m:naryPr>
                      <m:chr m:val="∑"/>
                      <m:ctrlPr>
                        <a:rPr lang="en-US" sz="160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</m:ctrlPr>
                    </m:naryPr>
                    <m:sub>
                      <m:r>
                        <m:rPr>
                          <m:brk m:alnAt="23"/>
                        </m:rPr>
                        <a:rPr lang="en-US" sz="16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=1</m:t>
                      </m:r>
                    </m:sub>
                    <m:sup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𝑛</m:t>
                      </m:r>
                    </m:sup>
                    <m:e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𝑓𝑖𝑥𝑖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</m:den>
                      </m:f>
                    </m:e>
                  </m:nary>
                </m:oMath>
              </a14:m>
              <a:r>
                <a:rPr lang="en-I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, N=</a:t>
              </a:r>
              <a14:m>
                <m:oMath xmlns:m="http://schemas.openxmlformats.org/officeDocument/2006/math">
                  <m:nary>
                    <m:naryPr>
                      <m:chr m:val="∑"/>
                      <m:subHide m:val="on"/>
                      <m:supHide m:val="on"/>
                      <m:ctrlPr>
                        <a:rPr lang="en-IN" sz="160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</m:ctrlPr>
                    </m:naryPr>
                    <m:sub/>
                    <m:sup/>
                    <m:e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𝑓𝑖</m:t>
                      </m:r>
                    </m:e>
                  </m:nary>
                </m:oMath>
              </a14:m>
              <a:r>
                <a:rPr lang="en-I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&amp; xi= Mid values of class interval </a:t>
              </a:r>
              <a:endParaRPr lang="en-IN" sz="1600" dirty="0"/>
            </a:p>
          </dgm:t>
        </dgm:pt>
      </mc:Choice>
      <mc:Fallback xmlns="">
        <dgm:pt modelId="{51C3545F-AFCA-409E-95E6-B7E9DAF0CF5F}">
          <dgm:prSet phldrT="[Text]" custT="1"/>
          <dgm:spPr/>
          <dgm:t>
            <a:bodyPr/>
            <a:lstStyle/>
            <a:p>
              <a:r>
                <a: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For continuous frequency distribution</a:t>
              </a:r>
            </a:p>
            <a:p>
              <a:r>
                <a: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A.M.=</a:t>
              </a:r>
              <a:r>
                <a:rPr lang="en-US" sz="1600" i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/>
                </a:rPr>
                <a:t>∑</a:t>
              </a:r>
              <a:r>
                <a:rPr lang="en-US" sz="1600" b="0" i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/>
                </a:rPr>
                <a:t>_(𝑖=1)^𝑛▒𝑓𝑖𝑥𝑖/𝑁</a:t>
              </a:r>
              <a:r>
                <a:rPr lang="en-I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, N=</a:t>
              </a:r>
              <a:r>
                <a:rPr lang="en-IN" sz="1600" i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/>
                </a:rPr>
                <a:t>∑</a:t>
              </a:r>
              <a:r>
                <a:rPr lang="en-US" sz="1600" b="0" i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/>
                </a:rPr>
                <a:t>▒𝑓𝑖</a:t>
              </a:r>
              <a:r>
                <a:rPr lang="en-I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&amp; xi= Mid values of class interval </a:t>
              </a:r>
              <a:endParaRPr lang="en-IN" sz="1600" dirty="0"/>
            </a:p>
          </dgm:t>
        </dgm:pt>
      </mc:Fallback>
    </mc:AlternateContent>
    <dgm:pt modelId="{CCA88304-A77C-4677-A9A5-F50DB3CE5129}" type="parTrans" cxnId="{E7FF82A3-EB33-414F-B74A-4D8A6FA5C41C}">
      <dgm:prSet/>
      <dgm:spPr/>
      <dgm:t>
        <a:bodyPr/>
        <a:lstStyle/>
        <a:p>
          <a:endParaRPr lang="en-IN"/>
        </a:p>
      </dgm:t>
    </dgm:pt>
    <dgm:pt modelId="{D74EA33A-B63D-4359-84C3-AA993CDD18E8}" type="sibTrans" cxnId="{E7FF82A3-EB33-414F-B74A-4D8A6FA5C41C}">
      <dgm:prSet/>
      <dgm:spPr/>
      <dgm:t>
        <a:bodyPr/>
        <a:lstStyle/>
        <a:p>
          <a:endParaRPr lang="en-IN"/>
        </a:p>
      </dgm:t>
    </dgm:pt>
    <dgm:pt modelId="{97841466-93CB-475E-87FB-E93D463DA3EC}" type="pres">
      <dgm:prSet presAssocID="{B2E27AAA-0CD0-4A6D-9DE2-64B643EFF9F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BF2427C6-C67D-4017-8965-FD977970CF5D}" type="pres">
      <dgm:prSet presAssocID="{B2E27AAA-0CD0-4A6D-9DE2-64B643EFF9F2}" presName="Name1" presStyleCnt="0"/>
      <dgm:spPr/>
    </dgm:pt>
    <dgm:pt modelId="{89500D25-6C1B-4D10-AA56-1F03784337B6}" type="pres">
      <dgm:prSet presAssocID="{B2E27AAA-0CD0-4A6D-9DE2-64B643EFF9F2}" presName="cycle" presStyleCnt="0"/>
      <dgm:spPr/>
    </dgm:pt>
    <dgm:pt modelId="{691CA454-A33B-4527-9BBB-8C0A864CB119}" type="pres">
      <dgm:prSet presAssocID="{B2E27AAA-0CD0-4A6D-9DE2-64B643EFF9F2}" presName="srcNode" presStyleLbl="node1" presStyleIdx="0" presStyleCnt="3"/>
      <dgm:spPr/>
    </dgm:pt>
    <dgm:pt modelId="{CC30A725-E198-4DA6-B29F-4681AB3CBF46}" type="pres">
      <dgm:prSet presAssocID="{B2E27AAA-0CD0-4A6D-9DE2-64B643EFF9F2}" presName="conn" presStyleLbl="parChTrans1D2" presStyleIdx="0" presStyleCnt="1"/>
      <dgm:spPr/>
      <dgm:t>
        <a:bodyPr/>
        <a:lstStyle/>
        <a:p>
          <a:endParaRPr lang="en-IN"/>
        </a:p>
      </dgm:t>
    </dgm:pt>
    <dgm:pt modelId="{1AEB50E6-7AD5-4C08-8E1F-5EF05FC568F6}" type="pres">
      <dgm:prSet presAssocID="{B2E27AAA-0CD0-4A6D-9DE2-64B643EFF9F2}" presName="extraNode" presStyleLbl="node1" presStyleIdx="0" presStyleCnt="3"/>
      <dgm:spPr/>
    </dgm:pt>
    <dgm:pt modelId="{90B6656A-C652-4E93-8B4D-BD6608A4CC6B}" type="pres">
      <dgm:prSet presAssocID="{B2E27AAA-0CD0-4A6D-9DE2-64B643EFF9F2}" presName="dstNode" presStyleLbl="node1" presStyleIdx="0" presStyleCnt="3"/>
      <dgm:spPr/>
    </dgm:pt>
    <dgm:pt modelId="{FBEC3DE1-267F-4AF2-938C-55107DF30588}" type="pres">
      <dgm:prSet presAssocID="{FBE24B3A-816D-48EE-9AE3-BCE641A32FF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918030-C26E-4FBE-932C-07BA4266E621}" type="pres">
      <dgm:prSet presAssocID="{FBE24B3A-816D-48EE-9AE3-BCE641A32FF4}" presName="accent_1" presStyleCnt="0"/>
      <dgm:spPr/>
    </dgm:pt>
    <dgm:pt modelId="{D940E55F-1B46-462F-B0E2-0B4CF93D3AD1}" type="pres">
      <dgm:prSet presAssocID="{FBE24B3A-816D-48EE-9AE3-BCE641A32FF4}" presName="accentRepeatNode" presStyleLbl="solidFgAcc1" presStyleIdx="0" presStyleCnt="3"/>
      <dgm:spPr/>
    </dgm:pt>
    <dgm:pt modelId="{0DA798BF-CDC8-4530-9BCE-194434180C3E}" type="pres">
      <dgm:prSet presAssocID="{38A9873C-D241-4BA8-8210-0F0C5FBBC8AA}" presName="text_2" presStyleLbl="node1" presStyleIdx="1" presStyleCnt="3" custLinFactNeighborX="2513" custLinFactNeighborY="-625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0A6D15-33DB-4071-8D79-B83EA49EAA52}" type="pres">
      <dgm:prSet presAssocID="{38A9873C-D241-4BA8-8210-0F0C5FBBC8AA}" presName="accent_2" presStyleCnt="0"/>
      <dgm:spPr/>
    </dgm:pt>
    <dgm:pt modelId="{FFB47588-2261-4108-92F9-996C61AC2A00}" type="pres">
      <dgm:prSet presAssocID="{38A9873C-D241-4BA8-8210-0F0C5FBBC8AA}" presName="accentRepeatNode" presStyleLbl="solidFgAcc1" presStyleIdx="1" presStyleCnt="3"/>
      <dgm:spPr/>
    </dgm:pt>
    <dgm:pt modelId="{08AAB42A-DC97-420D-9217-E50B2FB3C1E6}" type="pres">
      <dgm:prSet presAssocID="{51C3545F-AFCA-409E-95E6-B7E9DAF0CF5F}" presName="text_3" presStyleLbl="node1" presStyleIdx="2" presStyleCnt="3" custLinFactNeighborX="-577" custLinFactNeighborY="31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EADD4C3-1D61-4104-A97F-D63D72002322}" type="pres">
      <dgm:prSet presAssocID="{51C3545F-AFCA-409E-95E6-B7E9DAF0CF5F}" presName="accent_3" presStyleCnt="0"/>
      <dgm:spPr/>
    </dgm:pt>
    <dgm:pt modelId="{D2383C27-32E6-4E9C-80C0-6D08E7E492C2}" type="pres">
      <dgm:prSet presAssocID="{51C3545F-AFCA-409E-95E6-B7E9DAF0CF5F}" presName="accentRepeatNode" presStyleLbl="solidFgAcc1" presStyleIdx="2" presStyleCnt="3"/>
      <dgm:spPr/>
    </dgm:pt>
  </dgm:ptLst>
  <dgm:cxnLst>
    <dgm:cxn modelId="{CA80F183-FC8F-4A9E-B98F-41372789D464}" srcId="{B2E27AAA-0CD0-4A6D-9DE2-64B643EFF9F2}" destId="{38A9873C-D241-4BA8-8210-0F0C5FBBC8AA}" srcOrd="1" destOrd="0" parTransId="{E015F0A2-7602-4377-83C5-0CB8B27D97C8}" sibTransId="{F8019E57-8DCD-4AE8-9C87-08814701226B}"/>
    <dgm:cxn modelId="{4B6FA9FE-8454-4B21-913B-4A13668EC438}" type="presOf" srcId="{38A9873C-D241-4BA8-8210-0F0C5FBBC8AA}" destId="{0DA798BF-CDC8-4530-9BCE-194434180C3E}" srcOrd="0" destOrd="0" presId="urn:microsoft.com/office/officeart/2008/layout/VerticalCurvedList"/>
    <dgm:cxn modelId="{F2EE5BC4-16E5-4877-BCF8-48CBC20E0786}" type="presOf" srcId="{B2E27AAA-0CD0-4A6D-9DE2-64B643EFF9F2}" destId="{97841466-93CB-475E-87FB-E93D463DA3EC}" srcOrd="0" destOrd="0" presId="urn:microsoft.com/office/officeart/2008/layout/VerticalCurvedList"/>
    <dgm:cxn modelId="{358FFDF9-1087-4020-A299-0B40348FC410}" type="presOf" srcId="{FBE24B3A-816D-48EE-9AE3-BCE641A32FF4}" destId="{FBEC3DE1-267F-4AF2-938C-55107DF30588}" srcOrd="0" destOrd="0" presId="urn:microsoft.com/office/officeart/2008/layout/VerticalCurvedList"/>
    <dgm:cxn modelId="{E7FF82A3-EB33-414F-B74A-4D8A6FA5C41C}" srcId="{B2E27AAA-0CD0-4A6D-9DE2-64B643EFF9F2}" destId="{51C3545F-AFCA-409E-95E6-B7E9DAF0CF5F}" srcOrd="2" destOrd="0" parTransId="{CCA88304-A77C-4677-A9A5-F50DB3CE5129}" sibTransId="{D74EA33A-B63D-4359-84C3-AA993CDD18E8}"/>
    <dgm:cxn modelId="{FEEB8305-A5F7-481B-AF62-ED0C737AE73F}" type="presOf" srcId="{51C3545F-AFCA-409E-95E6-B7E9DAF0CF5F}" destId="{08AAB42A-DC97-420D-9217-E50B2FB3C1E6}" srcOrd="0" destOrd="0" presId="urn:microsoft.com/office/officeart/2008/layout/VerticalCurvedList"/>
    <dgm:cxn modelId="{371A53C0-4AC3-4699-8919-F9CD539CF19E}" srcId="{B2E27AAA-0CD0-4A6D-9DE2-64B643EFF9F2}" destId="{FBE24B3A-816D-48EE-9AE3-BCE641A32FF4}" srcOrd="0" destOrd="0" parTransId="{185AA7D8-E4E2-4341-B024-055ED853A36E}" sibTransId="{A85B9FCB-6BA8-4175-83CA-A27B90D45F6C}"/>
    <dgm:cxn modelId="{F121F1A8-AF5C-40BA-B36A-4E92E03CD011}" type="presOf" srcId="{A85B9FCB-6BA8-4175-83CA-A27B90D45F6C}" destId="{CC30A725-E198-4DA6-B29F-4681AB3CBF46}" srcOrd="0" destOrd="0" presId="urn:microsoft.com/office/officeart/2008/layout/VerticalCurvedList"/>
    <dgm:cxn modelId="{047FBD83-7854-41C6-B90E-6E4DFD34376E}" type="presParOf" srcId="{97841466-93CB-475E-87FB-E93D463DA3EC}" destId="{BF2427C6-C67D-4017-8965-FD977970CF5D}" srcOrd="0" destOrd="0" presId="urn:microsoft.com/office/officeart/2008/layout/VerticalCurvedList"/>
    <dgm:cxn modelId="{5E1B3378-0076-4146-9BB1-B3BC240E76CC}" type="presParOf" srcId="{BF2427C6-C67D-4017-8965-FD977970CF5D}" destId="{89500D25-6C1B-4D10-AA56-1F03784337B6}" srcOrd="0" destOrd="0" presId="urn:microsoft.com/office/officeart/2008/layout/VerticalCurvedList"/>
    <dgm:cxn modelId="{CD6DBF2C-BA43-4271-A5E7-A5F491C7A865}" type="presParOf" srcId="{89500D25-6C1B-4D10-AA56-1F03784337B6}" destId="{691CA454-A33B-4527-9BBB-8C0A864CB119}" srcOrd="0" destOrd="0" presId="urn:microsoft.com/office/officeart/2008/layout/VerticalCurvedList"/>
    <dgm:cxn modelId="{65590E8D-659D-4924-81E2-2ED8D8FA158C}" type="presParOf" srcId="{89500D25-6C1B-4D10-AA56-1F03784337B6}" destId="{CC30A725-E198-4DA6-B29F-4681AB3CBF46}" srcOrd="1" destOrd="0" presId="urn:microsoft.com/office/officeart/2008/layout/VerticalCurvedList"/>
    <dgm:cxn modelId="{81094DAC-1B69-4A2E-9AA6-28435F926506}" type="presParOf" srcId="{89500D25-6C1B-4D10-AA56-1F03784337B6}" destId="{1AEB50E6-7AD5-4C08-8E1F-5EF05FC568F6}" srcOrd="2" destOrd="0" presId="urn:microsoft.com/office/officeart/2008/layout/VerticalCurvedList"/>
    <dgm:cxn modelId="{12644410-F8D5-4A00-A407-613D900E9F5F}" type="presParOf" srcId="{89500D25-6C1B-4D10-AA56-1F03784337B6}" destId="{90B6656A-C652-4E93-8B4D-BD6608A4CC6B}" srcOrd="3" destOrd="0" presId="urn:microsoft.com/office/officeart/2008/layout/VerticalCurvedList"/>
    <dgm:cxn modelId="{0A156561-7D9D-4415-867A-B4B836F816A3}" type="presParOf" srcId="{BF2427C6-C67D-4017-8965-FD977970CF5D}" destId="{FBEC3DE1-267F-4AF2-938C-55107DF30588}" srcOrd="1" destOrd="0" presId="urn:microsoft.com/office/officeart/2008/layout/VerticalCurvedList"/>
    <dgm:cxn modelId="{18AA3CB6-D4E8-4F4A-B5E3-E7156D35AACD}" type="presParOf" srcId="{BF2427C6-C67D-4017-8965-FD977970CF5D}" destId="{EA918030-C26E-4FBE-932C-07BA4266E621}" srcOrd="2" destOrd="0" presId="urn:microsoft.com/office/officeart/2008/layout/VerticalCurvedList"/>
    <dgm:cxn modelId="{27BA630C-012C-42F4-96AC-4691CF559143}" type="presParOf" srcId="{EA918030-C26E-4FBE-932C-07BA4266E621}" destId="{D940E55F-1B46-462F-B0E2-0B4CF93D3AD1}" srcOrd="0" destOrd="0" presId="urn:microsoft.com/office/officeart/2008/layout/VerticalCurvedList"/>
    <dgm:cxn modelId="{82D6423B-1408-4A18-997D-F3B3AA5851E9}" type="presParOf" srcId="{BF2427C6-C67D-4017-8965-FD977970CF5D}" destId="{0DA798BF-CDC8-4530-9BCE-194434180C3E}" srcOrd="3" destOrd="0" presId="urn:microsoft.com/office/officeart/2008/layout/VerticalCurvedList"/>
    <dgm:cxn modelId="{7EA21C2B-8C49-4008-9D87-2FD7FBB7A381}" type="presParOf" srcId="{BF2427C6-C67D-4017-8965-FD977970CF5D}" destId="{B70A6D15-33DB-4071-8D79-B83EA49EAA52}" srcOrd="4" destOrd="0" presId="urn:microsoft.com/office/officeart/2008/layout/VerticalCurvedList"/>
    <dgm:cxn modelId="{2B277736-C208-4DDA-A441-99F592C591FB}" type="presParOf" srcId="{B70A6D15-33DB-4071-8D79-B83EA49EAA52}" destId="{FFB47588-2261-4108-92F9-996C61AC2A00}" srcOrd="0" destOrd="0" presId="urn:microsoft.com/office/officeart/2008/layout/VerticalCurvedList"/>
    <dgm:cxn modelId="{9318768A-0EBD-477E-8D7E-BB4F153A13FE}" type="presParOf" srcId="{BF2427C6-C67D-4017-8965-FD977970CF5D}" destId="{08AAB42A-DC97-420D-9217-E50B2FB3C1E6}" srcOrd="5" destOrd="0" presId="urn:microsoft.com/office/officeart/2008/layout/VerticalCurvedList"/>
    <dgm:cxn modelId="{50A4FC8A-D307-4743-AA60-4B5E9078E048}" type="presParOf" srcId="{BF2427C6-C67D-4017-8965-FD977970CF5D}" destId="{7EADD4C3-1D61-4104-A97F-D63D72002322}" srcOrd="6" destOrd="0" presId="urn:microsoft.com/office/officeart/2008/layout/VerticalCurvedList"/>
    <dgm:cxn modelId="{D7D95A92-C7AE-4685-B7FC-9E9417F93432}" type="presParOf" srcId="{7EADD4C3-1D61-4104-A97F-D63D72002322}" destId="{D2383C27-32E6-4E9C-80C0-6D08E7E492C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E27AAA-0CD0-4A6D-9DE2-64B643EFF9F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FBE24B3A-816D-48EE-9AE3-BCE641A32FF4}">
      <dgm:prSet phldrT="[Text]" custT="1"/>
      <dgm:spPr>
        <a:blipFill rotWithShape="1">
          <a:blip xmlns:r="http://schemas.openxmlformats.org/officeDocument/2006/relationships" r:embed="rId1"/>
          <a:stretch>
            <a:fillRect b="-57664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185AA7D8-E4E2-4341-B024-055ED853A36E}" type="parTrans" cxnId="{371A53C0-4AC3-4699-8919-F9CD539CF19E}">
      <dgm:prSet/>
      <dgm:spPr/>
      <dgm:t>
        <a:bodyPr/>
        <a:lstStyle/>
        <a:p>
          <a:endParaRPr lang="en-IN"/>
        </a:p>
      </dgm:t>
    </dgm:pt>
    <dgm:pt modelId="{A85B9FCB-6BA8-4175-83CA-A27B90D45F6C}" type="sibTrans" cxnId="{371A53C0-4AC3-4699-8919-F9CD539CF19E}">
      <dgm:prSet/>
      <dgm:spPr/>
      <dgm:t>
        <a:bodyPr/>
        <a:lstStyle/>
        <a:p>
          <a:endParaRPr lang="en-IN"/>
        </a:p>
      </dgm:t>
    </dgm:pt>
    <dgm:pt modelId="{38A9873C-D241-4BA8-8210-0F0C5FBBC8AA}">
      <dgm:prSet phldrT="[Text]" custT="1"/>
      <dgm:spPr>
        <a:blipFill rotWithShape="1">
          <a:blip xmlns:r="http://schemas.openxmlformats.org/officeDocument/2006/relationships" r:embed="rId2"/>
          <a:stretch>
            <a:fillRect b="-57246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E015F0A2-7602-4377-83C5-0CB8B27D97C8}" type="parTrans" cxnId="{CA80F183-FC8F-4A9E-B98F-41372789D464}">
      <dgm:prSet/>
      <dgm:spPr/>
      <dgm:t>
        <a:bodyPr/>
        <a:lstStyle/>
        <a:p>
          <a:endParaRPr lang="en-IN"/>
        </a:p>
      </dgm:t>
    </dgm:pt>
    <dgm:pt modelId="{F8019E57-8DCD-4AE8-9C87-08814701226B}" type="sibTrans" cxnId="{CA80F183-FC8F-4A9E-B98F-41372789D464}">
      <dgm:prSet/>
      <dgm:spPr/>
      <dgm:t>
        <a:bodyPr/>
        <a:lstStyle/>
        <a:p>
          <a:endParaRPr lang="en-IN"/>
        </a:p>
      </dgm:t>
    </dgm:pt>
    <dgm:pt modelId="{51C3545F-AFCA-409E-95E6-B7E9DAF0CF5F}">
      <dgm:prSet phldrT="[Text]" custT="1"/>
      <dgm:spPr>
        <a:blipFill rotWithShape="1">
          <a:blip xmlns:r="http://schemas.openxmlformats.org/officeDocument/2006/relationships" r:embed="rId3"/>
          <a:stretch>
            <a:fillRect t="-10949" b="-44526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CCA88304-A77C-4677-A9A5-F50DB3CE5129}" type="parTrans" cxnId="{E7FF82A3-EB33-414F-B74A-4D8A6FA5C41C}">
      <dgm:prSet/>
      <dgm:spPr/>
      <dgm:t>
        <a:bodyPr/>
        <a:lstStyle/>
        <a:p>
          <a:endParaRPr lang="en-IN"/>
        </a:p>
      </dgm:t>
    </dgm:pt>
    <dgm:pt modelId="{D74EA33A-B63D-4359-84C3-AA993CDD18E8}" type="sibTrans" cxnId="{E7FF82A3-EB33-414F-B74A-4D8A6FA5C41C}">
      <dgm:prSet/>
      <dgm:spPr/>
      <dgm:t>
        <a:bodyPr/>
        <a:lstStyle/>
        <a:p>
          <a:endParaRPr lang="en-IN"/>
        </a:p>
      </dgm:t>
    </dgm:pt>
    <dgm:pt modelId="{97841466-93CB-475E-87FB-E93D463DA3EC}" type="pres">
      <dgm:prSet presAssocID="{B2E27AAA-0CD0-4A6D-9DE2-64B643EFF9F2}" presName="Name0" presStyleCnt="0">
        <dgm:presLayoutVars>
          <dgm:chMax val="7"/>
          <dgm:chPref val="7"/>
          <dgm:dir/>
        </dgm:presLayoutVars>
      </dgm:prSet>
      <dgm:spPr/>
    </dgm:pt>
    <dgm:pt modelId="{BF2427C6-C67D-4017-8965-FD977970CF5D}" type="pres">
      <dgm:prSet presAssocID="{B2E27AAA-0CD0-4A6D-9DE2-64B643EFF9F2}" presName="Name1" presStyleCnt="0"/>
      <dgm:spPr/>
    </dgm:pt>
    <dgm:pt modelId="{89500D25-6C1B-4D10-AA56-1F03784337B6}" type="pres">
      <dgm:prSet presAssocID="{B2E27AAA-0CD0-4A6D-9DE2-64B643EFF9F2}" presName="cycle" presStyleCnt="0"/>
      <dgm:spPr/>
    </dgm:pt>
    <dgm:pt modelId="{691CA454-A33B-4527-9BBB-8C0A864CB119}" type="pres">
      <dgm:prSet presAssocID="{B2E27AAA-0CD0-4A6D-9DE2-64B643EFF9F2}" presName="srcNode" presStyleLbl="node1" presStyleIdx="0" presStyleCnt="3"/>
      <dgm:spPr/>
    </dgm:pt>
    <dgm:pt modelId="{CC30A725-E198-4DA6-B29F-4681AB3CBF46}" type="pres">
      <dgm:prSet presAssocID="{B2E27AAA-0CD0-4A6D-9DE2-64B643EFF9F2}" presName="conn" presStyleLbl="parChTrans1D2" presStyleIdx="0" presStyleCnt="1"/>
      <dgm:spPr/>
    </dgm:pt>
    <dgm:pt modelId="{1AEB50E6-7AD5-4C08-8E1F-5EF05FC568F6}" type="pres">
      <dgm:prSet presAssocID="{B2E27AAA-0CD0-4A6D-9DE2-64B643EFF9F2}" presName="extraNode" presStyleLbl="node1" presStyleIdx="0" presStyleCnt="3"/>
      <dgm:spPr/>
    </dgm:pt>
    <dgm:pt modelId="{90B6656A-C652-4E93-8B4D-BD6608A4CC6B}" type="pres">
      <dgm:prSet presAssocID="{B2E27AAA-0CD0-4A6D-9DE2-64B643EFF9F2}" presName="dstNode" presStyleLbl="node1" presStyleIdx="0" presStyleCnt="3"/>
      <dgm:spPr/>
    </dgm:pt>
    <dgm:pt modelId="{FBEC3DE1-267F-4AF2-938C-55107DF30588}" type="pres">
      <dgm:prSet presAssocID="{FBE24B3A-816D-48EE-9AE3-BCE641A32FF4}" presName="text_1" presStyleLbl="node1" presStyleIdx="0" presStyleCnt="3">
        <dgm:presLayoutVars>
          <dgm:bulletEnabled val="1"/>
        </dgm:presLayoutVars>
      </dgm:prSet>
      <dgm:spPr/>
    </dgm:pt>
    <dgm:pt modelId="{EA918030-C26E-4FBE-932C-07BA4266E621}" type="pres">
      <dgm:prSet presAssocID="{FBE24B3A-816D-48EE-9AE3-BCE641A32FF4}" presName="accent_1" presStyleCnt="0"/>
      <dgm:spPr/>
    </dgm:pt>
    <dgm:pt modelId="{D940E55F-1B46-462F-B0E2-0B4CF93D3AD1}" type="pres">
      <dgm:prSet presAssocID="{FBE24B3A-816D-48EE-9AE3-BCE641A32FF4}" presName="accentRepeatNode" presStyleLbl="solidFgAcc1" presStyleIdx="0" presStyleCnt="3"/>
      <dgm:spPr/>
    </dgm:pt>
    <dgm:pt modelId="{0DA798BF-CDC8-4530-9BCE-194434180C3E}" type="pres">
      <dgm:prSet presAssocID="{38A9873C-D241-4BA8-8210-0F0C5FBBC8AA}" presName="text_2" presStyleLbl="node1" presStyleIdx="1" presStyleCnt="3" custLinFactNeighborX="2513" custLinFactNeighborY="-625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0A6D15-33DB-4071-8D79-B83EA49EAA52}" type="pres">
      <dgm:prSet presAssocID="{38A9873C-D241-4BA8-8210-0F0C5FBBC8AA}" presName="accent_2" presStyleCnt="0"/>
      <dgm:spPr/>
    </dgm:pt>
    <dgm:pt modelId="{FFB47588-2261-4108-92F9-996C61AC2A00}" type="pres">
      <dgm:prSet presAssocID="{38A9873C-D241-4BA8-8210-0F0C5FBBC8AA}" presName="accentRepeatNode" presStyleLbl="solidFgAcc1" presStyleIdx="1" presStyleCnt="3"/>
      <dgm:spPr/>
    </dgm:pt>
    <dgm:pt modelId="{08AAB42A-DC97-420D-9217-E50B2FB3C1E6}" type="pres">
      <dgm:prSet presAssocID="{51C3545F-AFCA-409E-95E6-B7E9DAF0CF5F}" presName="text_3" presStyleLbl="node1" presStyleIdx="2" presStyleCnt="3" custLinFactNeighborX="-577" custLinFactNeighborY="31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EADD4C3-1D61-4104-A97F-D63D72002322}" type="pres">
      <dgm:prSet presAssocID="{51C3545F-AFCA-409E-95E6-B7E9DAF0CF5F}" presName="accent_3" presStyleCnt="0"/>
      <dgm:spPr/>
    </dgm:pt>
    <dgm:pt modelId="{D2383C27-32E6-4E9C-80C0-6D08E7E492C2}" type="pres">
      <dgm:prSet presAssocID="{51C3545F-AFCA-409E-95E6-B7E9DAF0CF5F}" presName="accentRepeatNode" presStyleLbl="solidFgAcc1" presStyleIdx="2" presStyleCnt="3"/>
      <dgm:spPr/>
    </dgm:pt>
  </dgm:ptLst>
  <dgm:cxnLst>
    <dgm:cxn modelId="{CA80F183-FC8F-4A9E-B98F-41372789D464}" srcId="{B2E27AAA-0CD0-4A6D-9DE2-64B643EFF9F2}" destId="{38A9873C-D241-4BA8-8210-0F0C5FBBC8AA}" srcOrd="1" destOrd="0" parTransId="{E015F0A2-7602-4377-83C5-0CB8B27D97C8}" sibTransId="{F8019E57-8DCD-4AE8-9C87-08814701226B}"/>
    <dgm:cxn modelId="{4B6FA9FE-8454-4B21-913B-4A13668EC438}" type="presOf" srcId="{38A9873C-D241-4BA8-8210-0F0C5FBBC8AA}" destId="{0DA798BF-CDC8-4530-9BCE-194434180C3E}" srcOrd="0" destOrd="0" presId="urn:microsoft.com/office/officeart/2008/layout/VerticalCurvedList"/>
    <dgm:cxn modelId="{F2EE5BC4-16E5-4877-BCF8-48CBC20E0786}" type="presOf" srcId="{B2E27AAA-0CD0-4A6D-9DE2-64B643EFF9F2}" destId="{97841466-93CB-475E-87FB-E93D463DA3EC}" srcOrd="0" destOrd="0" presId="urn:microsoft.com/office/officeart/2008/layout/VerticalCurvedList"/>
    <dgm:cxn modelId="{358FFDF9-1087-4020-A299-0B40348FC410}" type="presOf" srcId="{FBE24B3A-816D-48EE-9AE3-BCE641A32FF4}" destId="{FBEC3DE1-267F-4AF2-938C-55107DF30588}" srcOrd="0" destOrd="0" presId="urn:microsoft.com/office/officeart/2008/layout/VerticalCurvedList"/>
    <dgm:cxn modelId="{E7FF82A3-EB33-414F-B74A-4D8A6FA5C41C}" srcId="{B2E27AAA-0CD0-4A6D-9DE2-64B643EFF9F2}" destId="{51C3545F-AFCA-409E-95E6-B7E9DAF0CF5F}" srcOrd="2" destOrd="0" parTransId="{CCA88304-A77C-4677-A9A5-F50DB3CE5129}" sibTransId="{D74EA33A-B63D-4359-84C3-AA993CDD18E8}"/>
    <dgm:cxn modelId="{FEEB8305-A5F7-481B-AF62-ED0C737AE73F}" type="presOf" srcId="{51C3545F-AFCA-409E-95E6-B7E9DAF0CF5F}" destId="{08AAB42A-DC97-420D-9217-E50B2FB3C1E6}" srcOrd="0" destOrd="0" presId="urn:microsoft.com/office/officeart/2008/layout/VerticalCurvedList"/>
    <dgm:cxn modelId="{371A53C0-4AC3-4699-8919-F9CD539CF19E}" srcId="{B2E27AAA-0CD0-4A6D-9DE2-64B643EFF9F2}" destId="{FBE24B3A-816D-48EE-9AE3-BCE641A32FF4}" srcOrd="0" destOrd="0" parTransId="{185AA7D8-E4E2-4341-B024-055ED853A36E}" sibTransId="{A85B9FCB-6BA8-4175-83CA-A27B90D45F6C}"/>
    <dgm:cxn modelId="{F121F1A8-AF5C-40BA-B36A-4E92E03CD011}" type="presOf" srcId="{A85B9FCB-6BA8-4175-83CA-A27B90D45F6C}" destId="{CC30A725-E198-4DA6-B29F-4681AB3CBF46}" srcOrd="0" destOrd="0" presId="urn:microsoft.com/office/officeart/2008/layout/VerticalCurvedList"/>
    <dgm:cxn modelId="{047FBD83-7854-41C6-B90E-6E4DFD34376E}" type="presParOf" srcId="{97841466-93CB-475E-87FB-E93D463DA3EC}" destId="{BF2427C6-C67D-4017-8965-FD977970CF5D}" srcOrd="0" destOrd="0" presId="urn:microsoft.com/office/officeart/2008/layout/VerticalCurvedList"/>
    <dgm:cxn modelId="{5E1B3378-0076-4146-9BB1-B3BC240E76CC}" type="presParOf" srcId="{BF2427C6-C67D-4017-8965-FD977970CF5D}" destId="{89500D25-6C1B-4D10-AA56-1F03784337B6}" srcOrd="0" destOrd="0" presId="urn:microsoft.com/office/officeart/2008/layout/VerticalCurvedList"/>
    <dgm:cxn modelId="{CD6DBF2C-BA43-4271-A5E7-A5F491C7A865}" type="presParOf" srcId="{89500D25-6C1B-4D10-AA56-1F03784337B6}" destId="{691CA454-A33B-4527-9BBB-8C0A864CB119}" srcOrd="0" destOrd="0" presId="urn:microsoft.com/office/officeart/2008/layout/VerticalCurvedList"/>
    <dgm:cxn modelId="{65590E8D-659D-4924-81E2-2ED8D8FA158C}" type="presParOf" srcId="{89500D25-6C1B-4D10-AA56-1F03784337B6}" destId="{CC30A725-E198-4DA6-B29F-4681AB3CBF46}" srcOrd="1" destOrd="0" presId="urn:microsoft.com/office/officeart/2008/layout/VerticalCurvedList"/>
    <dgm:cxn modelId="{81094DAC-1B69-4A2E-9AA6-28435F926506}" type="presParOf" srcId="{89500D25-6C1B-4D10-AA56-1F03784337B6}" destId="{1AEB50E6-7AD5-4C08-8E1F-5EF05FC568F6}" srcOrd="2" destOrd="0" presId="urn:microsoft.com/office/officeart/2008/layout/VerticalCurvedList"/>
    <dgm:cxn modelId="{12644410-F8D5-4A00-A407-613D900E9F5F}" type="presParOf" srcId="{89500D25-6C1B-4D10-AA56-1F03784337B6}" destId="{90B6656A-C652-4E93-8B4D-BD6608A4CC6B}" srcOrd="3" destOrd="0" presId="urn:microsoft.com/office/officeart/2008/layout/VerticalCurvedList"/>
    <dgm:cxn modelId="{0A156561-7D9D-4415-867A-B4B836F816A3}" type="presParOf" srcId="{BF2427C6-C67D-4017-8965-FD977970CF5D}" destId="{FBEC3DE1-267F-4AF2-938C-55107DF30588}" srcOrd="1" destOrd="0" presId="urn:microsoft.com/office/officeart/2008/layout/VerticalCurvedList"/>
    <dgm:cxn modelId="{18AA3CB6-D4E8-4F4A-B5E3-E7156D35AACD}" type="presParOf" srcId="{BF2427C6-C67D-4017-8965-FD977970CF5D}" destId="{EA918030-C26E-4FBE-932C-07BA4266E621}" srcOrd="2" destOrd="0" presId="urn:microsoft.com/office/officeart/2008/layout/VerticalCurvedList"/>
    <dgm:cxn modelId="{27BA630C-012C-42F4-96AC-4691CF559143}" type="presParOf" srcId="{EA918030-C26E-4FBE-932C-07BA4266E621}" destId="{D940E55F-1B46-462F-B0E2-0B4CF93D3AD1}" srcOrd="0" destOrd="0" presId="urn:microsoft.com/office/officeart/2008/layout/VerticalCurvedList"/>
    <dgm:cxn modelId="{82D6423B-1408-4A18-997D-F3B3AA5851E9}" type="presParOf" srcId="{BF2427C6-C67D-4017-8965-FD977970CF5D}" destId="{0DA798BF-CDC8-4530-9BCE-194434180C3E}" srcOrd="3" destOrd="0" presId="urn:microsoft.com/office/officeart/2008/layout/VerticalCurvedList"/>
    <dgm:cxn modelId="{7EA21C2B-8C49-4008-9D87-2FD7FBB7A381}" type="presParOf" srcId="{BF2427C6-C67D-4017-8965-FD977970CF5D}" destId="{B70A6D15-33DB-4071-8D79-B83EA49EAA52}" srcOrd="4" destOrd="0" presId="urn:microsoft.com/office/officeart/2008/layout/VerticalCurvedList"/>
    <dgm:cxn modelId="{2B277736-C208-4DDA-A441-99F592C591FB}" type="presParOf" srcId="{B70A6D15-33DB-4071-8D79-B83EA49EAA52}" destId="{FFB47588-2261-4108-92F9-996C61AC2A00}" srcOrd="0" destOrd="0" presId="urn:microsoft.com/office/officeart/2008/layout/VerticalCurvedList"/>
    <dgm:cxn modelId="{9318768A-0EBD-477E-8D7E-BB4F153A13FE}" type="presParOf" srcId="{BF2427C6-C67D-4017-8965-FD977970CF5D}" destId="{08AAB42A-DC97-420D-9217-E50B2FB3C1E6}" srcOrd="5" destOrd="0" presId="urn:microsoft.com/office/officeart/2008/layout/VerticalCurvedList"/>
    <dgm:cxn modelId="{50A4FC8A-D307-4743-AA60-4B5E9078E048}" type="presParOf" srcId="{BF2427C6-C67D-4017-8965-FD977970CF5D}" destId="{7EADD4C3-1D61-4104-A97F-D63D72002322}" srcOrd="6" destOrd="0" presId="urn:microsoft.com/office/officeart/2008/layout/VerticalCurvedList"/>
    <dgm:cxn modelId="{D7D95A92-C7AE-4685-B7FC-9E9417F93432}" type="presParOf" srcId="{7EADD4C3-1D61-4104-A97F-D63D72002322}" destId="{D2383C27-32E6-4E9C-80C0-6D08E7E492C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AD2F11-28F3-40C0-8637-B2667A0B7D07}" type="doc">
      <dgm:prSet loTypeId="urn:microsoft.com/office/officeart/2005/8/layout/radial2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57F09D95-47EC-4901-B2BD-01D36D363061}">
      <dgm:prSet phldrT="[Text]"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600" dirty="0" smtClean="0">
              <a:solidFill>
                <a:srgbClr val="002060"/>
              </a:solidFill>
            </a:rPr>
            <a:t>For individual observations</a:t>
          </a:r>
          <a:endParaRPr lang="en-IN" sz="1600" dirty="0">
            <a:solidFill>
              <a:srgbClr val="002060"/>
            </a:solidFill>
          </a:endParaRPr>
        </a:p>
      </dgm:t>
    </dgm:pt>
    <dgm:pt modelId="{7D75FF4E-0F47-4F87-8E9B-15B0883AEB50}" type="parTrans" cxnId="{557C3BA6-16FD-4838-BE1F-8AFCB0ECD686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IN"/>
        </a:p>
      </dgm:t>
    </dgm:pt>
    <dgm:pt modelId="{7C83A7C3-43FC-4007-AB32-76765F374FED}" type="sibTrans" cxnId="{557C3BA6-16FD-4838-BE1F-8AFCB0ECD686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9316DAA0-1637-43C5-AD9D-88F8A8941211}">
          <dgm:prSet phldrT="[Text]" custT="1"/>
          <dgm:spPr>
            <a:scene3d>
              <a:camera prst="orthographicFront"/>
              <a:lightRig rig="threePt" dir="t"/>
            </a:scene3d>
            <a:sp3d>
              <a:bevelT/>
            </a:sp3d>
          </dgm:spPr>
          <dgm:t>
            <a:bodyPr/>
            <a:lstStyle/>
            <a:p>
              <a:r>
                <a:rPr lang="en-US" sz="1600" dirty="0" smtClean="0"/>
                <a:t> value of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sz="1600" b="0" i="1" smtClean="0">
                          <a:latin typeface="Cambria Math"/>
                        </a:rPr>
                      </m:ctrlPr>
                    </m:sSupPr>
                    <m:e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e>
                    <m:sup>
                      <m:r>
                        <a:rPr lang="en-US" sz="1600" b="0" i="1" smtClean="0">
                          <a:latin typeface="Cambria Math"/>
                        </a:rPr>
                        <m:t>𝑡h</m:t>
                      </m:r>
                    </m:sup>
                  </m:sSup>
                </m:oMath>
              </a14:m>
              <a:r>
                <a:rPr lang="en-IN" sz="1600" dirty="0" smtClean="0"/>
                <a:t> observation, n is odd.</a:t>
              </a:r>
              <a:endParaRPr lang="en-IN" sz="1600" dirty="0"/>
            </a:p>
          </dgm:t>
        </dgm:pt>
      </mc:Choice>
      <mc:Fallback xmlns="">
        <dgm:pt modelId="{9316DAA0-1637-43C5-AD9D-88F8A8941211}">
          <dgm:prSet phldrT="[Text]" custT="1"/>
          <dgm:spPr>
            <a:scene3d>
              <a:camera prst="orthographicFront"/>
              <a:lightRig rig="threePt" dir="t"/>
            </a:scene3d>
            <a:sp3d>
              <a:bevelT/>
            </a:sp3d>
          </dgm:spPr>
          <dgm:t>
            <a:bodyPr/>
            <a:lstStyle/>
            <a:p>
              <a:r>
                <a:rPr lang="en-US" sz="1600" dirty="0" smtClean="0"/>
                <a:t> value of </a:t>
              </a:r>
              <a:r>
                <a:rPr lang="en-US" sz="1600" b="0" i="0" smtClean="0">
                  <a:latin typeface="Cambria Math"/>
                </a:rPr>
                <a:t>[(𝑛+1)/2]^𝑡ℎ</a:t>
              </a:r>
              <a:r>
                <a:rPr lang="en-IN" sz="1600" dirty="0" smtClean="0"/>
                <a:t> observation, n is odd.</a:t>
              </a:r>
              <a:endParaRPr lang="en-IN" sz="1600" dirty="0"/>
            </a:p>
          </dgm:t>
        </dgm:pt>
      </mc:Fallback>
    </mc:AlternateContent>
    <dgm:pt modelId="{CD185347-AC54-4FEB-A5ED-4144AD439B2F}" type="parTrans" cxnId="{9B705BE3-2F78-4C1A-99D4-CAEC2534B9E7}">
      <dgm:prSet/>
      <dgm:spPr/>
      <dgm:t>
        <a:bodyPr/>
        <a:lstStyle/>
        <a:p>
          <a:endParaRPr lang="en-IN"/>
        </a:p>
      </dgm:t>
    </dgm:pt>
    <dgm:pt modelId="{277D7B9A-C3E9-48F8-B26F-32B442366734}" type="sibTrans" cxnId="{9B705BE3-2F78-4C1A-99D4-CAEC2534B9E7}">
      <dgm:prSet/>
      <dgm:spPr/>
      <dgm:t>
        <a:bodyPr/>
        <a:lstStyle/>
        <a:p>
          <a:endParaRPr lang="en-IN"/>
        </a:p>
      </dgm:t>
    </dgm:pt>
    <dgm:pt modelId="{00A44880-FF56-46E2-B2A0-0523CB32FE88}">
      <dgm:prSet phldrT="[Text]"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600" dirty="0" smtClean="0"/>
            <a:t>Mean of middle two terms , n is even. </a:t>
          </a:r>
          <a:endParaRPr lang="en-IN" sz="1600" dirty="0"/>
        </a:p>
      </dgm:t>
    </dgm:pt>
    <dgm:pt modelId="{DF97B819-916A-40E3-AC54-F3823F54D939}" type="parTrans" cxnId="{DAF43587-8159-4502-9670-F0B18E1F3992}">
      <dgm:prSet/>
      <dgm:spPr/>
      <dgm:t>
        <a:bodyPr/>
        <a:lstStyle/>
        <a:p>
          <a:endParaRPr lang="en-IN"/>
        </a:p>
      </dgm:t>
    </dgm:pt>
    <dgm:pt modelId="{217A00F8-0AE3-42FA-83DB-9A198016ABD2}" type="sibTrans" cxnId="{DAF43587-8159-4502-9670-F0B18E1F3992}">
      <dgm:prSet/>
      <dgm:spPr/>
      <dgm:t>
        <a:bodyPr/>
        <a:lstStyle/>
        <a:p>
          <a:endParaRPr lang="en-IN"/>
        </a:p>
      </dgm:t>
    </dgm:pt>
    <dgm:pt modelId="{BCDAF538-D2D2-4951-B96C-4BA11209E3FE}">
      <dgm:prSet phldrT="[Text]"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600" dirty="0" smtClean="0">
              <a:solidFill>
                <a:srgbClr val="002060"/>
              </a:solidFill>
            </a:rPr>
            <a:t>For discrete frequency distribution</a:t>
          </a:r>
          <a:endParaRPr lang="en-IN" sz="1600" dirty="0">
            <a:solidFill>
              <a:srgbClr val="002060"/>
            </a:solidFill>
          </a:endParaRPr>
        </a:p>
      </dgm:t>
    </dgm:pt>
    <dgm:pt modelId="{48A09F3B-D0BB-480F-8EB8-5318B6DE5E69}" type="parTrans" cxnId="{D18A1155-5B4B-4F26-A576-2FA08C1532B8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IN"/>
        </a:p>
      </dgm:t>
    </dgm:pt>
    <dgm:pt modelId="{897208F0-221A-4074-AB60-FEEBAB31FFDC}" type="sibTrans" cxnId="{D18A1155-5B4B-4F26-A576-2FA08C1532B8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3D436487-1FE9-4C14-9B20-EE4D152F3BFA}">
          <dgm:prSet phldrT="[Text]" custT="1"/>
          <dgm:spPr>
            <a:scene3d>
              <a:camera prst="orthographicFront"/>
              <a:lightRig rig="threePt" dir="t"/>
            </a:scene3d>
            <a:sp3d>
              <a:bevelT/>
            </a:sp3d>
          </dgm:spPr>
          <dgm:t>
            <a:bodyPr/>
            <a:lstStyle/>
            <a:p>
              <a:r>
                <a:rPr lang="en-US" sz="1600" dirty="0" smtClean="0"/>
                <a:t>value of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sz="1600" b="0" i="1" smtClean="0">
                          <a:latin typeface="Cambria Math"/>
                        </a:rPr>
                      </m:ctrlPr>
                    </m:sSupPr>
                    <m:e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e>
                    <m:sup>
                      <m:r>
                        <a:rPr lang="en-US" sz="1600" b="0" i="1" smtClean="0">
                          <a:latin typeface="Cambria Math"/>
                        </a:rPr>
                        <m:t>𝑡h</m:t>
                      </m:r>
                    </m:sup>
                  </m:sSup>
                </m:oMath>
              </a14:m>
              <a:r>
                <a:rPr lang="en-IN" sz="1600" dirty="0" smtClean="0"/>
                <a:t> observation, N=cumulative frequency</a:t>
              </a:r>
              <a:endParaRPr lang="en-IN" sz="1600" dirty="0"/>
            </a:p>
          </dgm:t>
        </dgm:pt>
      </mc:Choice>
      <mc:Fallback xmlns="">
        <dgm:pt modelId="{3D436487-1FE9-4C14-9B20-EE4D152F3BFA}">
          <dgm:prSet phldrT="[Text]" custT="1"/>
          <dgm:spPr>
            <a:scene3d>
              <a:camera prst="orthographicFront"/>
              <a:lightRig rig="threePt" dir="t"/>
            </a:scene3d>
            <a:sp3d>
              <a:bevelT/>
            </a:sp3d>
          </dgm:spPr>
          <dgm:t>
            <a:bodyPr/>
            <a:lstStyle/>
            <a:p>
              <a:r>
                <a:rPr lang="en-US" sz="1600" dirty="0" smtClean="0"/>
                <a:t>value of </a:t>
              </a:r>
              <a:r>
                <a:rPr lang="en-US" sz="1600" b="0" i="0" smtClean="0">
                  <a:latin typeface="Cambria Math"/>
                </a:rPr>
                <a:t>[𝑁/2]^𝑡ℎ</a:t>
              </a:r>
              <a:r>
                <a:rPr lang="en-IN" sz="1600" dirty="0" smtClean="0"/>
                <a:t> observation, </a:t>
              </a:r>
              <a:r>
                <a:rPr lang="en-IN" sz="1600" dirty="0" smtClean="0"/>
                <a:t>N=cumulative frequency</a:t>
              </a:r>
              <a:endParaRPr lang="en-IN" sz="1600" dirty="0"/>
            </a:p>
          </dgm:t>
        </dgm:pt>
      </mc:Fallback>
    </mc:AlternateContent>
    <dgm:pt modelId="{2048F68D-A7E1-45F2-83EF-56DB7E00AD95}" type="parTrans" cxnId="{3707B9B9-02F4-4021-8C65-001D416D2C6E}">
      <dgm:prSet/>
      <dgm:spPr/>
      <dgm:t>
        <a:bodyPr/>
        <a:lstStyle/>
        <a:p>
          <a:endParaRPr lang="en-IN"/>
        </a:p>
      </dgm:t>
    </dgm:pt>
    <dgm:pt modelId="{D2B749C3-916A-44C6-A8D3-AB3672E2C147}" type="sibTrans" cxnId="{3707B9B9-02F4-4021-8C65-001D416D2C6E}">
      <dgm:prSet/>
      <dgm:spPr/>
      <dgm:t>
        <a:bodyPr/>
        <a:lstStyle/>
        <a:p>
          <a:endParaRPr lang="en-IN"/>
        </a:p>
      </dgm:t>
    </dgm:pt>
    <dgm:pt modelId="{BEB24773-E881-4845-8298-5E9D6154A5B2}">
      <dgm:prSet phldrT="[Text]"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600" dirty="0" smtClean="0">
              <a:solidFill>
                <a:srgbClr val="002060"/>
              </a:solidFill>
            </a:rPr>
            <a:t>For continuous frequency distribution</a:t>
          </a:r>
          <a:endParaRPr lang="en-IN" sz="1600" dirty="0">
            <a:solidFill>
              <a:srgbClr val="002060"/>
            </a:solidFill>
          </a:endParaRPr>
        </a:p>
      </dgm:t>
    </dgm:pt>
    <dgm:pt modelId="{6E57ED66-3886-4C6C-A561-9F0D6F193AAD}" type="parTrans" cxnId="{735AC180-F8BE-4BF5-9E91-D10397AE736C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IN"/>
        </a:p>
      </dgm:t>
    </dgm:pt>
    <dgm:pt modelId="{3C36DC41-33B3-449B-A47A-7322E7A85848}" type="sibTrans" cxnId="{735AC180-F8BE-4BF5-9E91-D10397AE736C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664E26EF-338C-48DB-BC4A-415863E563E4}">
          <dgm:prSet phldrT="[Text]" custT="1"/>
          <dgm:spPr>
            <a:scene3d>
              <a:camera prst="orthographicFront"/>
              <a:lightRig rig="threePt" dir="t"/>
            </a:scene3d>
            <a:sp3d>
              <a:bevelT/>
            </a:sp3d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𝑙</m:t>
                    </m:r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r>
                          <a:rPr lang="en-US" sz="1600" b="0" i="1" smtClean="0">
                            <a:latin typeface="Cambria Math"/>
                          </a:rPr>
                          <m:t>.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</m:den>
                    </m:f>
                    <m:r>
                      <a:rPr lang="en-US" sz="16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h</m:t>
                    </m:r>
                  </m:oMath>
                </m:oMathPara>
              </a14:m>
              <a:endParaRPr lang="en-IN" sz="1600" dirty="0"/>
            </a:p>
          </dgm:t>
        </dgm:pt>
      </mc:Choice>
      <mc:Fallback xmlns="">
        <dgm:pt modelId="{664E26EF-338C-48DB-BC4A-415863E563E4}">
          <dgm:prSet phldrT="[Text]" custT="1"/>
          <dgm:spPr>
            <a:scene3d>
              <a:camera prst="orthographicFront"/>
              <a:lightRig rig="threePt" dir="t"/>
            </a:scene3d>
            <a:sp3d>
              <a:bevelT/>
            </a:sp3d>
          </dgm:spPr>
          <dgm:t>
            <a:bodyPr/>
            <a:lstStyle/>
            <a:p>
              <a:pPr/>
              <a:r>
                <a:rPr lang="en-US" sz="1600" b="0" i="0" smtClean="0">
                  <a:latin typeface="Cambria Math"/>
                </a:rPr>
                <a:t>𝑙+(𝑁/2−𝑐.𝑓.)/𝑓</a:t>
              </a:r>
              <a:r>
                <a:rPr lang="en-US" sz="1600" b="0" i="0" smtClean="0">
                  <a:latin typeface="Cambria Math"/>
                  <a:ea typeface="Cambria Math"/>
                </a:rPr>
                <a:t>×ℎ</a:t>
              </a:r>
              <a:endParaRPr lang="en-IN" sz="1600" dirty="0"/>
            </a:p>
          </dgm:t>
        </dgm:pt>
      </mc:Fallback>
    </mc:AlternateContent>
    <dgm:pt modelId="{946A9D68-E555-4A46-9A99-BD1A998FD0FA}" type="parTrans" cxnId="{083ECD0C-ABA9-4DF5-B650-82A071F5EC52}">
      <dgm:prSet/>
      <dgm:spPr/>
      <dgm:t>
        <a:bodyPr/>
        <a:lstStyle/>
        <a:p>
          <a:endParaRPr lang="en-IN"/>
        </a:p>
      </dgm:t>
    </dgm:pt>
    <dgm:pt modelId="{A6194CF2-6F31-4F5C-941B-5F6841186038}" type="sibTrans" cxnId="{083ECD0C-ABA9-4DF5-B650-82A071F5EC52}">
      <dgm:prSet/>
      <dgm:spPr/>
      <dgm:t>
        <a:bodyPr/>
        <a:lstStyle/>
        <a:p>
          <a:endParaRPr lang="en-IN"/>
        </a:p>
      </dgm:t>
    </dgm:pt>
    <dgm:pt modelId="{FCA53699-EA7F-43DA-B226-EBADB8959AA7}" type="pres">
      <dgm:prSet presAssocID="{C3AD2F11-28F3-40C0-8637-B2667A0B7D07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01AF156-6A2D-44F0-83DC-7B036A0C761C}" type="pres">
      <dgm:prSet presAssocID="{C3AD2F11-28F3-40C0-8637-B2667A0B7D07}" presName="cycl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83F77EE1-14B9-49A1-80BD-73B5CAE1FEF2}" type="pres">
      <dgm:prSet presAssocID="{C3AD2F11-28F3-40C0-8637-B2667A0B7D07}" presName="centerShap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15D28453-F6BF-4ACD-98E4-0BC39031BC47}" type="pres">
      <dgm:prSet presAssocID="{C3AD2F11-28F3-40C0-8637-B2667A0B7D07}" presName="connSite" presStyleLbl="node1" presStyleIdx="0" presStyleCnt="4"/>
      <dgm:spPr>
        <a:scene3d>
          <a:camera prst="orthographicFront"/>
          <a:lightRig rig="threePt" dir="t"/>
        </a:scene3d>
        <a:sp3d>
          <a:bevelT/>
        </a:sp3d>
      </dgm:spPr>
    </dgm:pt>
    <dgm:pt modelId="{E0BB2FBA-AF6C-4860-82A8-A8E6DB2C2BE5}" type="pres">
      <dgm:prSet presAssocID="{C3AD2F11-28F3-40C0-8637-B2667A0B7D07}" presName="visible" presStyleLbl="node1" presStyleIdx="0" presStyleCnt="4"/>
      <dgm:spPr>
        <a:scene3d>
          <a:camera prst="orthographicFront"/>
          <a:lightRig rig="threePt" dir="t"/>
        </a:scene3d>
        <a:sp3d>
          <a:bevelT/>
        </a:sp3d>
      </dgm:spPr>
    </dgm:pt>
    <dgm:pt modelId="{714C58E9-F2BC-4C9D-AC26-644382E909B0}" type="pres">
      <dgm:prSet presAssocID="{7D75FF4E-0F47-4F87-8E9B-15B0883AEB50}" presName="Name25" presStyleLbl="parChTrans1D1" presStyleIdx="0" presStyleCnt="3"/>
      <dgm:spPr/>
      <dgm:t>
        <a:bodyPr/>
        <a:lstStyle/>
        <a:p>
          <a:endParaRPr lang="en-IN"/>
        </a:p>
      </dgm:t>
    </dgm:pt>
    <dgm:pt modelId="{1BE7D718-731C-47DA-A268-5014136BB77C}" type="pres">
      <dgm:prSet presAssocID="{57F09D95-47EC-4901-B2BD-01D36D363061}" presName="nod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A4D2D07F-C85B-4CF6-A2CF-F779F75427EF}" type="pres">
      <dgm:prSet presAssocID="{57F09D95-47EC-4901-B2BD-01D36D363061}" presName="parentNode" presStyleLbl="node1" presStyleIdx="1" presStyleCnt="4" custScaleX="98998" custScaleY="8983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2E86F2-653B-456C-9BC5-059CD69D323B}" type="pres">
      <dgm:prSet presAssocID="{57F09D95-47EC-4901-B2BD-01D36D363061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CF22BA-A121-471C-B428-8466097040CB}" type="pres">
      <dgm:prSet presAssocID="{48A09F3B-D0BB-480F-8EB8-5318B6DE5E69}" presName="Name25" presStyleLbl="parChTrans1D1" presStyleIdx="1" presStyleCnt="3"/>
      <dgm:spPr/>
      <dgm:t>
        <a:bodyPr/>
        <a:lstStyle/>
        <a:p>
          <a:endParaRPr lang="en-IN"/>
        </a:p>
      </dgm:t>
    </dgm:pt>
    <dgm:pt modelId="{68763533-3D5E-4424-BF34-4F78D1C97EB7}" type="pres">
      <dgm:prSet presAssocID="{BCDAF538-D2D2-4951-B96C-4BA11209E3FE}" presName="nod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118CC086-CFEA-4A58-A81C-AB30CA4B0852}" type="pres">
      <dgm:prSet presAssocID="{BCDAF538-D2D2-4951-B96C-4BA11209E3FE}" presName="parentNode" presStyleLbl="node1" presStyleIdx="2" presStyleCnt="4" custScaleX="111013" custScaleY="10012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8E2FDA4-B3FB-4936-81C9-7EF461674216}" type="pres">
      <dgm:prSet presAssocID="{BCDAF538-D2D2-4951-B96C-4BA11209E3FE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DBDCB6-90A1-4092-8786-74826B60A83C}" type="pres">
      <dgm:prSet presAssocID="{6E57ED66-3886-4C6C-A561-9F0D6F193AAD}" presName="Name25" presStyleLbl="parChTrans1D1" presStyleIdx="2" presStyleCnt="3"/>
      <dgm:spPr/>
      <dgm:t>
        <a:bodyPr/>
        <a:lstStyle/>
        <a:p>
          <a:endParaRPr lang="en-IN"/>
        </a:p>
      </dgm:t>
    </dgm:pt>
    <dgm:pt modelId="{3F0AFF11-5586-4BAD-9012-E9F20B504282}" type="pres">
      <dgm:prSet presAssocID="{BEB24773-E881-4845-8298-5E9D6154A5B2}" presName="nod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00D543B8-3C38-47DC-87EC-952E951D31FE}" type="pres">
      <dgm:prSet presAssocID="{BEB24773-E881-4845-8298-5E9D6154A5B2}" presName="parentNode" presStyleLbl="node1" presStyleIdx="3" presStyleCnt="4" custScaleX="107829" custScaleY="103002" custLinFactNeighborX="1252" custLinFactNeighborY="-255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7440F1-D53A-4993-9F51-D65699159CDE}" type="pres">
      <dgm:prSet presAssocID="{BEB24773-E881-4845-8298-5E9D6154A5B2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A480EFA-B893-4DC1-A0C7-2B598653ED65}" type="presOf" srcId="{3D436487-1FE9-4C14-9B20-EE4D152F3BFA}" destId="{88E2FDA4-B3FB-4936-81C9-7EF461674216}" srcOrd="0" destOrd="0" presId="urn:microsoft.com/office/officeart/2005/8/layout/radial2"/>
    <dgm:cxn modelId="{083ECD0C-ABA9-4DF5-B650-82A071F5EC52}" srcId="{BEB24773-E881-4845-8298-5E9D6154A5B2}" destId="{664E26EF-338C-48DB-BC4A-415863E563E4}" srcOrd="0" destOrd="0" parTransId="{946A9D68-E555-4A46-9A99-BD1A998FD0FA}" sibTransId="{A6194CF2-6F31-4F5C-941B-5F6841186038}"/>
    <dgm:cxn modelId="{172B2789-BF9F-4A82-AD53-79C1BFAD70C4}" type="presOf" srcId="{BEB24773-E881-4845-8298-5E9D6154A5B2}" destId="{00D543B8-3C38-47DC-87EC-952E951D31FE}" srcOrd="0" destOrd="0" presId="urn:microsoft.com/office/officeart/2005/8/layout/radial2"/>
    <dgm:cxn modelId="{3707B9B9-02F4-4021-8C65-001D416D2C6E}" srcId="{BCDAF538-D2D2-4951-B96C-4BA11209E3FE}" destId="{3D436487-1FE9-4C14-9B20-EE4D152F3BFA}" srcOrd="0" destOrd="0" parTransId="{2048F68D-A7E1-45F2-83EF-56DB7E00AD95}" sibTransId="{D2B749C3-916A-44C6-A8D3-AB3672E2C147}"/>
    <dgm:cxn modelId="{D18A1155-5B4B-4F26-A576-2FA08C1532B8}" srcId="{C3AD2F11-28F3-40C0-8637-B2667A0B7D07}" destId="{BCDAF538-D2D2-4951-B96C-4BA11209E3FE}" srcOrd="1" destOrd="0" parTransId="{48A09F3B-D0BB-480F-8EB8-5318B6DE5E69}" sibTransId="{897208F0-221A-4074-AB60-FEEBAB31FFDC}"/>
    <dgm:cxn modelId="{B8163CE0-209B-4D5C-AC40-3E4138BEF1E8}" type="presOf" srcId="{664E26EF-338C-48DB-BC4A-415863E563E4}" destId="{307440F1-D53A-4993-9F51-D65699159CDE}" srcOrd="0" destOrd="0" presId="urn:microsoft.com/office/officeart/2005/8/layout/radial2"/>
    <dgm:cxn modelId="{6315D574-5F15-424C-84F3-979D105D4B00}" type="presOf" srcId="{BCDAF538-D2D2-4951-B96C-4BA11209E3FE}" destId="{118CC086-CFEA-4A58-A81C-AB30CA4B0852}" srcOrd="0" destOrd="0" presId="urn:microsoft.com/office/officeart/2005/8/layout/radial2"/>
    <dgm:cxn modelId="{532E5B78-27C0-484C-A6E0-07A5ECCA5A9C}" type="presOf" srcId="{C3AD2F11-28F3-40C0-8637-B2667A0B7D07}" destId="{FCA53699-EA7F-43DA-B226-EBADB8959AA7}" srcOrd="0" destOrd="0" presId="urn:microsoft.com/office/officeart/2005/8/layout/radial2"/>
    <dgm:cxn modelId="{8658DF45-5A37-4657-8BA5-1633DD4A875A}" type="presOf" srcId="{57F09D95-47EC-4901-B2BD-01D36D363061}" destId="{A4D2D07F-C85B-4CF6-A2CF-F779F75427EF}" srcOrd="0" destOrd="0" presId="urn:microsoft.com/office/officeart/2005/8/layout/radial2"/>
    <dgm:cxn modelId="{5BF66F4D-5F03-46D6-9402-91797878955F}" type="presOf" srcId="{9316DAA0-1637-43C5-AD9D-88F8A8941211}" destId="{E72E86F2-653B-456C-9BC5-059CD69D323B}" srcOrd="0" destOrd="0" presId="urn:microsoft.com/office/officeart/2005/8/layout/radial2"/>
    <dgm:cxn modelId="{075465F9-B3EA-4B19-A325-47426CCDF9C3}" type="presOf" srcId="{7D75FF4E-0F47-4F87-8E9B-15B0883AEB50}" destId="{714C58E9-F2BC-4C9D-AC26-644382E909B0}" srcOrd="0" destOrd="0" presId="urn:microsoft.com/office/officeart/2005/8/layout/radial2"/>
    <dgm:cxn modelId="{9B705BE3-2F78-4C1A-99D4-CAEC2534B9E7}" srcId="{57F09D95-47EC-4901-B2BD-01D36D363061}" destId="{9316DAA0-1637-43C5-AD9D-88F8A8941211}" srcOrd="0" destOrd="0" parTransId="{CD185347-AC54-4FEB-A5ED-4144AD439B2F}" sibTransId="{277D7B9A-C3E9-48F8-B26F-32B442366734}"/>
    <dgm:cxn modelId="{0C197DBB-E03A-41A1-8E8A-156332515AF5}" type="presOf" srcId="{6E57ED66-3886-4C6C-A561-9F0D6F193AAD}" destId="{E9DBDCB6-90A1-4092-8786-74826B60A83C}" srcOrd="0" destOrd="0" presId="urn:microsoft.com/office/officeart/2005/8/layout/radial2"/>
    <dgm:cxn modelId="{DAF43587-8159-4502-9670-F0B18E1F3992}" srcId="{57F09D95-47EC-4901-B2BD-01D36D363061}" destId="{00A44880-FF56-46E2-B2A0-0523CB32FE88}" srcOrd="1" destOrd="0" parTransId="{DF97B819-916A-40E3-AC54-F3823F54D939}" sibTransId="{217A00F8-0AE3-42FA-83DB-9A198016ABD2}"/>
    <dgm:cxn modelId="{557C3BA6-16FD-4838-BE1F-8AFCB0ECD686}" srcId="{C3AD2F11-28F3-40C0-8637-B2667A0B7D07}" destId="{57F09D95-47EC-4901-B2BD-01D36D363061}" srcOrd="0" destOrd="0" parTransId="{7D75FF4E-0F47-4F87-8E9B-15B0883AEB50}" sibTransId="{7C83A7C3-43FC-4007-AB32-76765F374FED}"/>
    <dgm:cxn modelId="{C91F0876-C17A-4286-BB37-A2C5CE04B79B}" type="presOf" srcId="{48A09F3B-D0BB-480F-8EB8-5318B6DE5E69}" destId="{49CF22BA-A121-471C-B428-8466097040CB}" srcOrd="0" destOrd="0" presId="urn:microsoft.com/office/officeart/2005/8/layout/radial2"/>
    <dgm:cxn modelId="{626A1407-3467-4682-92A3-D7E3ABEF129D}" type="presOf" srcId="{00A44880-FF56-46E2-B2A0-0523CB32FE88}" destId="{E72E86F2-653B-456C-9BC5-059CD69D323B}" srcOrd="0" destOrd="1" presId="urn:microsoft.com/office/officeart/2005/8/layout/radial2"/>
    <dgm:cxn modelId="{735AC180-F8BE-4BF5-9E91-D10397AE736C}" srcId="{C3AD2F11-28F3-40C0-8637-B2667A0B7D07}" destId="{BEB24773-E881-4845-8298-5E9D6154A5B2}" srcOrd="2" destOrd="0" parTransId="{6E57ED66-3886-4C6C-A561-9F0D6F193AAD}" sibTransId="{3C36DC41-33B3-449B-A47A-7322E7A85848}"/>
    <dgm:cxn modelId="{71721957-CC00-4A36-9302-606E2DEF9396}" type="presParOf" srcId="{FCA53699-EA7F-43DA-B226-EBADB8959AA7}" destId="{001AF156-6A2D-44F0-83DC-7B036A0C761C}" srcOrd="0" destOrd="0" presId="urn:microsoft.com/office/officeart/2005/8/layout/radial2"/>
    <dgm:cxn modelId="{4F747377-6FAD-4985-8026-92D1B28F9452}" type="presParOf" srcId="{001AF156-6A2D-44F0-83DC-7B036A0C761C}" destId="{83F77EE1-14B9-49A1-80BD-73B5CAE1FEF2}" srcOrd="0" destOrd="0" presId="urn:microsoft.com/office/officeart/2005/8/layout/radial2"/>
    <dgm:cxn modelId="{D7DCB23E-10D1-4D4B-9BCF-744493B66222}" type="presParOf" srcId="{83F77EE1-14B9-49A1-80BD-73B5CAE1FEF2}" destId="{15D28453-F6BF-4ACD-98E4-0BC39031BC47}" srcOrd="0" destOrd="0" presId="urn:microsoft.com/office/officeart/2005/8/layout/radial2"/>
    <dgm:cxn modelId="{5092DBE0-A292-40D4-9E86-03990B004F97}" type="presParOf" srcId="{83F77EE1-14B9-49A1-80BD-73B5CAE1FEF2}" destId="{E0BB2FBA-AF6C-4860-82A8-A8E6DB2C2BE5}" srcOrd="1" destOrd="0" presId="urn:microsoft.com/office/officeart/2005/8/layout/radial2"/>
    <dgm:cxn modelId="{D487561B-035C-4018-9289-A1A0609FC4FF}" type="presParOf" srcId="{001AF156-6A2D-44F0-83DC-7B036A0C761C}" destId="{714C58E9-F2BC-4C9D-AC26-644382E909B0}" srcOrd="1" destOrd="0" presId="urn:microsoft.com/office/officeart/2005/8/layout/radial2"/>
    <dgm:cxn modelId="{302EE062-C19F-4ED7-8599-F95BE55A0EA1}" type="presParOf" srcId="{001AF156-6A2D-44F0-83DC-7B036A0C761C}" destId="{1BE7D718-731C-47DA-A268-5014136BB77C}" srcOrd="2" destOrd="0" presId="urn:microsoft.com/office/officeart/2005/8/layout/radial2"/>
    <dgm:cxn modelId="{9DFAE5E7-2E47-48D5-B35D-1C128B661F6E}" type="presParOf" srcId="{1BE7D718-731C-47DA-A268-5014136BB77C}" destId="{A4D2D07F-C85B-4CF6-A2CF-F779F75427EF}" srcOrd="0" destOrd="0" presId="urn:microsoft.com/office/officeart/2005/8/layout/radial2"/>
    <dgm:cxn modelId="{99FA7DDE-1B21-4F53-9B6D-FAB360277A5E}" type="presParOf" srcId="{1BE7D718-731C-47DA-A268-5014136BB77C}" destId="{E72E86F2-653B-456C-9BC5-059CD69D323B}" srcOrd="1" destOrd="0" presId="urn:microsoft.com/office/officeart/2005/8/layout/radial2"/>
    <dgm:cxn modelId="{9165D75E-9B2C-4335-B51E-53950736BBFA}" type="presParOf" srcId="{001AF156-6A2D-44F0-83DC-7B036A0C761C}" destId="{49CF22BA-A121-471C-B428-8466097040CB}" srcOrd="3" destOrd="0" presId="urn:microsoft.com/office/officeart/2005/8/layout/radial2"/>
    <dgm:cxn modelId="{759FD57A-183A-4161-8DD3-5AED26CF31D9}" type="presParOf" srcId="{001AF156-6A2D-44F0-83DC-7B036A0C761C}" destId="{68763533-3D5E-4424-BF34-4F78D1C97EB7}" srcOrd="4" destOrd="0" presId="urn:microsoft.com/office/officeart/2005/8/layout/radial2"/>
    <dgm:cxn modelId="{63713B20-5E41-432B-8E84-CEE2CBA32D20}" type="presParOf" srcId="{68763533-3D5E-4424-BF34-4F78D1C97EB7}" destId="{118CC086-CFEA-4A58-A81C-AB30CA4B0852}" srcOrd="0" destOrd="0" presId="urn:microsoft.com/office/officeart/2005/8/layout/radial2"/>
    <dgm:cxn modelId="{93F628BD-1C3F-40F9-8FE5-1E2E80E93152}" type="presParOf" srcId="{68763533-3D5E-4424-BF34-4F78D1C97EB7}" destId="{88E2FDA4-B3FB-4936-81C9-7EF461674216}" srcOrd="1" destOrd="0" presId="urn:microsoft.com/office/officeart/2005/8/layout/radial2"/>
    <dgm:cxn modelId="{9164371D-BE20-4495-AAB2-3ADE3EE49050}" type="presParOf" srcId="{001AF156-6A2D-44F0-83DC-7B036A0C761C}" destId="{E9DBDCB6-90A1-4092-8786-74826B60A83C}" srcOrd="5" destOrd="0" presId="urn:microsoft.com/office/officeart/2005/8/layout/radial2"/>
    <dgm:cxn modelId="{4820F5B1-3050-4751-8CC3-5492F16A5EE9}" type="presParOf" srcId="{001AF156-6A2D-44F0-83DC-7B036A0C761C}" destId="{3F0AFF11-5586-4BAD-9012-E9F20B504282}" srcOrd="6" destOrd="0" presId="urn:microsoft.com/office/officeart/2005/8/layout/radial2"/>
    <dgm:cxn modelId="{7F0FCDC6-4E4A-45AB-8615-6ADE994B5B2A}" type="presParOf" srcId="{3F0AFF11-5586-4BAD-9012-E9F20B504282}" destId="{00D543B8-3C38-47DC-87EC-952E951D31FE}" srcOrd="0" destOrd="0" presId="urn:microsoft.com/office/officeart/2005/8/layout/radial2"/>
    <dgm:cxn modelId="{D7EC543B-D105-46D2-ADD5-F84168592B1C}" type="presParOf" srcId="{3F0AFF11-5586-4BAD-9012-E9F20B504282}" destId="{307440F1-D53A-4993-9F51-D65699159CD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AD2F11-28F3-40C0-8637-B2667A0B7D07}" type="doc">
      <dgm:prSet loTypeId="urn:microsoft.com/office/officeart/2005/8/layout/radial2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57F09D95-47EC-4901-B2BD-01D36D363061}">
      <dgm:prSet phldrT="[Text]"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600" dirty="0" smtClean="0">
              <a:solidFill>
                <a:srgbClr val="002060"/>
              </a:solidFill>
            </a:rPr>
            <a:t>For individual observations</a:t>
          </a:r>
          <a:endParaRPr lang="en-IN" sz="1600" dirty="0">
            <a:solidFill>
              <a:srgbClr val="002060"/>
            </a:solidFill>
          </a:endParaRPr>
        </a:p>
      </dgm:t>
    </dgm:pt>
    <dgm:pt modelId="{7D75FF4E-0F47-4F87-8E9B-15B0883AEB50}" type="parTrans" cxnId="{557C3BA6-16FD-4838-BE1F-8AFCB0ECD686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IN"/>
        </a:p>
      </dgm:t>
    </dgm:pt>
    <dgm:pt modelId="{7C83A7C3-43FC-4007-AB32-76765F374FED}" type="sibTrans" cxnId="{557C3BA6-16FD-4838-BE1F-8AFCB0ECD686}">
      <dgm:prSet/>
      <dgm:spPr/>
      <dgm:t>
        <a:bodyPr/>
        <a:lstStyle/>
        <a:p>
          <a:endParaRPr lang="en-IN"/>
        </a:p>
      </dgm:t>
    </dgm:pt>
    <dgm:pt modelId="{9316DAA0-1637-43C5-AD9D-88F8A8941211}">
      <dgm:prSet phldrT="[Text]" custT="1"/>
      <dgm:spPr>
        <a:blipFill rotWithShape="1">
          <a:blip xmlns:r="http://schemas.openxmlformats.org/officeDocument/2006/relationships" r:embed="rId1"/>
          <a:stretch>
            <a:fillRect l="-5590" t="-4569" r="-3416" b="-14721"/>
          </a:stretch>
        </a:blip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CD185347-AC54-4FEB-A5ED-4144AD439B2F}" type="parTrans" cxnId="{9B705BE3-2F78-4C1A-99D4-CAEC2534B9E7}">
      <dgm:prSet/>
      <dgm:spPr/>
      <dgm:t>
        <a:bodyPr/>
        <a:lstStyle/>
        <a:p>
          <a:endParaRPr lang="en-IN"/>
        </a:p>
      </dgm:t>
    </dgm:pt>
    <dgm:pt modelId="{277D7B9A-C3E9-48F8-B26F-32B442366734}" type="sibTrans" cxnId="{9B705BE3-2F78-4C1A-99D4-CAEC2534B9E7}">
      <dgm:prSet/>
      <dgm:spPr/>
      <dgm:t>
        <a:bodyPr/>
        <a:lstStyle/>
        <a:p>
          <a:endParaRPr lang="en-IN"/>
        </a:p>
      </dgm:t>
    </dgm:pt>
    <dgm:pt modelId="{00A44880-FF56-46E2-B2A0-0523CB32FE88}">
      <dgm:prSet phldrT="[Text]"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DF97B819-916A-40E3-AC54-F3823F54D939}" type="parTrans" cxnId="{DAF43587-8159-4502-9670-F0B18E1F3992}">
      <dgm:prSet/>
      <dgm:spPr/>
      <dgm:t>
        <a:bodyPr/>
        <a:lstStyle/>
        <a:p>
          <a:endParaRPr lang="en-IN"/>
        </a:p>
      </dgm:t>
    </dgm:pt>
    <dgm:pt modelId="{217A00F8-0AE3-42FA-83DB-9A198016ABD2}" type="sibTrans" cxnId="{DAF43587-8159-4502-9670-F0B18E1F3992}">
      <dgm:prSet/>
      <dgm:spPr/>
      <dgm:t>
        <a:bodyPr/>
        <a:lstStyle/>
        <a:p>
          <a:endParaRPr lang="en-IN"/>
        </a:p>
      </dgm:t>
    </dgm:pt>
    <dgm:pt modelId="{BCDAF538-D2D2-4951-B96C-4BA11209E3FE}">
      <dgm:prSet phldrT="[Text]"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600" dirty="0" smtClean="0">
              <a:solidFill>
                <a:srgbClr val="002060"/>
              </a:solidFill>
            </a:rPr>
            <a:t>For discrete frequency distribution</a:t>
          </a:r>
          <a:endParaRPr lang="en-IN" sz="1600" dirty="0">
            <a:solidFill>
              <a:srgbClr val="002060"/>
            </a:solidFill>
          </a:endParaRPr>
        </a:p>
      </dgm:t>
    </dgm:pt>
    <dgm:pt modelId="{48A09F3B-D0BB-480F-8EB8-5318B6DE5E69}" type="parTrans" cxnId="{D18A1155-5B4B-4F26-A576-2FA08C1532B8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IN"/>
        </a:p>
      </dgm:t>
    </dgm:pt>
    <dgm:pt modelId="{897208F0-221A-4074-AB60-FEEBAB31FFDC}" type="sibTrans" cxnId="{D18A1155-5B4B-4F26-A576-2FA08C1532B8}">
      <dgm:prSet/>
      <dgm:spPr/>
      <dgm:t>
        <a:bodyPr/>
        <a:lstStyle/>
        <a:p>
          <a:endParaRPr lang="en-IN"/>
        </a:p>
      </dgm:t>
    </dgm:pt>
    <dgm:pt modelId="{3D436487-1FE9-4C14-9B20-EE4D152F3BFA}">
      <dgm:prSet phldrT="[Text]" custT="1"/>
      <dgm:spPr>
        <a:blipFill rotWithShape="1">
          <a:blip xmlns:r="http://schemas.openxmlformats.org/officeDocument/2006/relationships" r:embed="rId2"/>
          <a:stretch>
            <a:fillRect l="-4986"/>
          </a:stretch>
        </a:blip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2048F68D-A7E1-45F2-83EF-56DB7E00AD95}" type="parTrans" cxnId="{3707B9B9-02F4-4021-8C65-001D416D2C6E}">
      <dgm:prSet/>
      <dgm:spPr/>
      <dgm:t>
        <a:bodyPr/>
        <a:lstStyle/>
        <a:p>
          <a:endParaRPr lang="en-IN"/>
        </a:p>
      </dgm:t>
    </dgm:pt>
    <dgm:pt modelId="{D2B749C3-916A-44C6-A8D3-AB3672E2C147}" type="sibTrans" cxnId="{3707B9B9-02F4-4021-8C65-001D416D2C6E}">
      <dgm:prSet/>
      <dgm:spPr/>
      <dgm:t>
        <a:bodyPr/>
        <a:lstStyle/>
        <a:p>
          <a:endParaRPr lang="en-IN"/>
        </a:p>
      </dgm:t>
    </dgm:pt>
    <dgm:pt modelId="{BEB24773-E881-4845-8298-5E9D6154A5B2}">
      <dgm:prSet phldrT="[Text]"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600" dirty="0" smtClean="0">
              <a:solidFill>
                <a:srgbClr val="002060"/>
              </a:solidFill>
            </a:rPr>
            <a:t>For continuous frequency distribution</a:t>
          </a:r>
          <a:endParaRPr lang="en-IN" sz="1600" dirty="0">
            <a:solidFill>
              <a:srgbClr val="002060"/>
            </a:solidFill>
          </a:endParaRPr>
        </a:p>
      </dgm:t>
    </dgm:pt>
    <dgm:pt modelId="{6E57ED66-3886-4C6C-A561-9F0D6F193AAD}" type="parTrans" cxnId="{735AC180-F8BE-4BF5-9E91-D10397AE736C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IN"/>
        </a:p>
      </dgm:t>
    </dgm:pt>
    <dgm:pt modelId="{3C36DC41-33B3-449B-A47A-7322E7A85848}" type="sibTrans" cxnId="{735AC180-F8BE-4BF5-9E91-D10397AE736C}">
      <dgm:prSet/>
      <dgm:spPr/>
      <dgm:t>
        <a:bodyPr/>
        <a:lstStyle/>
        <a:p>
          <a:endParaRPr lang="en-IN"/>
        </a:p>
      </dgm:t>
    </dgm:pt>
    <dgm:pt modelId="{664E26EF-338C-48DB-BC4A-415863E563E4}">
      <dgm:prSet phldrT="[Text]" custT="1"/>
      <dgm:spPr>
        <a:blipFill rotWithShape="1">
          <a:blip xmlns:r="http://schemas.openxmlformats.org/officeDocument/2006/relationships" r:embed="rId3"/>
          <a:stretch>
            <a:fillRect/>
          </a:stretch>
        </a:blip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946A9D68-E555-4A46-9A99-BD1A998FD0FA}" type="parTrans" cxnId="{083ECD0C-ABA9-4DF5-B650-82A071F5EC52}">
      <dgm:prSet/>
      <dgm:spPr/>
      <dgm:t>
        <a:bodyPr/>
        <a:lstStyle/>
        <a:p>
          <a:endParaRPr lang="en-IN"/>
        </a:p>
      </dgm:t>
    </dgm:pt>
    <dgm:pt modelId="{A6194CF2-6F31-4F5C-941B-5F6841186038}" type="sibTrans" cxnId="{083ECD0C-ABA9-4DF5-B650-82A071F5EC52}">
      <dgm:prSet/>
      <dgm:spPr/>
      <dgm:t>
        <a:bodyPr/>
        <a:lstStyle/>
        <a:p>
          <a:endParaRPr lang="en-IN"/>
        </a:p>
      </dgm:t>
    </dgm:pt>
    <dgm:pt modelId="{FCA53699-EA7F-43DA-B226-EBADB8959AA7}" type="pres">
      <dgm:prSet presAssocID="{C3AD2F11-28F3-40C0-8637-B2667A0B7D07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01AF156-6A2D-44F0-83DC-7B036A0C761C}" type="pres">
      <dgm:prSet presAssocID="{C3AD2F11-28F3-40C0-8637-B2667A0B7D07}" presName="cycl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83F77EE1-14B9-49A1-80BD-73B5CAE1FEF2}" type="pres">
      <dgm:prSet presAssocID="{C3AD2F11-28F3-40C0-8637-B2667A0B7D07}" presName="centerShap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15D28453-F6BF-4ACD-98E4-0BC39031BC47}" type="pres">
      <dgm:prSet presAssocID="{C3AD2F11-28F3-40C0-8637-B2667A0B7D07}" presName="connSite" presStyleLbl="node1" presStyleIdx="0" presStyleCnt="4"/>
      <dgm:spPr>
        <a:scene3d>
          <a:camera prst="orthographicFront"/>
          <a:lightRig rig="threePt" dir="t"/>
        </a:scene3d>
        <a:sp3d>
          <a:bevelT/>
        </a:sp3d>
      </dgm:spPr>
    </dgm:pt>
    <dgm:pt modelId="{E0BB2FBA-AF6C-4860-82A8-A8E6DB2C2BE5}" type="pres">
      <dgm:prSet presAssocID="{C3AD2F11-28F3-40C0-8637-B2667A0B7D07}" presName="visible" presStyleLbl="node1" presStyleIdx="0" presStyleCnt="4"/>
      <dgm:spPr>
        <a:scene3d>
          <a:camera prst="orthographicFront"/>
          <a:lightRig rig="threePt" dir="t"/>
        </a:scene3d>
        <a:sp3d>
          <a:bevelT/>
        </a:sp3d>
      </dgm:spPr>
    </dgm:pt>
    <dgm:pt modelId="{714C58E9-F2BC-4C9D-AC26-644382E909B0}" type="pres">
      <dgm:prSet presAssocID="{7D75FF4E-0F47-4F87-8E9B-15B0883AEB50}" presName="Name25" presStyleLbl="parChTrans1D1" presStyleIdx="0" presStyleCnt="3"/>
      <dgm:spPr/>
      <dgm:t>
        <a:bodyPr/>
        <a:lstStyle/>
        <a:p>
          <a:endParaRPr lang="en-IN"/>
        </a:p>
      </dgm:t>
    </dgm:pt>
    <dgm:pt modelId="{1BE7D718-731C-47DA-A268-5014136BB77C}" type="pres">
      <dgm:prSet presAssocID="{57F09D95-47EC-4901-B2BD-01D36D363061}" presName="nod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A4D2D07F-C85B-4CF6-A2CF-F779F75427EF}" type="pres">
      <dgm:prSet presAssocID="{57F09D95-47EC-4901-B2BD-01D36D363061}" presName="parentNode" presStyleLbl="node1" presStyleIdx="1" presStyleCnt="4" custScaleX="98998" custScaleY="8983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2E86F2-653B-456C-9BC5-059CD69D323B}" type="pres">
      <dgm:prSet presAssocID="{57F09D95-47EC-4901-B2BD-01D36D363061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CF22BA-A121-471C-B428-8466097040CB}" type="pres">
      <dgm:prSet presAssocID="{48A09F3B-D0BB-480F-8EB8-5318B6DE5E69}" presName="Name25" presStyleLbl="parChTrans1D1" presStyleIdx="1" presStyleCnt="3"/>
      <dgm:spPr/>
      <dgm:t>
        <a:bodyPr/>
        <a:lstStyle/>
        <a:p>
          <a:endParaRPr lang="en-IN"/>
        </a:p>
      </dgm:t>
    </dgm:pt>
    <dgm:pt modelId="{68763533-3D5E-4424-BF34-4F78D1C97EB7}" type="pres">
      <dgm:prSet presAssocID="{BCDAF538-D2D2-4951-B96C-4BA11209E3FE}" presName="nod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118CC086-CFEA-4A58-A81C-AB30CA4B0852}" type="pres">
      <dgm:prSet presAssocID="{BCDAF538-D2D2-4951-B96C-4BA11209E3FE}" presName="parentNode" presStyleLbl="node1" presStyleIdx="2" presStyleCnt="4" custScaleX="111013" custScaleY="10012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8E2FDA4-B3FB-4936-81C9-7EF461674216}" type="pres">
      <dgm:prSet presAssocID="{BCDAF538-D2D2-4951-B96C-4BA11209E3FE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DBDCB6-90A1-4092-8786-74826B60A83C}" type="pres">
      <dgm:prSet presAssocID="{6E57ED66-3886-4C6C-A561-9F0D6F193AAD}" presName="Name25" presStyleLbl="parChTrans1D1" presStyleIdx="2" presStyleCnt="3"/>
      <dgm:spPr/>
      <dgm:t>
        <a:bodyPr/>
        <a:lstStyle/>
        <a:p>
          <a:endParaRPr lang="en-IN"/>
        </a:p>
      </dgm:t>
    </dgm:pt>
    <dgm:pt modelId="{3F0AFF11-5586-4BAD-9012-E9F20B504282}" type="pres">
      <dgm:prSet presAssocID="{BEB24773-E881-4845-8298-5E9D6154A5B2}" presName="nod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00D543B8-3C38-47DC-87EC-952E951D31FE}" type="pres">
      <dgm:prSet presAssocID="{BEB24773-E881-4845-8298-5E9D6154A5B2}" presName="parentNode" presStyleLbl="node1" presStyleIdx="3" presStyleCnt="4" custScaleX="107829" custScaleY="103002" custLinFactNeighborX="1252" custLinFactNeighborY="-255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7440F1-D53A-4993-9F51-D65699159CDE}" type="pres">
      <dgm:prSet presAssocID="{BEB24773-E881-4845-8298-5E9D6154A5B2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A480EFA-B893-4DC1-A0C7-2B598653ED65}" type="presOf" srcId="{3D436487-1FE9-4C14-9B20-EE4D152F3BFA}" destId="{88E2FDA4-B3FB-4936-81C9-7EF461674216}" srcOrd="0" destOrd="0" presId="urn:microsoft.com/office/officeart/2005/8/layout/radial2"/>
    <dgm:cxn modelId="{083ECD0C-ABA9-4DF5-B650-82A071F5EC52}" srcId="{BEB24773-E881-4845-8298-5E9D6154A5B2}" destId="{664E26EF-338C-48DB-BC4A-415863E563E4}" srcOrd="0" destOrd="0" parTransId="{946A9D68-E555-4A46-9A99-BD1A998FD0FA}" sibTransId="{A6194CF2-6F31-4F5C-941B-5F6841186038}"/>
    <dgm:cxn modelId="{172B2789-BF9F-4A82-AD53-79C1BFAD70C4}" type="presOf" srcId="{BEB24773-E881-4845-8298-5E9D6154A5B2}" destId="{00D543B8-3C38-47DC-87EC-952E951D31FE}" srcOrd="0" destOrd="0" presId="urn:microsoft.com/office/officeart/2005/8/layout/radial2"/>
    <dgm:cxn modelId="{3707B9B9-02F4-4021-8C65-001D416D2C6E}" srcId="{BCDAF538-D2D2-4951-B96C-4BA11209E3FE}" destId="{3D436487-1FE9-4C14-9B20-EE4D152F3BFA}" srcOrd="0" destOrd="0" parTransId="{2048F68D-A7E1-45F2-83EF-56DB7E00AD95}" sibTransId="{D2B749C3-916A-44C6-A8D3-AB3672E2C147}"/>
    <dgm:cxn modelId="{D18A1155-5B4B-4F26-A576-2FA08C1532B8}" srcId="{C3AD2F11-28F3-40C0-8637-B2667A0B7D07}" destId="{BCDAF538-D2D2-4951-B96C-4BA11209E3FE}" srcOrd="1" destOrd="0" parTransId="{48A09F3B-D0BB-480F-8EB8-5318B6DE5E69}" sibTransId="{897208F0-221A-4074-AB60-FEEBAB31FFDC}"/>
    <dgm:cxn modelId="{B8163CE0-209B-4D5C-AC40-3E4138BEF1E8}" type="presOf" srcId="{664E26EF-338C-48DB-BC4A-415863E563E4}" destId="{307440F1-D53A-4993-9F51-D65699159CDE}" srcOrd="0" destOrd="0" presId="urn:microsoft.com/office/officeart/2005/8/layout/radial2"/>
    <dgm:cxn modelId="{6315D574-5F15-424C-84F3-979D105D4B00}" type="presOf" srcId="{BCDAF538-D2D2-4951-B96C-4BA11209E3FE}" destId="{118CC086-CFEA-4A58-A81C-AB30CA4B0852}" srcOrd="0" destOrd="0" presId="urn:microsoft.com/office/officeart/2005/8/layout/radial2"/>
    <dgm:cxn modelId="{532E5B78-27C0-484C-A6E0-07A5ECCA5A9C}" type="presOf" srcId="{C3AD2F11-28F3-40C0-8637-B2667A0B7D07}" destId="{FCA53699-EA7F-43DA-B226-EBADB8959AA7}" srcOrd="0" destOrd="0" presId="urn:microsoft.com/office/officeart/2005/8/layout/radial2"/>
    <dgm:cxn modelId="{8658DF45-5A37-4657-8BA5-1633DD4A875A}" type="presOf" srcId="{57F09D95-47EC-4901-B2BD-01D36D363061}" destId="{A4D2D07F-C85B-4CF6-A2CF-F779F75427EF}" srcOrd="0" destOrd="0" presId="urn:microsoft.com/office/officeart/2005/8/layout/radial2"/>
    <dgm:cxn modelId="{5BF66F4D-5F03-46D6-9402-91797878955F}" type="presOf" srcId="{9316DAA0-1637-43C5-AD9D-88F8A8941211}" destId="{E72E86F2-653B-456C-9BC5-059CD69D323B}" srcOrd="0" destOrd="0" presId="urn:microsoft.com/office/officeart/2005/8/layout/radial2"/>
    <dgm:cxn modelId="{075465F9-B3EA-4B19-A325-47426CCDF9C3}" type="presOf" srcId="{7D75FF4E-0F47-4F87-8E9B-15B0883AEB50}" destId="{714C58E9-F2BC-4C9D-AC26-644382E909B0}" srcOrd="0" destOrd="0" presId="urn:microsoft.com/office/officeart/2005/8/layout/radial2"/>
    <dgm:cxn modelId="{9B705BE3-2F78-4C1A-99D4-CAEC2534B9E7}" srcId="{57F09D95-47EC-4901-B2BD-01D36D363061}" destId="{9316DAA0-1637-43C5-AD9D-88F8A8941211}" srcOrd="0" destOrd="0" parTransId="{CD185347-AC54-4FEB-A5ED-4144AD439B2F}" sibTransId="{277D7B9A-C3E9-48F8-B26F-32B442366734}"/>
    <dgm:cxn modelId="{0C197DBB-E03A-41A1-8E8A-156332515AF5}" type="presOf" srcId="{6E57ED66-3886-4C6C-A561-9F0D6F193AAD}" destId="{E9DBDCB6-90A1-4092-8786-74826B60A83C}" srcOrd="0" destOrd="0" presId="urn:microsoft.com/office/officeart/2005/8/layout/radial2"/>
    <dgm:cxn modelId="{DAF43587-8159-4502-9670-F0B18E1F3992}" srcId="{57F09D95-47EC-4901-B2BD-01D36D363061}" destId="{00A44880-FF56-46E2-B2A0-0523CB32FE88}" srcOrd="1" destOrd="0" parTransId="{DF97B819-916A-40E3-AC54-F3823F54D939}" sibTransId="{217A00F8-0AE3-42FA-83DB-9A198016ABD2}"/>
    <dgm:cxn modelId="{557C3BA6-16FD-4838-BE1F-8AFCB0ECD686}" srcId="{C3AD2F11-28F3-40C0-8637-B2667A0B7D07}" destId="{57F09D95-47EC-4901-B2BD-01D36D363061}" srcOrd="0" destOrd="0" parTransId="{7D75FF4E-0F47-4F87-8E9B-15B0883AEB50}" sibTransId="{7C83A7C3-43FC-4007-AB32-76765F374FED}"/>
    <dgm:cxn modelId="{C91F0876-C17A-4286-BB37-A2C5CE04B79B}" type="presOf" srcId="{48A09F3B-D0BB-480F-8EB8-5318B6DE5E69}" destId="{49CF22BA-A121-471C-B428-8466097040CB}" srcOrd="0" destOrd="0" presId="urn:microsoft.com/office/officeart/2005/8/layout/radial2"/>
    <dgm:cxn modelId="{626A1407-3467-4682-92A3-D7E3ABEF129D}" type="presOf" srcId="{00A44880-FF56-46E2-B2A0-0523CB32FE88}" destId="{E72E86F2-653B-456C-9BC5-059CD69D323B}" srcOrd="0" destOrd="1" presId="urn:microsoft.com/office/officeart/2005/8/layout/radial2"/>
    <dgm:cxn modelId="{735AC180-F8BE-4BF5-9E91-D10397AE736C}" srcId="{C3AD2F11-28F3-40C0-8637-B2667A0B7D07}" destId="{BEB24773-E881-4845-8298-5E9D6154A5B2}" srcOrd="2" destOrd="0" parTransId="{6E57ED66-3886-4C6C-A561-9F0D6F193AAD}" sibTransId="{3C36DC41-33B3-449B-A47A-7322E7A85848}"/>
    <dgm:cxn modelId="{71721957-CC00-4A36-9302-606E2DEF9396}" type="presParOf" srcId="{FCA53699-EA7F-43DA-B226-EBADB8959AA7}" destId="{001AF156-6A2D-44F0-83DC-7B036A0C761C}" srcOrd="0" destOrd="0" presId="urn:microsoft.com/office/officeart/2005/8/layout/radial2"/>
    <dgm:cxn modelId="{4F747377-6FAD-4985-8026-92D1B28F9452}" type="presParOf" srcId="{001AF156-6A2D-44F0-83DC-7B036A0C761C}" destId="{83F77EE1-14B9-49A1-80BD-73B5CAE1FEF2}" srcOrd="0" destOrd="0" presId="urn:microsoft.com/office/officeart/2005/8/layout/radial2"/>
    <dgm:cxn modelId="{D7DCB23E-10D1-4D4B-9BCF-744493B66222}" type="presParOf" srcId="{83F77EE1-14B9-49A1-80BD-73B5CAE1FEF2}" destId="{15D28453-F6BF-4ACD-98E4-0BC39031BC47}" srcOrd="0" destOrd="0" presId="urn:microsoft.com/office/officeart/2005/8/layout/radial2"/>
    <dgm:cxn modelId="{5092DBE0-A292-40D4-9E86-03990B004F97}" type="presParOf" srcId="{83F77EE1-14B9-49A1-80BD-73B5CAE1FEF2}" destId="{E0BB2FBA-AF6C-4860-82A8-A8E6DB2C2BE5}" srcOrd="1" destOrd="0" presId="urn:microsoft.com/office/officeart/2005/8/layout/radial2"/>
    <dgm:cxn modelId="{D487561B-035C-4018-9289-A1A0609FC4FF}" type="presParOf" srcId="{001AF156-6A2D-44F0-83DC-7B036A0C761C}" destId="{714C58E9-F2BC-4C9D-AC26-644382E909B0}" srcOrd="1" destOrd="0" presId="urn:microsoft.com/office/officeart/2005/8/layout/radial2"/>
    <dgm:cxn modelId="{302EE062-C19F-4ED7-8599-F95BE55A0EA1}" type="presParOf" srcId="{001AF156-6A2D-44F0-83DC-7B036A0C761C}" destId="{1BE7D718-731C-47DA-A268-5014136BB77C}" srcOrd="2" destOrd="0" presId="urn:microsoft.com/office/officeart/2005/8/layout/radial2"/>
    <dgm:cxn modelId="{9DFAE5E7-2E47-48D5-B35D-1C128B661F6E}" type="presParOf" srcId="{1BE7D718-731C-47DA-A268-5014136BB77C}" destId="{A4D2D07F-C85B-4CF6-A2CF-F779F75427EF}" srcOrd="0" destOrd="0" presId="urn:microsoft.com/office/officeart/2005/8/layout/radial2"/>
    <dgm:cxn modelId="{99FA7DDE-1B21-4F53-9B6D-FAB360277A5E}" type="presParOf" srcId="{1BE7D718-731C-47DA-A268-5014136BB77C}" destId="{E72E86F2-653B-456C-9BC5-059CD69D323B}" srcOrd="1" destOrd="0" presId="urn:microsoft.com/office/officeart/2005/8/layout/radial2"/>
    <dgm:cxn modelId="{9165D75E-9B2C-4335-B51E-53950736BBFA}" type="presParOf" srcId="{001AF156-6A2D-44F0-83DC-7B036A0C761C}" destId="{49CF22BA-A121-471C-B428-8466097040CB}" srcOrd="3" destOrd="0" presId="urn:microsoft.com/office/officeart/2005/8/layout/radial2"/>
    <dgm:cxn modelId="{759FD57A-183A-4161-8DD3-5AED26CF31D9}" type="presParOf" srcId="{001AF156-6A2D-44F0-83DC-7B036A0C761C}" destId="{68763533-3D5E-4424-BF34-4F78D1C97EB7}" srcOrd="4" destOrd="0" presId="urn:microsoft.com/office/officeart/2005/8/layout/radial2"/>
    <dgm:cxn modelId="{63713B20-5E41-432B-8E84-CEE2CBA32D20}" type="presParOf" srcId="{68763533-3D5E-4424-BF34-4F78D1C97EB7}" destId="{118CC086-CFEA-4A58-A81C-AB30CA4B0852}" srcOrd="0" destOrd="0" presId="urn:microsoft.com/office/officeart/2005/8/layout/radial2"/>
    <dgm:cxn modelId="{93F628BD-1C3F-40F9-8FE5-1E2E80E93152}" type="presParOf" srcId="{68763533-3D5E-4424-BF34-4F78D1C97EB7}" destId="{88E2FDA4-B3FB-4936-81C9-7EF461674216}" srcOrd="1" destOrd="0" presId="urn:microsoft.com/office/officeart/2005/8/layout/radial2"/>
    <dgm:cxn modelId="{9164371D-BE20-4495-AAB2-3ADE3EE49050}" type="presParOf" srcId="{001AF156-6A2D-44F0-83DC-7B036A0C761C}" destId="{E9DBDCB6-90A1-4092-8786-74826B60A83C}" srcOrd="5" destOrd="0" presId="urn:microsoft.com/office/officeart/2005/8/layout/radial2"/>
    <dgm:cxn modelId="{4820F5B1-3050-4751-8CC3-5492F16A5EE9}" type="presParOf" srcId="{001AF156-6A2D-44F0-83DC-7B036A0C761C}" destId="{3F0AFF11-5586-4BAD-9012-E9F20B504282}" srcOrd="6" destOrd="0" presId="urn:microsoft.com/office/officeart/2005/8/layout/radial2"/>
    <dgm:cxn modelId="{7F0FCDC6-4E4A-45AB-8615-6ADE994B5B2A}" type="presParOf" srcId="{3F0AFF11-5586-4BAD-9012-E9F20B504282}" destId="{00D543B8-3C38-47DC-87EC-952E951D31FE}" srcOrd="0" destOrd="0" presId="urn:microsoft.com/office/officeart/2005/8/layout/radial2"/>
    <dgm:cxn modelId="{D7EC543B-D105-46D2-ADD5-F84168592B1C}" type="presParOf" srcId="{3F0AFF11-5586-4BAD-9012-E9F20B504282}" destId="{307440F1-D53A-4993-9F51-D65699159CD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21DF7C-62B5-4229-86E3-AEA5DD633079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3D7A780-37F4-490D-801B-5972259EAF21}" type="pres">
      <dgm:prSet presAssocID="{7E21DF7C-62B5-4229-86E3-AEA5DD63307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</dgm:ptLst>
  <dgm:cxnLst>
    <dgm:cxn modelId="{A4F4206B-A0D9-4A79-8D54-532E07356130}" type="presOf" srcId="{7E21DF7C-62B5-4229-86E3-AEA5DD633079}" destId="{63D7A780-37F4-490D-801B-5972259EAF21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E9D6ED-6CDC-4D91-95A0-EB3C768CC16E}" type="doc">
      <dgm:prSet loTypeId="urn:microsoft.com/office/officeart/2005/8/layout/pyramid2" loCatId="pyramid" qsTypeId="urn:microsoft.com/office/officeart/2005/8/quickstyle/simple1" qsCatId="simple" csTypeId="urn:microsoft.com/office/officeart/2005/8/colors/colorful3" csCatId="colorful" phldr="1"/>
      <dgm:spPr/>
    </dgm:pt>
    <dgm:pt modelId="{879608A7-3F2A-4FB7-BE74-B80A7389C01C}">
      <dgm:prSet phldrT="[Text]" custT="1"/>
      <dgm:spPr/>
      <dgm:t>
        <a:bodyPr/>
        <a:lstStyle/>
        <a:p>
          <a:r>
            <a:rPr lang="en-US" sz="1600" dirty="0" smtClean="0">
              <a:solidFill>
                <a:srgbClr val="C00000"/>
              </a:solidFill>
            </a:rPr>
            <a:t>For individual observations &amp; discrete frequency distribution</a:t>
          </a:r>
        </a:p>
        <a:p>
          <a:r>
            <a:rPr lang="en-US" sz="1600" dirty="0" smtClean="0">
              <a:solidFill>
                <a:srgbClr val="C00000"/>
              </a:solidFill>
            </a:rPr>
            <a:t>Mo= obs. With max. frequency.</a:t>
          </a:r>
          <a:endParaRPr lang="en-IN" sz="1600" dirty="0">
            <a:solidFill>
              <a:srgbClr val="C00000"/>
            </a:solidFill>
          </a:endParaRPr>
        </a:p>
      </dgm:t>
    </dgm:pt>
    <dgm:pt modelId="{868D5F8E-D914-4EB7-8E8D-6C2EA0D6FFA2}" type="parTrans" cxnId="{5B2AF9DF-9335-4001-83C9-F480A5FA357F}">
      <dgm:prSet/>
      <dgm:spPr/>
      <dgm:t>
        <a:bodyPr/>
        <a:lstStyle/>
        <a:p>
          <a:endParaRPr lang="en-IN"/>
        </a:p>
      </dgm:t>
    </dgm:pt>
    <dgm:pt modelId="{4D8418F2-01D5-4579-BEFD-81E0931EEA26}" type="sibTrans" cxnId="{5B2AF9DF-9335-4001-83C9-F480A5FA357F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636A7103-4782-4DFF-B811-395BE2CE0302}">
          <dgm:prSet phldrT="[Text]" custT="1"/>
          <dgm:spPr/>
          <dgm:t>
            <a:bodyPr/>
            <a:lstStyle/>
            <a:p>
              <a:r>
                <a:rPr lang="en-US" sz="1600" dirty="0" smtClean="0">
                  <a:solidFill>
                    <a:srgbClr val="C00000"/>
                  </a:solidFill>
                </a:rPr>
                <a:t>For continuous frequency distribution</a:t>
              </a:r>
            </a:p>
            <a:p>
              <a:r>
                <a:rPr lang="en-US" sz="1600" dirty="0" smtClean="0">
                  <a:solidFill>
                    <a:srgbClr val="C00000"/>
                  </a:solidFill>
                </a:rPr>
                <a:t>Mo=</a:t>
              </a:r>
              <a14:m>
                <m:oMath xmlns:m="http://schemas.openxmlformats.org/officeDocument/2006/math">
                  <m:r>
                    <a:rPr lang="en-US" sz="1600" b="0" i="1" smtClean="0">
                      <a:solidFill>
                        <a:srgbClr val="C00000"/>
                      </a:solidFill>
                      <a:latin typeface="Cambria Math"/>
                    </a:rPr>
                    <m:t>𝑙</m:t>
                  </m:r>
                  <m:r>
                    <a:rPr lang="en-US" sz="1600" b="0" i="1" smtClean="0">
                      <a:solidFill>
                        <a:srgbClr val="C00000"/>
                      </a:solidFill>
                      <a:latin typeface="Cambria Math"/>
                    </a:rPr>
                    <m:t>+</m:t>
                  </m:r>
                  <m:f>
                    <m:fPr>
                      <m:ctrlPr>
                        <a:rPr lang="en-US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</m:ctrlPr>
                    </m:fPr>
                    <m:num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𝑓𝑚</m:t>
                      </m:r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1</m:t>
                      </m:r>
                    </m:num>
                    <m:den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𝑓𝑚</m:t>
                      </m:r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1−</m:t>
                      </m:r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2</m:t>
                      </m:r>
                    </m:den>
                  </m:f>
                  <m:r>
                    <a:rPr lang="en-US" sz="1600" b="0" i="1" smtClean="0">
                      <a:solidFill>
                        <a:srgbClr val="C00000"/>
                      </a:solidFill>
                      <a:latin typeface="Cambria Math"/>
                      <a:ea typeface="Cambria Math"/>
                    </a:rPr>
                    <m:t>×</m:t>
                  </m:r>
                  <m:r>
                    <a:rPr lang="en-US" sz="1600" b="0" i="1" smtClean="0">
                      <a:solidFill>
                        <a:srgbClr val="C00000"/>
                      </a:solidFill>
                      <a:latin typeface="Cambria Math"/>
                      <a:ea typeface="Cambria Math"/>
                    </a:rPr>
                    <m:t>h</m:t>
                  </m:r>
                </m:oMath>
              </a14:m>
              <a:endParaRPr lang="en-IN" sz="1600" dirty="0">
                <a:solidFill>
                  <a:srgbClr val="C00000"/>
                </a:solidFill>
              </a:endParaRPr>
            </a:p>
          </dgm:t>
        </dgm:pt>
      </mc:Choice>
      <mc:Fallback xmlns="">
        <dgm:pt modelId="{636A7103-4782-4DFF-B811-395BE2CE0302}">
          <dgm:prSet phldrT="[Text]" custT="1"/>
          <dgm:spPr/>
          <dgm:t>
            <a:bodyPr/>
            <a:lstStyle/>
            <a:p>
              <a:r>
                <a:rPr lang="en-US" sz="1600" dirty="0" smtClean="0">
                  <a:solidFill>
                    <a:srgbClr val="C00000"/>
                  </a:solidFill>
                </a:rPr>
                <a:t>For continuous frequency distribution</a:t>
              </a:r>
            </a:p>
            <a:p>
              <a:r>
                <a:rPr lang="en-US" sz="1600" dirty="0" smtClean="0">
                  <a:solidFill>
                    <a:srgbClr val="C00000"/>
                  </a:solidFill>
                </a:rPr>
                <a:t>Mo=</a:t>
              </a:r>
              <a:r>
                <a:rPr lang="en-US" sz="1600" b="0" i="0" smtClean="0">
                  <a:solidFill>
                    <a:srgbClr val="C00000"/>
                  </a:solidFill>
                  <a:latin typeface="Cambria Math"/>
                </a:rPr>
                <a:t>𝑙+(𝑓𝑚−𝑓1)/(2𝑓𝑚−𝑓1−𝑓2)</a:t>
              </a:r>
              <a:r>
                <a:rPr lang="en-US" sz="1600" b="0" i="0" smtClean="0">
                  <a:solidFill>
                    <a:srgbClr val="C00000"/>
                  </a:solidFill>
                  <a:latin typeface="Cambria Math"/>
                  <a:ea typeface="Cambria Math"/>
                </a:rPr>
                <a:t>×ℎ</a:t>
              </a:r>
              <a:endParaRPr lang="en-IN" sz="1600" dirty="0">
                <a:solidFill>
                  <a:srgbClr val="C00000"/>
                </a:solidFill>
              </a:endParaRPr>
            </a:p>
          </dgm:t>
        </dgm:pt>
      </mc:Fallback>
    </mc:AlternateContent>
    <dgm:pt modelId="{B2D63CB3-F615-4FCE-B1E9-1D80D3DBE1D7}" type="parTrans" cxnId="{08617792-29FC-4A12-9D9B-86681BFBAEF2}">
      <dgm:prSet/>
      <dgm:spPr/>
      <dgm:t>
        <a:bodyPr/>
        <a:lstStyle/>
        <a:p>
          <a:endParaRPr lang="en-IN"/>
        </a:p>
      </dgm:t>
    </dgm:pt>
    <dgm:pt modelId="{306D5311-4FE8-4B9C-9043-FF33873ADFCD}" type="sibTrans" cxnId="{08617792-29FC-4A12-9D9B-86681BFBAEF2}">
      <dgm:prSet/>
      <dgm:spPr/>
      <dgm:t>
        <a:bodyPr/>
        <a:lstStyle/>
        <a:p>
          <a:endParaRPr lang="en-IN"/>
        </a:p>
      </dgm:t>
    </dgm:pt>
    <dgm:pt modelId="{58D7479A-E72A-4EF9-B336-B7E855EEBF55}" type="pres">
      <dgm:prSet presAssocID="{A3E9D6ED-6CDC-4D91-95A0-EB3C768CC16E}" presName="compositeShape" presStyleCnt="0">
        <dgm:presLayoutVars>
          <dgm:dir/>
          <dgm:resizeHandles/>
        </dgm:presLayoutVars>
      </dgm:prSet>
      <dgm:spPr/>
    </dgm:pt>
    <dgm:pt modelId="{F8558BD2-7298-4034-AFC8-E8DAD6EA1268}" type="pres">
      <dgm:prSet presAssocID="{A3E9D6ED-6CDC-4D91-95A0-EB3C768CC16E}" presName="pyramid" presStyleLbl="node1" presStyleIdx="0" presStyleCnt="1"/>
      <dgm:spPr/>
    </dgm:pt>
    <dgm:pt modelId="{B0D9D4C4-EE3F-4A07-AB0A-02ECA226449D}" type="pres">
      <dgm:prSet presAssocID="{A3E9D6ED-6CDC-4D91-95A0-EB3C768CC16E}" presName="theList" presStyleCnt="0"/>
      <dgm:spPr/>
    </dgm:pt>
    <dgm:pt modelId="{8B595ED8-94C4-4CDC-98CF-66E2FC3F0F92}" type="pres">
      <dgm:prSet presAssocID="{879608A7-3F2A-4FB7-BE74-B80A7389C01C}" presName="aNode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9B64CF0-7D85-475B-9C33-F38F0EB23012}" type="pres">
      <dgm:prSet presAssocID="{879608A7-3F2A-4FB7-BE74-B80A7389C01C}" presName="aSpace" presStyleCnt="0"/>
      <dgm:spPr/>
    </dgm:pt>
    <dgm:pt modelId="{20B86EF7-1840-4E4D-9F8E-858429ED0784}" type="pres">
      <dgm:prSet presAssocID="{636A7103-4782-4DFF-B811-395BE2CE0302}" presName="aNode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8E8FD4-1CDE-472B-BE51-988F0BB9BE8C}" type="pres">
      <dgm:prSet presAssocID="{636A7103-4782-4DFF-B811-395BE2CE0302}" presName="aSpace" presStyleCnt="0"/>
      <dgm:spPr/>
    </dgm:pt>
  </dgm:ptLst>
  <dgm:cxnLst>
    <dgm:cxn modelId="{5623CF88-2E90-4B21-AC6B-581858C773F5}" type="presOf" srcId="{879608A7-3F2A-4FB7-BE74-B80A7389C01C}" destId="{8B595ED8-94C4-4CDC-98CF-66E2FC3F0F92}" srcOrd="0" destOrd="0" presId="urn:microsoft.com/office/officeart/2005/8/layout/pyramid2"/>
    <dgm:cxn modelId="{588F93D7-AC27-468E-95BB-252A3ADC586D}" type="presOf" srcId="{636A7103-4782-4DFF-B811-395BE2CE0302}" destId="{20B86EF7-1840-4E4D-9F8E-858429ED0784}" srcOrd="0" destOrd="0" presId="urn:microsoft.com/office/officeart/2005/8/layout/pyramid2"/>
    <dgm:cxn modelId="{5B2AF9DF-9335-4001-83C9-F480A5FA357F}" srcId="{A3E9D6ED-6CDC-4D91-95A0-EB3C768CC16E}" destId="{879608A7-3F2A-4FB7-BE74-B80A7389C01C}" srcOrd="0" destOrd="0" parTransId="{868D5F8E-D914-4EB7-8E8D-6C2EA0D6FFA2}" sibTransId="{4D8418F2-01D5-4579-BEFD-81E0931EEA26}"/>
    <dgm:cxn modelId="{9C2C7315-49BC-4843-BECE-427BD73769F6}" type="presOf" srcId="{A3E9D6ED-6CDC-4D91-95A0-EB3C768CC16E}" destId="{58D7479A-E72A-4EF9-B336-B7E855EEBF55}" srcOrd="0" destOrd="0" presId="urn:microsoft.com/office/officeart/2005/8/layout/pyramid2"/>
    <dgm:cxn modelId="{08617792-29FC-4A12-9D9B-86681BFBAEF2}" srcId="{A3E9D6ED-6CDC-4D91-95A0-EB3C768CC16E}" destId="{636A7103-4782-4DFF-B811-395BE2CE0302}" srcOrd="1" destOrd="0" parTransId="{B2D63CB3-F615-4FCE-B1E9-1D80D3DBE1D7}" sibTransId="{306D5311-4FE8-4B9C-9043-FF33873ADFCD}"/>
    <dgm:cxn modelId="{87AF6CD5-0DB5-4A21-AB73-7129A17BFA6C}" type="presParOf" srcId="{58D7479A-E72A-4EF9-B336-B7E855EEBF55}" destId="{F8558BD2-7298-4034-AFC8-E8DAD6EA1268}" srcOrd="0" destOrd="0" presId="urn:microsoft.com/office/officeart/2005/8/layout/pyramid2"/>
    <dgm:cxn modelId="{66B627D3-295C-4F18-BD91-A999251E9D22}" type="presParOf" srcId="{58D7479A-E72A-4EF9-B336-B7E855EEBF55}" destId="{B0D9D4C4-EE3F-4A07-AB0A-02ECA226449D}" srcOrd="1" destOrd="0" presId="urn:microsoft.com/office/officeart/2005/8/layout/pyramid2"/>
    <dgm:cxn modelId="{3BEC0AFE-DE73-4AD4-889F-F446282C10A3}" type="presParOf" srcId="{B0D9D4C4-EE3F-4A07-AB0A-02ECA226449D}" destId="{8B595ED8-94C4-4CDC-98CF-66E2FC3F0F92}" srcOrd="0" destOrd="0" presId="urn:microsoft.com/office/officeart/2005/8/layout/pyramid2"/>
    <dgm:cxn modelId="{D65BC483-CAA1-495E-AC3D-0D1D07D930C7}" type="presParOf" srcId="{B0D9D4C4-EE3F-4A07-AB0A-02ECA226449D}" destId="{89B64CF0-7D85-475B-9C33-F38F0EB23012}" srcOrd="1" destOrd="0" presId="urn:microsoft.com/office/officeart/2005/8/layout/pyramid2"/>
    <dgm:cxn modelId="{E8A4F1D8-4D6E-402B-9B80-D68BA33ED835}" type="presParOf" srcId="{B0D9D4C4-EE3F-4A07-AB0A-02ECA226449D}" destId="{20B86EF7-1840-4E4D-9F8E-858429ED0784}" srcOrd="2" destOrd="0" presId="urn:microsoft.com/office/officeart/2005/8/layout/pyramid2"/>
    <dgm:cxn modelId="{69B214E4-9A9A-44B4-8C9A-FB1245B0DAD8}" type="presParOf" srcId="{B0D9D4C4-EE3F-4A07-AB0A-02ECA226449D}" destId="{068E8FD4-1CDE-472B-BE51-988F0BB9BE8C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3E9D6ED-6CDC-4D91-95A0-EB3C768CC16E}" type="doc">
      <dgm:prSet loTypeId="urn:microsoft.com/office/officeart/2005/8/layout/pyramid2" loCatId="pyramid" qsTypeId="urn:microsoft.com/office/officeart/2005/8/quickstyle/simple1" qsCatId="simple" csTypeId="urn:microsoft.com/office/officeart/2005/8/colors/colorful3" csCatId="colorful" phldr="1"/>
      <dgm:spPr/>
    </dgm:pt>
    <dgm:pt modelId="{879608A7-3F2A-4FB7-BE74-B80A7389C01C}">
      <dgm:prSet phldrT="[Text]" custT="1"/>
      <dgm:spPr/>
      <dgm:t>
        <a:bodyPr/>
        <a:lstStyle/>
        <a:p>
          <a:r>
            <a:rPr lang="en-US" sz="1600" dirty="0" smtClean="0">
              <a:solidFill>
                <a:srgbClr val="C00000"/>
              </a:solidFill>
            </a:rPr>
            <a:t>For individual observations &amp; discrete frequency distribution</a:t>
          </a:r>
        </a:p>
        <a:p>
          <a:r>
            <a:rPr lang="en-US" sz="1600" dirty="0" smtClean="0">
              <a:solidFill>
                <a:srgbClr val="C00000"/>
              </a:solidFill>
            </a:rPr>
            <a:t>Mo= obs. With max. frequency.</a:t>
          </a:r>
          <a:endParaRPr lang="en-IN" sz="1600" dirty="0">
            <a:solidFill>
              <a:srgbClr val="C00000"/>
            </a:solidFill>
          </a:endParaRPr>
        </a:p>
      </dgm:t>
    </dgm:pt>
    <dgm:pt modelId="{868D5F8E-D914-4EB7-8E8D-6C2EA0D6FFA2}" type="parTrans" cxnId="{5B2AF9DF-9335-4001-83C9-F480A5FA357F}">
      <dgm:prSet/>
      <dgm:spPr/>
      <dgm:t>
        <a:bodyPr/>
        <a:lstStyle/>
        <a:p>
          <a:endParaRPr lang="en-IN"/>
        </a:p>
      </dgm:t>
    </dgm:pt>
    <dgm:pt modelId="{4D8418F2-01D5-4579-BEFD-81E0931EEA26}" type="sibTrans" cxnId="{5B2AF9DF-9335-4001-83C9-F480A5FA357F}">
      <dgm:prSet/>
      <dgm:spPr/>
      <dgm:t>
        <a:bodyPr/>
        <a:lstStyle/>
        <a:p>
          <a:endParaRPr lang="en-IN"/>
        </a:p>
      </dgm:t>
    </dgm:pt>
    <dgm:pt modelId="{636A7103-4782-4DFF-B811-395BE2CE0302}">
      <dgm:prSet phldrT="[Text]" cust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B2D63CB3-F615-4FCE-B1E9-1D80D3DBE1D7}" type="parTrans" cxnId="{08617792-29FC-4A12-9D9B-86681BFBAEF2}">
      <dgm:prSet/>
      <dgm:spPr/>
      <dgm:t>
        <a:bodyPr/>
        <a:lstStyle/>
        <a:p>
          <a:endParaRPr lang="en-IN"/>
        </a:p>
      </dgm:t>
    </dgm:pt>
    <dgm:pt modelId="{306D5311-4FE8-4B9C-9043-FF33873ADFCD}" type="sibTrans" cxnId="{08617792-29FC-4A12-9D9B-86681BFBAEF2}">
      <dgm:prSet/>
      <dgm:spPr/>
      <dgm:t>
        <a:bodyPr/>
        <a:lstStyle/>
        <a:p>
          <a:endParaRPr lang="en-IN"/>
        </a:p>
      </dgm:t>
    </dgm:pt>
    <dgm:pt modelId="{58D7479A-E72A-4EF9-B336-B7E855EEBF55}" type="pres">
      <dgm:prSet presAssocID="{A3E9D6ED-6CDC-4D91-95A0-EB3C768CC16E}" presName="compositeShape" presStyleCnt="0">
        <dgm:presLayoutVars>
          <dgm:dir/>
          <dgm:resizeHandles/>
        </dgm:presLayoutVars>
      </dgm:prSet>
      <dgm:spPr/>
    </dgm:pt>
    <dgm:pt modelId="{F8558BD2-7298-4034-AFC8-E8DAD6EA1268}" type="pres">
      <dgm:prSet presAssocID="{A3E9D6ED-6CDC-4D91-95A0-EB3C768CC16E}" presName="pyramid" presStyleLbl="node1" presStyleIdx="0" presStyleCnt="1"/>
      <dgm:spPr/>
    </dgm:pt>
    <dgm:pt modelId="{B0D9D4C4-EE3F-4A07-AB0A-02ECA226449D}" type="pres">
      <dgm:prSet presAssocID="{A3E9D6ED-6CDC-4D91-95A0-EB3C768CC16E}" presName="theList" presStyleCnt="0"/>
      <dgm:spPr/>
    </dgm:pt>
    <dgm:pt modelId="{8B595ED8-94C4-4CDC-98CF-66E2FC3F0F92}" type="pres">
      <dgm:prSet presAssocID="{879608A7-3F2A-4FB7-BE74-B80A7389C01C}" presName="aNode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9B64CF0-7D85-475B-9C33-F38F0EB23012}" type="pres">
      <dgm:prSet presAssocID="{879608A7-3F2A-4FB7-BE74-B80A7389C01C}" presName="aSpace" presStyleCnt="0"/>
      <dgm:spPr/>
    </dgm:pt>
    <dgm:pt modelId="{20B86EF7-1840-4E4D-9F8E-858429ED0784}" type="pres">
      <dgm:prSet presAssocID="{636A7103-4782-4DFF-B811-395BE2CE0302}" presName="aNode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8E8FD4-1CDE-472B-BE51-988F0BB9BE8C}" type="pres">
      <dgm:prSet presAssocID="{636A7103-4782-4DFF-B811-395BE2CE0302}" presName="aSpace" presStyleCnt="0"/>
      <dgm:spPr/>
    </dgm:pt>
  </dgm:ptLst>
  <dgm:cxnLst>
    <dgm:cxn modelId="{588F93D7-AC27-468E-95BB-252A3ADC586D}" type="presOf" srcId="{636A7103-4782-4DFF-B811-395BE2CE0302}" destId="{20B86EF7-1840-4E4D-9F8E-858429ED0784}" srcOrd="0" destOrd="0" presId="urn:microsoft.com/office/officeart/2005/8/layout/pyramid2"/>
    <dgm:cxn modelId="{9C2C7315-49BC-4843-BECE-427BD73769F6}" type="presOf" srcId="{A3E9D6ED-6CDC-4D91-95A0-EB3C768CC16E}" destId="{58D7479A-E72A-4EF9-B336-B7E855EEBF55}" srcOrd="0" destOrd="0" presId="urn:microsoft.com/office/officeart/2005/8/layout/pyramid2"/>
    <dgm:cxn modelId="{5623CF88-2E90-4B21-AC6B-581858C773F5}" type="presOf" srcId="{879608A7-3F2A-4FB7-BE74-B80A7389C01C}" destId="{8B595ED8-94C4-4CDC-98CF-66E2FC3F0F92}" srcOrd="0" destOrd="0" presId="urn:microsoft.com/office/officeart/2005/8/layout/pyramid2"/>
    <dgm:cxn modelId="{08617792-29FC-4A12-9D9B-86681BFBAEF2}" srcId="{A3E9D6ED-6CDC-4D91-95A0-EB3C768CC16E}" destId="{636A7103-4782-4DFF-B811-395BE2CE0302}" srcOrd="1" destOrd="0" parTransId="{B2D63CB3-F615-4FCE-B1E9-1D80D3DBE1D7}" sibTransId="{306D5311-4FE8-4B9C-9043-FF33873ADFCD}"/>
    <dgm:cxn modelId="{5B2AF9DF-9335-4001-83C9-F480A5FA357F}" srcId="{A3E9D6ED-6CDC-4D91-95A0-EB3C768CC16E}" destId="{879608A7-3F2A-4FB7-BE74-B80A7389C01C}" srcOrd="0" destOrd="0" parTransId="{868D5F8E-D914-4EB7-8E8D-6C2EA0D6FFA2}" sibTransId="{4D8418F2-01D5-4579-BEFD-81E0931EEA26}"/>
    <dgm:cxn modelId="{87AF6CD5-0DB5-4A21-AB73-7129A17BFA6C}" type="presParOf" srcId="{58D7479A-E72A-4EF9-B336-B7E855EEBF55}" destId="{F8558BD2-7298-4034-AFC8-E8DAD6EA1268}" srcOrd="0" destOrd="0" presId="urn:microsoft.com/office/officeart/2005/8/layout/pyramid2"/>
    <dgm:cxn modelId="{66B627D3-295C-4F18-BD91-A999251E9D22}" type="presParOf" srcId="{58D7479A-E72A-4EF9-B336-B7E855EEBF55}" destId="{B0D9D4C4-EE3F-4A07-AB0A-02ECA226449D}" srcOrd="1" destOrd="0" presId="urn:microsoft.com/office/officeart/2005/8/layout/pyramid2"/>
    <dgm:cxn modelId="{3BEC0AFE-DE73-4AD4-889F-F446282C10A3}" type="presParOf" srcId="{B0D9D4C4-EE3F-4A07-AB0A-02ECA226449D}" destId="{8B595ED8-94C4-4CDC-98CF-66E2FC3F0F92}" srcOrd="0" destOrd="0" presId="urn:microsoft.com/office/officeart/2005/8/layout/pyramid2"/>
    <dgm:cxn modelId="{D65BC483-CAA1-495E-AC3D-0D1D07D930C7}" type="presParOf" srcId="{B0D9D4C4-EE3F-4A07-AB0A-02ECA226449D}" destId="{89B64CF0-7D85-475B-9C33-F38F0EB23012}" srcOrd="1" destOrd="0" presId="urn:microsoft.com/office/officeart/2005/8/layout/pyramid2"/>
    <dgm:cxn modelId="{E8A4F1D8-4D6E-402B-9B80-D68BA33ED835}" type="presParOf" srcId="{B0D9D4C4-EE3F-4A07-AB0A-02ECA226449D}" destId="{20B86EF7-1840-4E4D-9F8E-858429ED0784}" srcOrd="2" destOrd="0" presId="urn:microsoft.com/office/officeart/2005/8/layout/pyramid2"/>
    <dgm:cxn modelId="{69B214E4-9A9A-44B4-8C9A-FB1245B0DAD8}" type="presParOf" srcId="{B0D9D4C4-EE3F-4A07-AB0A-02ECA226449D}" destId="{068E8FD4-1CDE-472B-BE51-988F0BB9BE8C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765F81C-7ABB-4017-867A-A9C741C52CEB}" type="doc">
      <dgm:prSet loTypeId="urn:microsoft.com/office/officeart/2005/8/layout/cycle6" loCatId="relationship" qsTypeId="urn:microsoft.com/office/officeart/2005/8/quickstyle/3d9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BC030670-CCE3-48EC-8B56-A11C76FD1C3F}">
      <dgm:prSet phldrT="[Text]" custT="1"/>
      <dgm:spPr/>
      <dgm:t>
        <a:bodyPr/>
        <a:lstStyle/>
        <a:p>
          <a:r>
            <a:rPr lang="en-US" sz="1600" dirty="0" smtClean="0"/>
            <a:t>Range</a:t>
          </a:r>
          <a:endParaRPr lang="en-IN" sz="16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D5E9FA0F-416B-4D7E-9C1D-D4C0D4A237D3}" type="parTrans" cxnId="{A6B7AB6A-85A9-4F1F-B63B-90F3EE292E52}">
      <dgm:prSet/>
      <dgm:spPr/>
      <dgm:t>
        <a:bodyPr/>
        <a:lstStyle/>
        <a:p>
          <a:endParaRPr lang="en-IN"/>
        </a:p>
      </dgm:t>
    </dgm:pt>
    <dgm:pt modelId="{DF5187F7-23C9-4736-B871-4C9DB53FFB70}" type="sibTrans" cxnId="{A6B7AB6A-85A9-4F1F-B63B-90F3EE292E52}">
      <dgm:prSet/>
      <dgm:spPr/>
      <dgm:t>
        <a:bodyPr/>
        <a:lstStyle/>
        <a:p>
          <a:endParaRPr lang="en-IN"/>
        </a:p>
      </dgm:t>
    </dgm:pt>
    <dgm:pt modelId="{B07892CD-1DCD-4879-84A5-C435A22ABF26}">
      <dgm:prSet phldrT="[Text]" custT="1"/>
      <dgm:spPr/>
      <dgm:t>
        <a:bodyPr/>
        <a:lstStyle/>
        <a:p>
          <a:r>
            <a:rPr lang="en-US" sz="1600" dirty="0" smtClean="0"/>
            <a:t>Quartile Deviation</a:t>
          </a:r>
          <a:endParaRPr lang="en-IN" sz="1600" dirty="0"/>
        </a:p>
      </dgm:t>
    </dgm:pt>
    <dgm:pt modelId="{CCE655A4-7FE6-43FB-98AE-0438A275042C}" type="parTrans" cxnId="{C51D21F7-8DBE-4ED1-9DF0-3ED934AE0737}">
      <dgm:prSet/>
      <dgm:spPr/>
      <dgm:t>
        <a:bodyPr/>
        <a:lstStyle/>
        <a:p>
          <a:endParaRPr lang="en-IN"/>
        </a:p>
      </dgm:t>
    </dgm:pt>
    <dgm:pt modelId="{8A66359F-D921-4B2D-A9C9-981571C3C1FF}" type="sibTrans" cxnId="{C51D21F7-8DBE-4ED1-9DF0-3ED934AE0737}">
      <dgm:prSet/>
      <dgm:spPr/>
      <dgm:t>
        <a:bodyPr/>
        <a:lstStyle/>
        <a:p>
          <a:endParaRPr lang="en-IN"/>
        </a:p>
      </dgm:t>
    </dgm:pt>
    <dgm:pt modelId="{FBA1682F-2D82-45AC-BA7B-44902DA34322}">
      <dgm:prSet phldrT="[Text]" custT="1"/>
      <dgm:spPr/>
      <dgm:t>
        <a:bodyPr/>
        <a:lstStyle/>
        <a:p>
          <a:r>
            <a:rPr lang="en-US" sz="1600" dirty="0" smtClean="0"/>
            <a:t>Mean Deviation</a:t>
          </a:r>
          <a:endParaRPr lang="en-IN" sz="1600" dirty="0"/>
        </a:p>
      </dgm:t>
    </dgm:pt>
    <dgm:pt modelId="{C6A6F7E0-EBA3-4946-A910-940744B250AF}" type="parTrans" cxnId="{BCBBDE03-2629-4661-B752-E5429838B7D6}">
      <dgm:prSet/>
      <dgm:spPr/>
      <dgm:t>
        <a:bodyPr/>
        <a:lstStyle/>
        <a:p>
          <a:endParaRPr lang="en-IN"/>
        </a:p>
      </dgm:t>
    </dgm:pt>
    <dgm:pt modelId="{73849854-9DAB-471A-B612-9B6AFA6C8831}" type="sibTrans" cxnId="{BCBBDE03-2629-4661-B752-E5429838B7D6}">
      <dgm:prSet/>
      <dgm:spPr/>
      <dgm:t>
        <a:bodyPr/>
        <a:lstStyle/>
        <a:p>
          <a:endParaRPr lang="en-IN"/>
        </a:p>
      </dgm:t>
    </dgm:pt>
    <dgm:pt modelId="{4C1A7B05-36DE-40BE-85F0-7C33AE9F034C}">
      <dgm:prSet phldrT="[Text]" custT="1"/>
      <dgm:spPr/>
      <dgm:t>
        <a:bodyPr/>
        <a:lstStyle/>
        <a:p>
          <a:r>
            <a:rPr lang="en-US" sz="1600" dirty="0" smtClean="0"/>
            <a:t>Variance</a:t>
          </a:r>
          <a:endParaRPr lang="en-IN" sz="1600" dirty="0"/>
        </a:p>
      </dgm:t>
    </dgm:pt>
    <dgm:pt modelId="{D092D687-B4A2-40A3-9B29-E9A1B0420F8D}" type="parTrans" cxnId="{729E39E7-7E90-46B1-97DB-61CCCFAAF60D}">
      <dgm:prSet/>
      <dgm:spPr/>
      <dgm:t>
        <a:bodyPr/>
        <a:lstStyle/>
        <a:p>
          <a:endParaRPr lang="en-IN"/>
        </a:p>
      </dgm:t>
    </dgm:pt>
    <dgm:pt modelId="{33C64BCD-780A-4FD0-8351-2A1A50A645CC}" type="sibTrans" cxnId="{729E39E7-7E90-46B1-97DB-61CCCFAAF60D}">
      <dgm:prSet/>
      <dgm:spPr/>
      <dgm:t>
        <a:bodyPr/>
        <a:lstStyle/>
        <a:p>
          <a:endParaRPr lang="en-IN"/>
        </a:p>
      </dgm:t>
    </dgm:pt>
    <dgm:pt modelId="{0E937DDD-94E3-4468-8C47-1154CF4B69E5}">
      <dgm:prSet phldrT="[Text]" custT="1"/>
      <dgm:spPr/>
      <dgm:t>
        <a:bodyPr/>
        <a:lstStyle/>
        <a:p>
          <a:r>
            <a:rPr lang="en-US" sz="1600" dirty="0" smtClean="0"/>
            <a:t>Standard Deviation</a:t>
          </a:r>
          <a:endParaRPr lang="en-IN" sz="1600" dirty="0"/>
        </a:p>
      </dgm:t>
    </dgm:pt>
    <dgm:pt modelId="{6DC6AF38-FDCA-40E1-9B39-E6CC4CB7B20C}" type="parTrans" cxnId="{FBA1F752-2232-4815-BEA2-614D32DD019B}">
      <dgm:prSet/>
      <dgm:spPr/>
      <dgm:t>
        <a:bodyPr/>
        <a:lstStyle/>
        <a:p>
          <a:endParaRPr lang="en-IN"/>
        </a:p>
      </dgm:t>
    </dgm:pt>
    <dgm:pt modelId="{6767B630-0E9F-410C-B3A8-4EA92B8AA711}" type="sibTrans" cxnId="{FBA1F752-2232-4815-BEA2-614D32DD019B}">
      <dgm:prSet/>
      <dgm:spPr/>
      <dgm:t>
        <a:bodyPr/>
        <a:lstStyle/>
        <a:p>
          <a:endParaRPr lang="en-IN"/>
        </a:p>
      </dgm:t>
    </dgm:pt>
    <dgm:pt modelId="{73470EBB-9864-40EF-99F8-7236E6908C34}" type="pres">
      <dgm:prSet presAssocID="{5765F81C-7ABB-4017-867A-A9C741C52CE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0FC8211-E94B-4A2D-BFD7-333982333F5E}" type="pres">
      <dgm:prSet presAssocID="{BC030670-CCE3-48EC-8B56-A11C76FD1C3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7A6DBD-2C9D-4452-A43F-AAC77E118B4B}" type="pres">
      <dgm:prSet presAssocID="{BC030670-CCE3-48EC-8B56-A11C76FD1C3F}" presName="spNode" presStyleCnt="0"/>
      <dgm:spPr/>
    </dgm:pt>
    <dgm:pt modelId="{3D07516F-E749-4AAB-BF10-E6A8D068D8A8}" type="pres">
      <dgm:prSet presAssocID="{DF5187F7-23C9-4736-B871-4C9DB53FFB70}" presName="sibTrans" presStyleLbl="sibTrans1D1" presStyleIdx="0" presStyleCnt="5"/>
      <dgm:spPr/>
      <dgm:t>
        <a:bodyPr/>
        <a:lstStyle/>
        <a:p>
          <a:endParaRPr lang="en-IN"/>
        </a:p>
      </dgm:t>
    </dgm:pt>
    <dgm:pt modelId="{4A5EEDA0-0301-4195-A592-B81ADC0FB9D9}" type="pres">
      <dgm:prSet presAssocID="{B07892CD-1DCD-4879-84A5-C435A22ABF2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B0E242A-0285-453F-B5A6-EDB419629AFC}" type="pres">
      <dgm:prSet presAssocID="{B07892CD-1DCD-4879-84A5-C435A22ABF26}" presName="spNode" presStyleCnt="0"/>
      <dgm:spPr/>
    </dgm:pt>
    <dgm:pt modelId="{71E1BB5C-2E87-4D9E-A781-FE62F554CFAA}" type="pres">
      <dgm:prSet presAssocID="{8A66359F-D921-4B2D-A9C9-981571C3C1FF}" presName="sibTrans" presStyleLbl="sibTrans1D1" presStyleIdx="1" presStyleCnt="5"/>
      <dgm:spPr/>
      <dgm:t>
        <a:bodyPr/>
        <a:lstStyle/>
        <a:p>
          <a:endParaRPr lang="en-IN"/>
        </a:p>
      </dgm:t>
    </dgm:pt>
    <dgm:pt modelId="{FE2B0FB6-73E2-45D3-90AD-570B6C8DA61C}" type="pres">
      <dgm:prSet presAssocID="{FBA1682F-2D82-45AC-BA7B-44902DA3432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2BDCBE-AF2C-4FE1-9201-EB31F1241200}" type="pres">
      <dgm:prSet presAssocID="{FBA1682F-2D82-45AC-BA7B-44902DA34322}" presName="spNode" presStyleCnt="0"/>
      <dgm:spPr/>
    </dgm:pt>
    <dgm:pt modelId="{7B0016AD-5B8A-4513-AFCF-3CE6131A1D87}" type="pres">
      <dgm:prSet presAssocID="{73849854-9DAB-471A-B612-9B6AFA6C8831}" presName="sibTrans" presStyleLbl="sibTrans1D1" presStyleIdx="2" presStyleCnt="5"/>
      <dgm:spPr/>
      <dgm:t>
        <a:bodyPr/>
        <a:lstStyle/>
        <a:p>
          <a:endParaRPr lang="en-IN"/>
        </a:p>
      </dgm:t>
    </dgm:pt>
    <dgm:pt modelId="{3F9C5CD6-06A8-4DF6-82CC-1B1B5D2A1BD2}" type="pres">
      <dgm:prSet presAssocID="{4C1A7B05-36DE-40BE-85F0-7C33AE9F034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4CBE629-4DE5-4289-A0F9-8D1943AD970E}" type="pres">
      <dgm:prSet presAssocID="{4C1A7B05-36DE-40BE-85F0-7C33AE9F034C}" presName="spNode" presStyleCnt="0"/>
      <dgm:spPr/>
    </dgm:pt>
    <dgm:pt modelId="{E97FAFEC-2FE7-4AF8-A484-49CEF1B1B07A}" type="pres">
      <dgm:prSet presAssocID="{33C64BCD-780A-4FD0-8351-2A1A50A645CC}" presName="sibTrans" presStyleLbl="sibTrans1D1" presStyleIdx="3" presStyleCnt="5"/>
      <dgm:spPr/>
      <dgm:t>
        <a:bodyPr/>
        <a:lstStyle/>
        <a:p>
          <a:endParaRPr lang="en-IN"/>
        </a:p>
      </dgm:t>
    </dgm:pt>
    <dgm:pt modelId="{5EE7CB1C-03E9-4F4A-B909-2703526EC0F5}" type="pres">
      <dgm:prSet presAssocID="{0E937DDD-94E3-4468-8C47-1154CF4B69E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F2FF4B-507D-42DE-AF7E-C6E54EEC735D}" type="pres">
      <dgm:prSet presAssocID="{0E937DDD-94E3-4468-8C47-1154CF4B69E5}" presName="spNode" presStyleCnt="0"/>
      <dgm:spPr/>
    </dgm:pt>
    <dgm:pt modelId="{FBEFD3E6-4F1C-4AB6-839A-4EAC28FB13A7}" type="pres">
      <dgm:prSet presAssocID="{6767B630-0E9F-410C-B3A8-4EA92B8AA711}" presName="sibTrans" presStyleLbl="sibTrans1D1" presStyleIdx="4" presStyleCnt="5"/>
      <dgm:spPr/>
      <dgm:t>
        <a:bodyPr/>
        <a:lstStyle/>
        <a:p>
          <a:endParaRPr lang="en-IN"/>
        </a:p>
      </dgm:t>
    </dgm:pt>
  </dgm:ptLst>
  <dgm:cxnLst>
    <dgm:cxn modelId="{844BA35C-6B29-4149-87A0-E45C83AB91DF}" type="presOf" srcId="{BC030670-CCE3-48EC-8B56-A11C76FD1C3F}" destId="{90FC8211-E94B-4A2D-BFD7-333982333F5E}" srcOrd="0" destOrd="0" presId="urn:microsoft.com/office/officeart/2005/8/layout/cycle6"/>
    <dgm:cxn modelId="{729E39E7-7E90-46B1-97DB-61CCCFAAF60D}" srcId="{5765F81C-7ABB-4017-867A-A9C741C52CEB}" destId="{4C1A7B05-36DE-40BE-85F0-7C33AE9F034C}" srcOrd="3" destOrd="0" parTransId="{D092D687-B4A2-40A3-9B29-E9A1B0420F8D}" sibTransId="{33C64BCD-780A-4FD0-8351-2A1A50A645CC}"/>
    <dgm:cxn modelId="{67BB6F9B-492F-48BA-8E46-683799776E55}" type="presOf" srcId="{DF5187F7-23C9-4736-B871-4C9DB53FFB70}" destId="{3D07516F-E749-4AAB-BF10-E6A8D068D8A8}" srcOrd="0" destOrd="0" presId="urn:microsoft.com/office/officeart/2005/8/layout/cycle6"/>
    <dgm:cxn modelId="{FBA1F752-2232-4815-BEA2-614D32DD019B}" srcId="{5765F81C-7ABB-4017-867A-A9C741C52CEB}" destId="{0E937DDD-94E3-4468-8C47-1154CF4B69E5}" srcOrd="4" destOrd="0" parTransId="{6DC6AF38-FDCA-40E1-9B39-E6CC4CB7B20C}" sibTransId="{6767B630-0E9F-410C-B3A8-4EA92B8AA711}"/>
    <dgm:cxn modelId="{4BB052FE-B97D-4D96-A22F-917E42C68D3B}" type="presOf" srcId="{FBA1682F-2D82-45AC-BA7B-44902DA34322}" destId="{FE2B0FB6-73E2-45D3-90AD-570B6C8DA61C}" srcOrd="0" destOrd="0" presId="urn:microsoft.com/office/officeart/2005/8/layout/cycle6"/>
    <dgm:cxn modelId="{BCBBDE03-2629-4661-B752-E5429838B7D6}" srcId="{5765F81C-7ABB-4017-867A-A9C741C52CEB}" destId="{FBA1682F-2D82-45AC-BA7B-44902DA34322}" srcOrd="2" destOrd="0" parTransId="{C6A6F7E0-EBA3-4946-A910-940744B250AF}" sibTransId="{73849854-9DAB-471A-B612-9B6AFA6C8831}"/>
    <dgm:cxn modelId="{6329EE92-CFC0-46A8-A65F-CABB9B462895}" type="presOf" srcId="{73849854-9DAB-471A-B612-9B6AFA6C8831}" destId="{7B0016AD-5B8A-4513-AFCF-3CE6131A1D87}" srcOrd="0" destOrd="0" presId="urn:microsoft.com/office/officeart/2005/8/layout/cycle6"/>
    <dgm:cxn modelId="{A6B7AB6A-85A9-4F1F-B63B-90F3EE292E52}" srcId="{5765F81C-7ABB-4017-867A-A9C741C52CEB}" destId="{BC030670-CCE3-48EC-8B56-A11C76FD1C3F}" srcOrd="0" destOrd="0" parTransId="{D5E9FA0F-416B-4D7E-9C1D-D4C0D4A237D3}" sibTransId="{DF5187F7-23C9-4736-B871-4C9DB53FFB70}"/>
    <dgm:cxn modelId="{11D6D9A3-D916-4390-A933-3ED5A592799C}" type="presOf" srcId="{B07892CD-1DCD-4879-84A5-C435A22ABF26}" destId="{4A5EEDA0-0301-4195-A592-B81ADC0FB9D9}" srcOrd="0" destOrd="0" presId="urn:microsoft.com/office/officeart/2005/8/layout/cycle6"/>
    <dgm:cxn modelId="{1F8786AF-514F-45E2-B3AE-0E3F870A02CB}" type="presOf" srcId="{5765F81C-7ABB-4017-867A-A9C741C52CEB}" destId="{73470EBB-9864-40EF-99F8-7236E6908C34}" srcOrd="0" destOrd="0" presId="urn:microsoft.com/office/officeart/2005/8/layout/cycle6"/>
    <dgm:cxn modelId="{58F49FA7-3F1E-41A4-963B-3F0A3A1AACC5}" type="presOf" srcId="{6767B630-0E9F-410C-B3A8-4EA92B8AA711}" destId="{FBEFD3E6-4F1C-4AB6-839A-4EAC28FB13A7}" srcOrd="0" destOrd="0" presId="urn:microsoft.com/office/officeart/2005/8/layout/cycle6"/>
    <dgm:cxn modelId="{C51D21F7-8DBE-4ED1-9DF0-3ED934AE0737}" srcId="{5765F81C-7ABB-4017-867A-A9C741C52CEB}" destId="{B07892CD-1DCD-4879-84A5-C435A22ABF26}" srcOrd="1" destOrd="0" parTransId="{CCE655A4-7FE6-43FB-98AE-0438A275042C}" sibTransId="{8A66359F-D921-4B2D-A9C9-981571C3C1FF}"/>
    <dgm:cxn modelId="{FBD12119-4CD9-47DF-99BB-78028B1A953C}" type="presOf" srcId="{4C1A7B05-36DE-40BE-85F0-7C33AE9F034C}" destId="{3F9C5CD6-06A8-4DF6-82CC-1B1B5D2A1BD2}" srcOrd="0" destOrd="0" presId="urn:microsoft.com/office/officeart/2005/8/layout/cycle6"/>
    <dgm:cxn modelId="{997CA4F8-6BD1-441C-AF01-0AE028BCDA94}" type="presOf" srcId="{0E937DDD-94E3-4468-8C47-1154CF4B69E5}" destId="{5EE7CB1C-03E9-4F4A-B909-2703526EC0F5}" srcOrd="0" destOrd="0" presId="urn:microsoft.com/office/officeart/2005/8/layout/cycle6"/>
    <dgm:cxn modelId="{25AC7C39-F3CB-4379-A3F8-2A7C93DFEDDE}" type="presOf" srcId="{33C64BCD-780A-4FD0-8351-2A1A50A645CC}" destId="{E97FAFEC-2FE7-4AF8-A484-49CEF1B1B07A}" srcOrd="0" destOrd="0" presId="urn:microsoft.com/office/officeart/2005/8/layout/cycle6"/>
    <dgm:cxn modelId="{31AF782E-25EA-4ADE-A303-35CDF8069F61}" type="presOf" srcId="{8A66359F-D921-4B2D-A9C9-981571C3C1FF}" destId="{71E1BB5C-2E87-4D9E-A781-FE62F554CFAA}" srcOrd="0" destOrd="0" presId="urn:microsoft.com/office/officeart/2005/8/layout/cycle6"/>
    <dgm:cxn modelId="{B08CB2AE-B850-44E0-AA4A-8679E68137D7}" type="presParOf" srcId="{73470EBB-9864-40EF-99F8-7236E6908C34}" destId="{90FC8211-E94B-4A2D-BFD7-333982333F5E}" srcOrd="0" destOrd="0" presId="urn:microsoft.com/office/officeart/2005/8/layout/cycle6"/>
    <dgm:cxn modelId="{DC9363E4-2A2A-448E-9BDC-638B8A0E7B28}" type="presParOf" srcId="{73470EBB-9864-40EF-99F8-7236E6908C34}" destId="{6A7A6DBD-2C9D-4452-A43F-AAC77E118B4B}" srcOrd="1" destOrd="0" presId="urn:microsoft.com/office/officeart/2005/8/layout/cycle6"/>
    <dgm:cxn modelId="{92A9E604-6D45-4D30-9190-9B72294618F7}" type="presParOf" srcId="{73470EBB-9864-40EF-99F8-7236E6908C34}" destId="{3D07516F-E749-4AAB-BF10-E6A8D068D8A8}" srcOrd="2" destOrd="0" presId="urn:microsoft.com/office/officeart/2005/8/layout/cycle6"/>
    <dgm:cxn modelId="{2D9E7E45-BDA9-4DB5-BCF4-A3EFD821D199}" type="presParOf" srcId="{73470EBB-9864-40EF-99F8-7236E6908C34}" destId="{4A5EEDA0-0301-4195-A592-B81ADC0FB9D9}" srcOrd="3" destOrd="0" presId="urn:microsoft.com/office/officeart/2005/8/layout/cycle6"/>
    <dgm:cxn modelId="{9A1260CC-0291-4F77-9B47-748DA423AA5B}" type="presParOf" srcId="{73470EBB-9864-40EF-99F8-7236E6908C34}" destId="{1B0E242A-0285-453F-B5A6-EDB419629AFC}" srcOrd="4" destOrd="0" presId="urn:microsoft.com/office/officeart/2005/8/layout/cycle6"/>
    <dgm:cxn modelId="{92CABF16-FC8D-48E8-9FBC-F36C6E47A92D}" type="presParOf" srcId="{73470EBB-9864-40EF-99F8-7236E6908C34}" destId="{71E1BB5C-2E87-4D9E-A781-FE62F554CFAA}" srcOrd="5" destOrd="0" presId="urn:microsoft.com/office/officeart/2005/8/layout/cycle6"/>
    <dgm:cxn modelId="{C2C06CCE-D80A-4F67-875B-DED9D6B1638A}" type="presParOf" srcId="{73470EBB-9864-40EF-99F8-7236E6908C34}" destId="{FE2B0FB6-73E2-45D3-90AD-570B6C8DA61C}" srcOrd="6" destOrd="0" presId="urn:microsoft.com/office/officeart/2005/8/layout/cycle6"/>
    <dgm:cxn modelId="{51925393-5818-4D9A-89A7-DC11B136D1F1}" type="presParOf" srcId="{73470EBB-9864-40EF-99F8-7236E6908C34}" destId="{B72BDCBE-AF2C-4FE1-9201-EB31F1241200}" srcOrd="7" destOrd="0" presId="urn:microsoft.com/office/officeart/2005/8/layout/cycle6"/>
    <dgm:cxn modelId="{62179CA7-AC85-47FA-8536-90ADDCFF0490}" type="presParOf" srcId="{73470EBB-9864-40EF-99F8-7236E6908C34}" destId="{7B0016AD-5B8A-4513-AFCF-3CE6131A1D87}" srcOrd="8" destOrd="0" presId="urn:microsoft.com/office/officeart/2005/8/layout/cycle6"/>
    <dgm:cxn modelId="{0CB26F62-9686-415E-A443-D8403EA6E9B3}" type="presParOf" srcId="{73470EBB-9864-40EF-99F8-7236E6908C34}" destId="{3F9C5CD6-06A8-4DF6-82CC-1B1B5D2A1BD2}" srcOrd="9" destOrd="0" presId="urn:microsoft.com/office/officeart/2005/8/layout/cycle6"/>
    <dgm:cxn modelId="{027F5311-E6B5-414B-95A4-7215112C3B43}" type="presParOf" srcId="{73470EBB-9864-40EF-99F8-7236E6908C34}" destId="{C4CBE629-4DE5-4289-A0F9-8D1943AD970E}" srcOrd="10" destOrd="0" presId="urn:microsoft.com/office/officeart/2005/8/layout/cycle6"/>
    <dgm:cxn modelId="{6C3F8B3F-1D64-4D6D-AEFC-69636F64B798}" type="presParOf" srcId="{73470EBB-9864-40EF-99F8-7236E6908C34}" destId="{E97FAFEC-2FE7-4AF8-A484-49CEF1B1B07A}" srcOrd="11" destOrd="0" presId="urn:microsoft.com/office/officeart/2005/8/layout/cycle6"/>
    <dgm:cxn modelId="{4D272A44-824D-4F57-A0EC-BFFC5DB3A12E}" type="presParOf" srcId="{73470EBB-9864-40EF-99F8-7236E6908C34}" destId="{5EE7CB1C-03E9-4F4A-B909-2703526EC0F5}" srcOrd="12" destOrd="0" presId="urn:microsoft.com/office/officeart/2005/8/layout/cycle6"/>
    <dgm:cxn modelId="{78083D81-39DA-40C3-AE4E-3D541A042FE5}" type="presParOf" srcId="{73470EBB-9864-40EF-99F8-7236E6908C34}" destId="{2BF2FF4B-507D-42DE-AF7E-C6E54EEC735D}" srcOrd="13" destOrd="0" presId="urn:microsoft.com/office/officeart/2005/8/layout/cycle6"/>
    <dgm:cxn modelId="{01DB5243-4A1A-4F8C-B848-E6608D43FCEE}" type="presParOf" srcId="{73470EBB-9864-40EF-99F8-7236E6908C34}" destId="{FBEFD3E6-4F1C-4AB6-839A-4EAC28FB13A7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0A725-E198-4DA6-B29F-4681AB3CBF46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C3DE1-267F-4AF2-938C-55107DF30588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For individual observations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A.M.=</a:t>
          </a:r>
          <a14:m xmlns:a14="http://schemas.microsoft.com/office/drawing/2010/main">
            <m:oMath xmlns:m="http://schemas.openxmlformats.org/officeDocument/2006/math">
              <m:nary>
                <m:naryPr>
                  <m:chr m:val="∑"/>
                  <m:ctrlPr>
                    <a:rPr lang="en-US" sz="1600" i="1" kern="120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Cambria Math"/>
                    </a:rPr>
                  </m:ctrlPr>
                </m:naryPr>
                <m:sub>
                  <m:r>
                    <m:rPr>
                      <m:brk m:alnAt="23"/>
                    </m:rPr>
                    <a:rPr lang="en-US" sz="1600" b="0" i="1" kern="120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Cambria Math"/>
                    </a:rPr>
                    <m:t>𝑖</m:t>
                  </m:r>
                  <m:r>
                    <a:rPr lang="en-US" sz="1600" b="0" i="1" kern="120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Cambria Math"/>
                    </a:rPr>
                    <m:t>=1</m:t>
                  </m:r>
                </m:sub>
                <m:sup>
                  <m:r>
                    <a:rPr lang="en-US" sz="1600" b="0" i="1" kern="120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Cambria Math"/>
                    </a:rPr>
                    <m:t>𝑛</m:t>
                  </m:r>
                </m:sup>
                <m:e>
                  <m:f>
                    <m:fPr>
                      <m:ctrlPr>
                        <a:rPr lang="en-US" sz="1600" b="0" i="1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</m:ctrlPr>
                    </m:fPr>
                    <m:num>
                      <m:r>
                        <a:rPr lang="en-US" sz="1600" b="0" i="1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𝑥𝑖</m:t>
                      </m:r>
                    </m:num>
                    <m:den>
                      <m:r>
                        <a:rPr lang="en-US" sz="1600" b="0" i="1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𝑛</m:t>
                      </m:r>
                    </m:den>
                  </m:f>
                </m:e>
              </m:nary>
            </m:oMath>
          </a14:m>
          <a:r>
            <a:rPr lang="en-IN" sz="16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  , n=number of observations</a:t>
          </a:r>
          <a:endParaRPr lang="en-IN" sz="16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564979" y="406400"/>
        <a:ext cx="5475833" cy="812800"/>
      </dsp:txXfrm>
    </dsp:sp>
    <dsp:sp modelId="{D940E55F-1B46-462F-B0E2-0B4CF93D3AD1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798BF-CDC8-4530-9BCE-194434180C3E}">
      <dsp:nvSpPr>
        <dsp:cNvPr id="0" name=""/>
        <dsp:cNvSpPr/>
      </dsp:nvSpPr>
      <dsp:spPr>
        <a:xfrm>
          <a:off x="915619" y="1574799"/>
          <a:ext cx="5180380" cy="812800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For discrete frequency distribution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A.M.=</a:t>
          </a:r>
          <a14:m xmlns:a14="http://schemas.microsoft.com/office/drawing/2010/main">
            <m:oMath xmlns:m="http://schemas.openxmlformats.org/officeDocument/2006/math">
              <m:nary>
                <m:naryPr>
                  <m:chr m:val="∑"/>
                  <m:ctrlPr>
                    <a:rPr lang="en-US" sz="1600" i="1" kern="120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Cambria Math"/>
                    </a:rPr>
                  </m:ctrlPr>
                </m:naryPr>
                <m:sub>
                  <m:r>
                    <m:rPr>
                      <m:brk m:alnAt="23"/>
                    </m:rPr>
                    <a:rPr lang="en-US" sz="1600" b="0" i="1" kern="120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Cambria Math"/>
                    </a:rPr>
                    <m:t>𝑖</m:t>
                  </m:r>
                  <m:r>
                    <a:rPr lang="en-US" sz="1600" b="0" i="1" kern="120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Cambria Math"/>
                    </a:rPr>
                    <m:t>=1</m:t>
                  </m:r>
                </m:sub>
                <m:sup>
                  <m:r>
                    <a:rPr lang="en-US" sz="1600" b="0" i="1" kern="120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Cambria Math"/>
                    </a:rPr>
                    <m:t>𝑛</m:t>
                  </m:r>
                </m:sup>
                <m:e>
                  <m:f>
                    <m:fPr>
                      <m:ctrlPr>
                        <a:rPr lang="en-US" sz="1600" b="0" i="1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</m:ctrlPr>
                    </m:fPr>
                    <m:num>
                      <m:r>
                        <a:rPr lang="en-US" sz="1600" b="0" i="1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𝑓𝑖𝑥𝑖</m:t>
                      </m:r>
                    </m:num>
                    <m:den>
                      <m:r>
                        <a:rPr lang="en-US" sz="1600" b="0" i="1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𝑁</m:t>
                      </m:r>
                    </m:den>
                  </m:f>
                </m:e>
              </m:nary>
            </m:oMath>
          </a14:m>
          <a:r>
            <a:rPr lang="en-IN" sz="16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    , N=</a:t>
          </a:r>
          <a14:m xmlns:a14="http://schemas.microsoft.com/office/drawing/2010/main">
            <m:oMath xmlns:m="http://schemas.openxmlformats.org/officeDocument/2006/math">
              <m:nary>
                <m:naryPr>
                  <m:chr m:val="∑"/>
                  <m:subHide m:val="on"/>
                  <m:supHide m:val="on"/>
                  <m:ctrlPr>
                    <a:rPr lang="en-IN" sz="1600" i="1" kern="120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Cambria Math"/>
                    </a:rPr>
                  </m:ctrlPr>
                </m:naryPr>
                <m:sub/>
                <m:sup/>
                <m:e>
                  <m:r>
                    <a:rPr lang="en-US" sz="1600" b="0" i="1" kern="120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Cambria Math"/>
                    </a:rPr>
                    <m:t>𝑓𝑖</m:t>
                  </m:r>
                </m:e>
              </m:nary>
            </m:oMath>
          </a14:m>
          <a:endParaRPr lang="en-IN" sz="16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915619" y="1574799"/>
        <a:ext cx="5180380" cy="812800"/>
      </dsp:txXfrm>
    </dsp:sp>
    <dsp:sp modelId="{FFB47588-2261-4108-92F9-996C61AC2A00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AB42A-DC97-420D-9217-E50B2FB3C1E6}">
      <dsp:nvSpPr>
        <dsp:cNvPr id="0" name=""/>
        <dsp:cNvSpPr/>
      </dsp:nvSpPr>
      <dsp:spPr>
        <a:xfrm>
          <a:off x="533384" y="2870200"/>
          <a:ext cx="5475833" cy="81280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For continuous frequency distribution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A.M.=</a:t>
          </a:r>
          <a14:m xmlns:a14="http://schemas.microsoft.com/office/drawing/2010/main">
            <m:oMath xmlns:m="http://schemas.openxmlformats.org/officeDocument/2006/math">
              <m:nary>
                <m:naryPr>
                  <m:chr m:val="∑"/>
                  <m:ctrlPr>
                    <a:rPr lang="en-US" sz="1600" i="1" kern="120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Cambria Math"/>
                    </a:rPr>
                  </m:ctrlPr>
                </m:naryPr>
                <m:sub>
                  <m:r>
                    <m:rPr>
                      <m:brk m:alnAt="23"/>
                    </m:rPr>
                    <a:rPr lang="en-US" sz="1600" b="0" i="1" kern="120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Cambria Math"/>
                    </a:rPr>
                    <m:t>𝑖</m:t>
                  </m:r>
                  <m:r>
                    <a:rPr lang="en-US" sz="1600" b="0" i="1" kern="120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Cambria Math"/>
                    </a:rPr>
                    <m:t>=1</m:t>
                  </m:r>
                </m:sub>
                <m:sup>
                  <m:r>
                    <a:rPr lang="en-US" sz="1600" b="0" i="1" kern="120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Cambria Math"/>
                    </a:rPr>
                    <m:t>𝑛</m:t>
                  </m:r>
                </m:sup>
                <m:e>
                  <m:f>
                    <m:fPr>
                      <m:ctrlPr>
                        <a:rPr lang="en-US" sz="1600" b="0" i="1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</m:ctrlPr>
                    </m:fPr>
                    <m:num>
                      <m:r>
                        <a:rPr lang="en-US" sz="1600" b="0" i="1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𝑓𝑖𝑥𝑖</m:t>
                      </m:r>
                    </m:num>
                    <m:den>
                      <m:r>
                        <a:rPr lang="en-US" sz="1600" b="0" i="1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𝑁</m:t>
                      </m:r>
                    </m:den>
                  </m:f>
                </m:e>
              </m:nary>
            </m:oMath>
          </a14:m>
          <a:r>
            <a:rPr lang="en-IN" sz="16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    , N=</a:t>
          </a:r>
          <a14:m xmlns:a14="http://schemas.microsoft.com/office/drawing/2010/main">
            <m:oMath xmlns:m="http://schemas.openxmlformats.org/officeDocument/2006/math">
              <m:nary>
                <m:naryPr>
                  <m:chr m:val="∑"/>
                  <m:subHide m:val="on"/>
                  <m:supHide m:val="on"/>
                  <m:ctrlPr>
                    <a:rPr lang="en-IN" sz="1600" i="1" kern="120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Cambria Math"/>
                    </a:rPr>
                  </m:ctrlPr>
                </m:naryPr>
                <m:sub/>
                <m:sup/>
                <m:e>
                  <m:r>
                    <a:rPr lang="en-US" sz="1600" b="0" i="1" kern="120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Cambria Math"/>
                    </a:rPr>
                    <m:t>𝑓𝑖</m:t>
                  </m:r>
                </m:e>
              </m:nary>
            </m:oMath>
          </a14:m>
          <a:r>
            <a:rPr lang="en-IN" sz="16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 &amp; xi= Mid values of class interval </a:t>
          </a:r>
          <a:endParaRPr lang="en-IN" sz="1600" kern="1200" dirty="0"/>
        </a:p>
      </dsp:txBody>
      <dsp:txXfrm>
        <a:off x="533384" y="2870200"/>
        <a:ext cx="5475833" cy="812800"/>
      </dsp:txXfrm>
    </dsp:sp>
    <dsp:sp modelId="{D2383C27-32E6-4E9C-80C0-6D08E7E492C2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BDCB6-90A1-4092-8786-74826B60A83C}">
      <dsp:nvSpPr>
        <dsp:cNvPr id="0" name=""/>
        <dsp:cNvSpPr/>
      </dsp:nvSpPr>
      <dsp:spPr>
        <a:xfrm rot="2522912">
          <a:off x="2834919" y="3096768"/>
          <a:ext cx="639732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639732" y="2377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F22BA-A121-471C-B428-8466097040CB}">
      <dsp:nvSpPr>
        <dsp:cNvPr id="0" name=""/>
        <dsp:cNvSpPr/>
      </dsp:nvSpPr>
      <dsp:spPr>
        <a:xfrm>
          <a:off x="2917259" y="2196270"/>
          <a:ext cx="672026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672026" y="2377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C58E9-F2BC-4C9D-AC26-644382E909B0}">
      <dsp:nvSpPr>
        <dsp:cNvPr id="0" name=""/>
        <dsp:cNvSpPr/>
      </dsp:nvSpPr>
      <dsp:spPr>
        <a:xfrm rot="19039447">
          <a:off x="2821534" y="1249704"/>
          <a:ext cx="723000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723000" y="2377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B2FBA-AF6C-4860-82A8-A8E6DB2C2BE5}">
      <dsp:nvSpPr>
        <dsp:cNvPr id="0" name=""/>
        <dsp:cNvSpPr/>
      </dsp:nvSpPr>
      <dsp:spPr>
        <a:xfrm>
          <a:off x="1069417" y="1133079"/>
          <a:ext cx="2173932" cy="21739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D07F-C85B-4CF6-A2CF-F779F75427EF}">
      <dsp:nvSpPr>
        <dsp:cNvPr id="0" name=""/>
        <dsp:cNvSpPr/>
      </dsp:nvSpPr>
      <dsp:spPr>
        <a:xfrm>
          <a:off x="3256058" y="24983"/>
          <a:ext cx="1291289" cy="1171771"/>
        </a:xfrm>
        <a:prstGeom prst="ellipse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2060"/>
              </a:solidFill>
            </a:rPr>
            <a:t>For individual observations</a:t>
          </a:r>
          <a:endParaRPr lang="en-IN" sz="1600" kern="1200" dirty="0">
            <a:solidFill>
              <a:srgbClr val="002060"/>
            </a:solidFill>
          </a:endParaRPr>
        </a:p>
      </dsp:txBody>
      <dsp:txXfrm>
        <a:off x="3445163" y="196585"/>
        <a:ext cx="913079" cy="828567"/>
      </dsp:txXfrm>
    </dsp:sp>
    <dsp:sp modelId="{E72E86F2-653B-456C-9BC5-059CD69D323B}">
      <dsp:nvSpPr>
        <dsp:cNvPr id="0" name=""/>
        <dsp:cNvSpPr/>
      </dsp:nvSpPr>
      <dsp:spPr>
        <a:xfrm>
          <a:off x="4694121" y="24983"/>
          <a:ext cx="1936934" cy="1171771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 value of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600" b="0" i="1" kern="1200" smtClean="0">
                      <a:latin typeface="Cambria Math"/>
                    </a:rPr>
                  </m:ctrlPr>
                </m:sSupPr>
                <m:e>
                  <m:d>
                    <m:dPr>
                      <m:begChr m:val="["/>
                      <m:endChr m:val="]"/>
                      <m:ctrlPr>
                        <a:rPr lang="en-US" sz="1600" b="0" i="1" kern="1200" smtClean="0">
                          <a:latin typeface="Cambria Math"/>
                        </a:rPr>
                      </m:ctrlPr>
                    </m:dPr>
                    <m:e>
                      <m:f>
                        <m:fPr>
                          <m:ctrlPr>
                            <a:rPr lang="en-US" sz="1600" b="0" i="1" kern="120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kern="1200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600" b="0" i="1" kern="1200" smtClean="0"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en-US" sz="1600" b="0" i="1" kern="1200" smtClean="0">
                              <a:latin typeface="Cambria Math"/>
                            </a:rPr>
                            <m:t>2</m:t>
                          </m:r>
                        </m:den>
                      </m:f>
                    </m:e>
                  </m:d>
                </m:e>
                <m:sup>
                  <m:r>
                    <a:rPr lang="en-US" sz="1600" b="0" i="1" kern="1200" smtClean="0">
                      <a:latin typeface="Cambria Math"/>
                    </a:rPr>
                    <m:t>𝑡h</m:t>
                  </m:r>
                </m:sup>
              </m:sSup>
            </m:oMath>
          </a14:m>
          <a:r>
            <a:rPr lang="en-IN" sz="1600" kern="1200" dirty="0" smtClean="0"/>
            <a:t> observation, n is odd.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Mean of middle two terms , n is even. </a:t>
          </a:r>
          <a:endParaRPr lang="en-IN" sz="1600" kern="1200" dirty="0"/>
        </a:p>
      </dsp:txBody>
      <dsp:txXfrm>
        <a:off x="4694121" y="24983"/>
        <a:ext cx="1936934" cy="1171771"/>
      </dsp:txXfrm>
    </dsp:sp>
    <dsp:sp modelId="{118CC086-CFEA-4A58-A81C-AB30CA4B0852}">
      <dsp:nvSpPr>
        <dsp:cNvPr id="0" name=""/>
        <dsp:cNvSpPr/>
      </dsp:nvSpPr>
      <dsp:spPr>
        <a:xfrm>
          <a:off x="3589286" y="1567056"/>
          <a:ext cx="1448008" cy="1305976"/>
        </a:xfrm>
        <a:prstGeom prst="ellipse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2060"/>
              </a:solidFill>
            </a:rPr>
            <a:t>For discrete frequency distribution</a:t>
          </a:r>
          <a:endParaRPr lang="en-IN" sz="1600" kern="1200" dirty="0">
            <a:solidFill>
              <a:srgbClr val="002060"/>
            </a:solidFill>
          </a:endParaRPr>
        </a:p>
      </dsp:txBody>
      <dsp:txXfrm>
        <a:off x="3801342" y="1758312"/>
        <a:ext cx="1023896" cy="923464"/>
      </dsp:txXfrm>
    </dsp:sp>
    <dsp:sp modelId="{88E2FDA4-B3FB-4936-81C9-7EF461674216}">
      <dsp:nvSpPr>
        <dsp:cNvPr id="0" name=""/>
        <dsp:cNvSpPr/>
      </dsp:nvSpPr>
      <dsp:spPr>
        <a:xfrm>
          <a:off x="4988169" y="1567056"/>
          <a:ext cx="2172012" cy="1305976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value of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600" b="0" i="1" kern="1200" smtClean="0">
                      <a:latin typeface="Cambria Math"/>
                    </a:rPr>
                  </m:ctrlPr>
                </m:sSupPr>
                <m:e>
                  <m:d>
                    <m:dPr>
                      <m:begChr m:val="["/>
                      <m:endChr m:val="]"/>
                      <m:ctrlPr>
                        <a:rPr lang="en-US" sz="1600" b="0" i="1" kern="1200" smtClean="0">
                          <a:latin typeface="Cambria Math"/>
                        </a:rPr>
                      </m:ctrlPr>
                    </m:dPr>
                    <m:e>
                      <m:f>
                        <m:fPr>
                          <m:ctrlPr>
                            <a:rPr lang="en-US" sz="1600" b="0" i="1" kern="120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kern="1200" smtClean="0"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sz="1600" b="0" i="1" kern="1200" smtClean="0">
                              <a:latin typeface="Cambria Math"/>
                            </a:rPr>
                            <m:t>2</m:t>
                          </m:r>
                        </m:den>
                      </m:f>
                    </m:e>
                  </m:d>
                </m:e>
                <m:sup>
                  <m:r>
                    <a:rPr lang="en-US" sz="1600" b="0" i="1" kern="1200" smtClean="0">
                      <a:latin typeface="Cambria Math"/>
                    </a:rPr>
                    <m:t>𝑡h</m:t>
                  </m:r>
                </m:sup>
              </m:sSup>
            </m:oMath>
          </a14:m>
          <a:r>
            <a:rPr lang="en-IN" sz="1600" kern="1200" dirty="0" smtClean="0"/>
            <a:t> observation, N=cumulative frequency</a:t>
          </a:r>
          <a:endParaRPr lang="en-IN" sz="1600" kern="1200" dirty="0"/>
        </a:p>
      </dsp:txBody>
      <dsp:txXfrm>
        <a:off x="4988169" y="1567056"/>
        <a:ext cx="2172012" cy="1305976"/>
      </dsp:txXfrm>
    </dsp:sp>
    <dsp:sp modelId="{00D543B8-3C38-47DC-87EC-952E951D31FE}">
      <dsp:nvSpPr>
        <dsp:cNvPr id="0" name=""/>
        <dsp:cNvSpPr/>
      </dsp:nvSpPr>
      <dsp:spPr>
        <a:xfrm>
          <a:off x="3200396" y="3124201"/>
          <a:ext cx="1406477" cy="1343516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2060"/>
              </a:solidFill>
            </a:rPr>
            <a:t>For continuous frequency distribution</a:t>
          </a:r>
          <a:endParaRPr lang="en-IN" sz="1600" kern="1200" dirty="0">
            <a:solidFill>
              <a:srgbClr val="002060"/>
            </a:solidFill>
          </a:endParaRPr>
        </a:p>
      </dsp:txBody>
      <dsp:txXfrm>
        <a:off x="3406370" y="3320954"/>
        <a:ext cx="994529" cy="950010"/>
      </dsp:txXfrm>
    </dsp:sp>
    <dsp:sp modelId="{307440F1-D53A-4993-9F51-D65699159CDE}">
      <dsp:nvSpPr>
        <dsp:cNvPr id="0" name=""/>
        <dsp:cNvSpPr/>
      </dsp:nvSpPr>
      <dsp:spPr>
        <a:xfrm>
          <a:off x="4609662" y="3124201"/>
          <a:ext cx="2109716" cy="1343516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/>
                </a:rPr>
                <m:t>𝑙</m:t>
              </m:r>
              <m:r>
                <a:rPr lang="en-US" sz="1600" b="0" i="1" kern="1200" smtClean="0">
                  <a:latin typeface="Cambria Math"/>
                </a:rPr>
                <m:t>+</m:t>
              </m:r>
              <m:f>
                <m:fPr>
                  <m:ctrlPr>
                    <a:rPr lang="en-US" sz="1600" b="0" i="1" kern="1200" smtClean="0">
                      <a:latin typeface="Cambria Math"/>
                    </a:rPr>
                  </m:ctrlPr>
                </m:fPr>
                <m:num>
                  <m:f>
                    <m:fPr>
                      <m:ctrlPr>
                        <a:rPr lang="en-US" sz="1600" b="0" i="1" kern="1200" smtClean="0">
                          <a:latin typeface="Cambria Math"/>
                        </a:rPr>
                      </m:ctrlPr>
                    </m:fPr>
                    <m:num>
                      <m:r>
                        <a:rPr lang="en-US" sz="1600" b="0" i="1" kern="1200" smtClean="0">
                          <a:latin typeface="Cambria Math"/>
                        </a:rPr>
                        <m:t>𝑁</m:t>
                      </m:r>
                    </m:num>
                    <m:den>
                      <m:r>
                        <a:rPr lang="en-US" sz="1600" b="0" i="1" kern="1200" smtClean="0">
                          <a:latin typeface="Cambria Math"/>
                        </a:rPr>
                        <m:t>2</m:t>
                      </m:r>
                    </m:den>
                  </m:f>
                  <m:r>
                    <a:rPr lang="en-US" sz="1600" b="0" i="1" kern="1200" smtClean="0">
                      <a:latin typeface="Cambria Math"/>
                    </a:rPr>
                    <m:t>−</m:t>
                  </m:r>
                  <m:r>
                    <a:rPr lang="en-US" sz="1600" b="0" i="1" kern="1200" smtClean="0">
                      <a:latin typeface="Cambria Math"/>
                    </a:rPr>
                    <m:t>𝑐</m:t>
                  </m:r>
                  <m:r>
                    <a:rPr lang="en-US" sz="1600" b="0" i="1" kern="1200" smtClean="0">
                      <a:latin typeface="Cambria Math"/>
                    </a:rPr>
                    <m:t>.</m:t>
                  </m:r>
                  <m:r>
                    <a:rPr lang="en-US" sz="1600" b="0" i="1" kern="1200" smtClean="0">
                      <a:latin typeface="Cambria Math"/>
                    </a:rPr>
                    <m:t>𝑓</m:t>
                  </m:r>
                  <m:r>
                    <a:rPr lang="en-US" sz="1600" b="0" i="1" kern="1200" smtClean="0">
                      <a:latin typeface="Cambria Math"/>
                    </a:rPr>
                    <m:t>.</m:t>
                  </m:r>
                </m:num>
                <m:den>
                  <m:r>
                    <a:rPr lang="en-US" sz="1600" b="0" i="1" kern="1200" smtClean="0">
                      <a:latin typeface="Cambria Math"/>
                    </a:rPr>
                    <m:t>𝑓</m:t>
                  </m:r>
                </m:den>
              </m:f>
              <m:r>
                <a:rPr lang="en-US" sz="1600" b="0" i="1" kern="1200" smtClean="0">
                  <a:latin typeface="Cambria Math"/>
                  <a:ea typeface="Cambria Math"/>
                </a:rPr>
                <m:t>×</m:t>
              </m:r>
              <m:r>
                <a:rPr lang="en-US" sz="1600" b="0" i="1" kern="1200" smtClean="0">
                  <a:latin typeface="Cambria Math"/>
                  <a:ea typeface="Cambria Math"/>
                </a:rPr>
                <m:t>h</m:t>
              </m:r>
            </m:oMath>
          </a14:m>
          <a:endParaRPr lang="en-IN" sz="1600" kern="1200" dirty="0"/>
        </a:p>
      </dsp:txBody>
      <dsp:txXfrm>
        <a:off x="4609662" y="3124201"/>
        <a:ext cx="2109716" cy="13435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58BD2-7298-4034-AFC8-E8DAD6EA1268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95ED8-94C4-4CDC-98CF-66E2FC3F0F92}">
      <dsp:nvSpPr>
        <dsp:cNvPr id="0" name=""/>
        <dsp:cNvSpPr/>
      </dsp:nvSpPr>
      <dsp:spPr>
        <a:xfrm>
          <a:off x="2743199" y="406796"/>
          <a:ext cx="2641600" cy="14446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C00000"/>
              </a:solidFill>
            </a:rPr>
            <a:t>For individual observations &amp; discrete frequency distribution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C00000"/>
              </a:solidFill>
            </a:rPr>
            <a:t>Mo= obs. With max. frequency.</a:t>
          </a:r>
          <a:endParaRPr lang="en-IN" sz="1600" kern="1200" dirty="0">
            <a:solidFill>
              <a:srgbClr val="C00000"/>
            </a:solidFill>
          </a:endParaRPr>
        </a:p>
      </dsp:txBody>
      <dsp:txXfrm>
        <a:off x="2813720" y="477317"/>
        <a:ext cx="2500558" cy="1303582"/>
      </dsp:txXfrm>
    </dsp:sp>
    <dsp:sp modelId="{20B86EF7-1840-4E4D-9F8E-858429ED0784}">
      <dsp:nvSpPr>
        <dsp:cNvPr id="0" name=""/>
        <dsp:cNvSpPr/>
      </dsp:nvSpPr>
      <dsp:spPr>
        <a:xfrm>
          <a:off x="2743199" y="2032000"/>
          <a:ext cx="2641600" cy="14446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C00000"/>
              </a:solidFill>
            </a:rPr>
            <a:t>For continuous frequency distribution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C00000"/>
              </a:solidFill>
            </a:rPr>
            <a:t>Mo=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solidFill>
                    <a:srgbClr val="C00000"/>
                  </a:solidFill>
                  <a:latin typeface="Cambria Math"/>
                </a:rPr>
                <m:t>𝑙</m:t>
              </m:r>
              <m:r>
                <a:rPr lang="en-US" sz="1600" b="0" i="1" kern="1200" smtClean="0">
                  <a:solidFill>
                    <a:srgbClr val="C00000"/>
                  </a:solidFill>
                  <a:latin typeface="Cambria Math"/>
                </a:rPr>
                <m:t>+</m:t>
              </m:r>
              <m:f>
                <m:fPr>
                  <m:ctrlPr>
                    <a:rPr lang="en-US" sz="1600" b="0" i="1" kern="1200" smtClean="0">
                      <a:solidFill>
                        <a:srgbClr val="C00000"/>
                      </a:solidFill>
                      <a:latin typeface="Cambria Math"/>
                    </a:rPr>
                  </m:ctrlPr>
                </m:fPr>
                <m:num>
                  <m:r>
                    <a:rPr lang="en-US" sz="1600" b="0" i="1" kern="1200" smtClean="0">
                      <a:solidFill>
                        <a:srgbClr val="C00000"/>
                      </a:solidFill>
                      <a:latin typeface="Cambria Math"/>
                    </a:rPr>
                    <m:t>𝑓𝑚</m:t>
                  </m:r>
                  <m:r>
                    <a:rPr lang="en-US" sz="1600" b="0" i="1" kern="1200" smtClean="0">
                      <a:solidFill>
                        <a:srgbClr val="C00000"/>
                      </a:solidFill>
                      <a:latin typeface="Cambria Math"/>
                    </a:rPr>
                    <m:t>−</m:t>
                  </m:r>
                  <m:r>
                    <a:rPr lang="en-US" sz="1600" b="0" i="1" kern="1200" smtClean="0">
                      <a:solidFill>
                        <a:srgbClr val="C00000"/>
                      </a:solidFill>
                      <a:latin typeface="Cambria Math"/>
                    </a:rPr>
                    <m:t>𝑓</m:t>
                  </m:r>
                  <m:r>
                    <a:rPr lang="en-US" sz="1600" b="0" i="1" kern="1200" smtClean="0">
                      <a:solidFill>
                        <a:srgbClr val="C00000"/>
                      </a:solidFill>
                      <a:latin typeface="Cambria Math"/>
                    </a:rPr>
                    <m:t>1</m:t>
                  </m:r>
                </m:num>
                <m:den>
                  <m:r>
                    <a:rPr lang="en-US" sz="1600" b="0" i="1" kern="1200" smtClean="0">
                      <a:solidFill>
                        <a:srgbClr val="C00000"/>
                      </a:solidFill>
                      <a:latin typeface="Cambria Math"/>
                    </a:rPr>
                    <m:t>2</m:t>
                  </m:r>
                  <m:r>
                    <a:rPr lang="en-US" sz="1600" b="0" i="1" kern="1200" smtClean="0">
                      <a:solidFill>
                        <a:srgbClr val="C00000"/>
                      </a:solidFill>
                      <a:latin typeface="Cambria Math"/>
                    </a:rPr>
                    <m:t>𝑓𝑚</m:t>
                  </m:r>
                  <m:r>
                    <a:rPr lang="en-US" sz="1600" b="0" i="1" kern="1200" smtClean="0">
                      <a:solidFill>
                        <a:srgbClr val="C00000"/>
                      </a:solidFill>
                      <a:latin typeface="Cambria Math"/>
                    </a:rPr>
                    <m:t>−</m:t>
                  </m:r>
                  <m:r>
                    <a:rPr lang="en-US" sz="1600" b="0" i="1" kern="1200" smtClean="0">
                      <a:solidFill>
                        <a:srgbClr val="C00000"/>
                      </a:solidFill>
                      <a:latin typeface="Cambria Math"/>
                    </a:rPr>
                    <m:t>𝑓</m:t>
                  </m:r>
                  <m:r>
                    <a:rPr lang="en-US" sz="1600" b="0" i="1" kern="1200" smtClean="0">
                      <a:solidFill>
                        <a:srgbClr val="C00000"/>
                      </a:solidFill>
                      <a:latin typeface="Cambria Math"/>
                    </a:rPr>
                    <m:t>1−</m:t>
                  </m:r>
                  <m:r>
                    <a:rPr lang="en-US" sz="1600" b="0" i="1" kern="1200" smtClean="0">
                      <a:solidFill>
                        <a:srgbClr val="C00000"/>
                      </a:solidFill>
                      <a:latin typeface="Cambria Math"/>
                    </a:rPr>
                    <m:t>𝑓</m:t>
                  </m:r>
                  <m:r>
                    <a:rPr lang="en-US" sz="1600" b="0" i="1" kern="1200" smtClean="0">
                      <a:solidFill>
                        <a:srgbClr val="C00000"/>
                      </a:solidFill>
                      <a:latin typeface="Cambria Math"/>
                    </a:rPr>
                    <m:t>2</m:t>
                  </m:r>
                </m:den>
              </m:f>
              <m:r>
                <a:rPr lang="en-US" sz="1600" b="0" i="1" kern="1200" smtClean="0">
                  <a:solidFill>
                    <a:srgbClr val="C00000"/>
                  </a:solidFill>
                  <a:latin typeface="Cambria Math"/>
                  <a:ea typeface="Cambria Math"/>
                </a:rPr>
                <m:t>×</m:t>
              </m:r>
              <m:r>
                <a:rPr lang="en-US" sz="1600" b="0" i="1" kern="1200" smtClean="0">
                  <a:solidFill>
                    <a:srgbClr val="C00000"/>
                  </a:solidFill>
                  <a:latin typeface="Cambria Math"/>
                  <a:ea typeface="Cambria Math"/>
                </a:rPr>
                <m:t>h</m:t>
              </m:r>
            </m:oMath>
          </a14:m>
          <a:endParaRPr lang="en-IN" sz="1600" kern="1200" dirty="0">
            <a:solidFill>
              <a:srgbClr val="C00000"/>
            </a:solidFill>
          </a:endParaRPr>
        </a:p>
      </dsp:txBody>
      <dsp:txXfrm>
        <a:off x="2813720" y="2102521"/>
        <a:ext cx="2500558" cy="13035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C8211-E94B-4A2D-BFD7-333982333F5E}">
      <dsp:nvSpPr>
        <dsp:cNvPr id="0" name=""/>
        <dsp:cNvSpPr/>
      </dsp:nvSpPr>
      <dsp:spPr>
        <a:xfrm>
          <a:off x="3371403" y="736"/>
          <a:ext cx="1486792" cy="9664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  <a:sp3d extrusionH="28000" prstMaterial="matte"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Range</a:t>
          </a:r>
          <a:endParaRPr lang="en-IN" sz="16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3418579" y="47912"/>
        <a:ext cx="1392440" cy="872063"/>
      </dsp:txXfrm>
    </dsp:sp>
    <dsp:sp modelId="{3D07516F-E749-4AAB-BF10-E6A8D068D8A8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685052" y="153092"/>
              </a:moveTo>
              <a:arcTo wR="1931434" hR="1931434" stAng="17577964" swAng="196228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5EEDA0-0301-4195-A592-B81ADC0FB9D9}">
      <dsp:nvSpPr>
        <dsp:cNvPr id="0" name=""/>
        <dsp:cNvSpPr/>
      </dsp:nvSpPr>
      <dsp:spPr>
        <a:xfrm>
          <a:off x="5208306" y="1335324"/>
          <a:ext cx="1486792" cy="966415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  <a:sp3d extrusionH="28000" prstMaterial="matte"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Quartile Deviation</a:t>
          </a:r>
          <a:endParaRPr lang="en-IN" sz="1600" kern="1200" dirty="0"/>
        </a:p>
      </dsp:txBody>
      <dsp:txXfrm>
        <a:off x="5255482" y="1382500"/>
        <a:ext cx="1392440" cy="872063"/>
      </dsp:txXfrm>
    </dsp:sp>
    <dsp:sp modelId="{71E1BB5C-2E87-4D9E-A781-FE62F554CFAA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860210" y="1830145"/>
              </a:moveTo>
              <a:arcTo wR="1931434" hR="1931434" stAng="21419634" swAng="2196873"/>
            </a:path>
          </a:pathLst>
        </a:custGeom>
        <a:noFill/>
        <a:ln w="9525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B0FB6-73E2-45D3-90AD-570B6C8DA61C}">
      <dsp:nvSpPr>
        <dsp:cNvPr id="0" name=""/>
        <dsp:cNvSpPr/>
      </dsp:nvSpPr>
      <dsp:spPr>
        <a:xfrm>
          <a:off x="4506671" y="3494733"/>
          <a:ext cx="1486792" cy="966415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  <a:sp3d extrusionH="28000" prstMaterial="matte"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Mean Deviation</a:t>
          </a:r>
          <a:endParaRPr lang="en-IN" sz="1600" kern="1200" dirty="0"/>
        </a:p>
      </dsp:txBody>
      <dsp:txXfrm>
        <a:off x="4553847" y="3541909"/>
        <a:ext cx="1392440" cy="872063"/>
      </dsp:txXfrm>
    </dsp:sp>
    <dsp:sp modelId="{7B0016AD-5B8A-4513-AFCF-3CE6131A1D87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315628" y="3824271"/>
              </a:moveTo>
              <a:arcTo wR="1931434" hR="1931434" stAng="4711583" swAng="1376834"/>
            </a:path>
          </a:pathLst>
        </a:custGeom>
        <a:noFill/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C5CD6-06A8-4DF6-82CC-1B1B5D2A1BD2}">
      <dsp:nvSpPr>
        <dsp:cNvPr id="0" name=""/>
        <dsp:cNvSpPr/>
      </dsp:nvSpPr>
      <dsp:spPr>
        <a:xfrm>
          <a:off x="2236135" y="3494733"/>
          <a:ext cx="1486792" cy="966415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  <a:sp3d extrusionH="28000" prstMaterial="matte"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Variance</a:t>
          </a:r>
          <a:endParaRPr lang="en-IN" sz="1600" kern="1200" dirty="0"/>
        </a:p>
      </dsp:txBody>
      <dsp:txXfrm>
        <a:off x="2283311" y="3541909"/>
        <a:ext cx="1392440" cy="872063"/>
      </dsp:txXfrm>
    </dsp:sp>
    <dsp:sp modelId="{E97FAFEC-2FE7-4AF8-A484-49CEF1B1B07A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22859" y="3000510"/>
              </a:moveTo>
              <a:arcTo wR="1931434" hR="1931434" stAng="8783493" swAng="2196873"/>
            </a:path>
          </a:pathLst>
        </a:custGeom>
        <a:noFill/>
        <a:ln w="9525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7CB1C-03E9-4F4A-B909-2703526EC0F5}">
      <dsp:nvSpPr>
        <dsp:cNvPr id="0" name=""/>
        <dsp:cNvSpPr/>
      </dsp:nvSpPr>
      <dsp:spPr>
        <a:xfrm>
          <a:off x="1534500" y="1335324"/>
          <a:ext cx="1486792" cy="96641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  <a:sp3d extrusionH="28000" prstMaterial="matte"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Standard Deviation</a:t>
          </a:r>
          <a:endParaRPr lang="en-IN" sz="1600" kern="1200" dirty="0"/>
        </a:p>
      </dsp:txBody>
      <dsp:txXfrm>
        <a:off x="1581676" y="1382500"/>
        <a:ext cx="1392440" cy="872063"/>
      </dsp:txXfrm>
    </dsp:sp>
    <dsp:sp modelId="{FBEFD3E6-4F1C-4AB6-839A-4EAC28FB13A7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36435" y="842205"/>
              </a:moveTo>
              <a:arcTo wR="1931434" hR="1931434" stAng="12859756" swAng="1962280"/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4781-D226-4FDF-A617-0CC825A7C12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8FC2-9727-47DE-BC2A-B904B08F7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86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4781-D226-4FDF-A617-0CC825A7C12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8FC2-9727-47DE-BC2A-B904B08F7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8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4781-D226-4FDF-A617-0CC825A7C12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8FC2-9727-47DE-BC2A-B904B08F7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01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4781-D226-4FDF-A617-0CC825A7C12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8FC2-9727-47DE-BC2A-B904B08F7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80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4781-D226-4FDF-A617-0CC825A7C12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8FC2-9727-47DE-BC2A-B904B08F7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75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4781-D226-4FDF-A617-0CC825A7C12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8FC2-9727-47DE-BC2A-B904B08F7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53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4781-D226-4FDF-A617-0CC825A7C12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8FC2-9727-47DE-BC2A-B904B08F7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84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4781-D226-4FDF-A617-0CC825A7C12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8FC2-9727-47DE-BC2A-B904B08F7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81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4781-D226-4FDF-A617-0CC825A7C12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8FC2-9727-47DE-BC2A-B904B08F7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6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4781-D226-4FDF-A617-0CC825A7C12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8FC2-9727-47DE-BC2A-B904B08F7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41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4781-D226-4FDF-A617-0CC825A7C12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8FC2-9727-47DE-BC2A-B904B08F7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61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D4781-D226-4FDF-A617-0CC825A7C121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18FC2-9727-47DE-BC2A-B904B08F7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59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Project Presentation-I 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Topic: Measures of central tendency &amp;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Measures of Dispersion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                            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</a:rPr>
              <a:t>Samadhan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 Kale</a:t>
            </a:r>
          </a:p>
        </p:txBody>
      </p:sp>
    </p:spTree>
    <p:extLst>
      <p:ext uri="{BB962C8B-B14F-4D97-AF65-F5344CB8AC3E}">
        <p14:creationId xmlns:p14="http://schemas.microsoft.com/office/powerpoint/2010/main" val="6799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Q.3) compute mean , median and mode for the  following data.</a:t>
            </a:r>
            <a:br>
              <a:rPr lang="en-US" sz="1600" dirty="0" smtClean="0"/>
            </a:br>
            <a:endParaRPr lang="en-IN" sz="1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226701"/>
              </p:ext>
            </p:extLst>
          </p:nvPr>
        </p:nvGraphicFramePr>
        <p:xfrm>
          <a:off x="533400" y="1066800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3000"/>
                <a:gridCol w="9144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2-6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6-10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10-14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14-18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18-22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22-26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26-30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56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Solution</a:t>
            </a:r>
            <a:r>
              <a:rPr lang="en-US" sz="4000" dirty="0" smtClean="0"/>
              <a:t> 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02305923"/>
                  </p:ext>
                </p:extLst>
              </p:nvPr>
            </p:nvGraphicFramePr>
            <p:xfrm>
              <a:off x="457200" y="1600200"/>
              <a:ext cx="8229600" cy="360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/>
                    <a:gridCol w="1371600"/>
                    <a:gridCol w="1371600"/>
                    <a:gridCol w="1371600"/>
                    <a:gridCol w="1371600"/>
                    <a:gridCol w="1371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Class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Mid</a:t>
                          </a:r>
                          <a:r>
                            <a:rPr lang="en-US" baseline="0" dirty="0" smtClean="0"/>
                            <a:t> values(xi)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Freq</a:t>
                          </a:r>
                          <a:r>
                            <a:rPr lang="en-US" dirty="0" smtClean="0"/>
                            <a:t>(fi)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𝒙𝒊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𝒂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𝒉</m:t>
                                  </m:r>
                                </m:den>
                              </m:f>
                            </m:oMath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FiDi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c.f.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2-6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-3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-3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6-10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-2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-18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10-14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-21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14-18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16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47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78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18-22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52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52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130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22-26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24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36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72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166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26-30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28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19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57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185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Total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N=185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65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02305923"/>
                  </p:ext>
                </p:extLst>
              </p:nvPr>
            </p:nvGraphicFramePr>
            <p:xfrm>
              <a:off x="457200" y="1600200"/>
              <a:ext cx="8229600" cy="360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/>
                    <a:gridCol w="1371600"/>
                    <a:gridCol w="1371600"/>
                    <a:gridCol w="1371600"/>
                    <a:gridCol w="1371600"/>
                    <a:gridCol w="137160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Class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Mid</a:t>
                          </a:r>
                          <a:r>
                            <a:rPr lang="en-US" baseline="0" dirty="0" smtClean="0"/>
                            <a:t> values(xi)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Freq</a:t>
                          </a:r>
                          <a:r>
                            <a:rPr lang="en-US" dirty="0" smtClean="0"/>
                            <a:t>(fi)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0000" t="-4762" r="-200000" b="-4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FiDi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c.f.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2-6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-3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-3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6-10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-2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-18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10-14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-21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14-18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16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47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78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18-22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52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52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130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22-26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24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36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72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166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26-30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28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19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57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185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Total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N=185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65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7541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continued</a:t>
            </a:r>
            <a:endParaRPr lang="en-IN" sz="4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AutoNum type="arabicParenR"/>
                </a:pPr>
                <a:r>
                  <a:rPr lang="en-US" sz="1600" dirty="0" smtClean="0"/>
                  <a:t>Mean ,    here Di=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𝑥𝑖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−16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1600" b="0" i="1" smtClean="0">
                        <a:latin typeface="Cambria Math"/>
                      </a:rPr>
                      <m:t> </m:t>
                    </m:r>
                    <m:r>
                      <a:rPr lang="en-US" sz="1600" b="0" i="1" smtClean="0">
                        <a:latin typeface="Cambria Math"/>
                      </a:rPr>
                      <m:t>𝑡h𝑒𝑟𝑒𝑓𝑜𝑟𝑒</m:t>
                    </m:r>
                    <m:r>
                      <a:rPr lang="en-US" sz="1600" b="0" i="1" smtClean="0">
                        <a:latin typeface="Cambria Math"/>
                      </a:rPr>
                      <m:t>  </m:t>
                    </m:r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en-US" sz="1600" b="0" i="1" smtClean="0">
                        <a:latin typeface="Cambria Math"/>
                      </a:rPr>
                      <m:t>−16) /4     </m:t>
                    </m:r>
                  </m:oMath>
                </a14:m>
                <a:r>
                  <a:rPr lang="en-IN" sz="1600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  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en-US" sz="1600" b="0" i="1" smtClean="0">
                        <a:latin typeface="Cambria Math"/>
                      </a:rPr>
                      <m:t>=4</m:t>
                    </m:r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en-US" sz="1600" b="0" i="1" smtClean="0">
                        <a:latin typeface="Cambria Math"/>
                      </a:rPr>
                      <m:t>+16−−−−−−−−−−(1)</m:t>
                    </m:r>
                  </m:oMath>
                </a14:m>
                <a:endParaRPr lang="en-IN" sz="1600" dirty="0" smtClean="0"/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𝑓𝑖𝐷𝑖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/>
                          </a:rPr>
                          <m:t>=65/</m:t>
                        </m:r>
                      </m:e>
                    </m:nary>
                    <m:r>
                      <a:rPr lang="en-US" sz="1600" b="0" i="1" smtClean="0">
                        <a:latin typeface="Cambria Math"/>
                      </a:rPr>
                      <m:t>185=0.35 </m:t>
                    </m:r>
                  </m:oMath>
                </a14:m>
                <a:r>
                  <a:rPr lang="en-IN" sz="1600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           by (1),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=4</m:t>
                    </m:r>
                    <m:r>
                      <a:rPr lang="en-US" sz="160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0.35</m:t>
                    </m:r>
                    <m:r>
                      <a:rPr lang="en-US" sz="1600" i="1">
                        <a:latin typeface="Cambria Math"/>
                      </a:rPr>
                      <m:t>+16</m:t>
                    </m:r>
                    <m:r>
                      <a:rPr lang="en-US" sz="1600" b="0" i="1" smtClean="0">
                        <a:latin typeface="Cambria Math"/>
                      </a:rPr>
                      <m:t>=17.4</m:t>
                    </m:r>
                  </m:oMath>
                </a14:m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2)     Median=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𝑙</m:t>
                    </m:r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.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</m:den>
                    </m:f>
                    <m:r>
                      <a:rPr lang="en-US" sz="16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h</m:t>
                    </m:r>
                  </m:oMath>
                </a14:m>
                <a:r>
                  <a:rPr lang="en-US" sz="16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  N/2=185/2=92.5,  Median class=18-22  ,  l=18 , c.f.= </a:t>
                </a:r>
                <a:r>
                  <a:rPr lang="en-US" sz="1600" dirty="0" smtClean="0"/>
                  <a:t>78 , f=52 , h=4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  Median=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18+</m:t>
                    </m:r>
                    <m:f>
                      <m:f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92.5−78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52</m:t>
                        </m:r>
                      </m:den>
                    </m:f>
                    <m:r>
                      <a:rPr lang="en-US" sz="1600" b="0" i="1" smtClean="0">
                        <a:latin typeface="Cambria Math"/>
                      </a:rPr>
                      <m:t> 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×4=18+1.12=19.12</m:t>
                    </m:r>
                  </m:oMath>
                </a14:m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   for mode,     modal class=18-22 </a:t>
                </a:r>
                <a:r>
                  <a:rPr lang="en-US" sz="1600" dirty="0" err="1" smtClean="0"/>
                  <a:t>fm</a:t>
                </a:r>
                <a:r>
                  <a:rPr lang="en-US" sz="1600" dirty="0" smtClean="0"/>
                  <a:t>=52 , f1=47 , f2=36</a:t>
                </a:r>
                <a:endParaRPr lang="en-US" sz="1600" dirty="0"/>
              </a:p>
              <a:p>
                <a:pPr marL="0" lvl="0" indent="0">
                  <a:buNone/>
                </a:pPr>
                <a:r>
                  <a:rPr lang="en-US" sz="1600" dirty="0" smtClean="0"/>
                  <a:t>3)     Mode=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𝑙</m:t>
                    </m:r>
                    <m:r>
                      <a:rPr lang="en-US" sz="16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𝑓𝑚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𝑓𝑚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16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6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  <a:ea typeface="Cambria Math"/>
                      </a:rPr>
                      <m:t>=18+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52−47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2×52−47−36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  <a:ea typeface="Cambria Math"/>
                      </a:rPr>
                      <m:t>×4=18+0.96=18.96</m:t>
                    </m:r>
                  </m:oMath>
                </a14:m>
                <a:endParaRPr lang="en-IN" sz="1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IN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24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Objectives</a:t>
            </a:r>
            <a:endParaRPr lang="en-IN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To understand deeply the topic.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To known specific formulae.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To understand the topic with examples.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2535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Arithmetic Mean</a:t>
            </a:r>
            <a:endParaRPr lang="en-IN" sz="4000" dirty="0">
              <a:solidFill>
                <a:srgbClr val="00B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IN" dirty="0"/>
          </a:p>
          <a:p>
            <a:pPr lvl="0"/>
            <a:endParaRPr lang="en-IN" dirty="0"/>
          </a:p>
          <a:p>
            <a:pPr marL="0" lvl="0" indent="0">
              <a:buNone/>
            </a:pP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 6"/>
              <p:cNvGraphicFramePr/>
              <p:nvPr>
                <p:extLst>
                  <p:ext uri="{D42A27DB-BD31-4B8C-83A1-F6EECF244321}">
                    <p14:modId xmlns:p14="http://schemas.microsoft.com/office/powerpoint/2010/main" val="718843457"/>
                  </p:ext>
                </p:extLst>
              </p:nvPr>
            </p:nvGraphicFramePr>
            <p:xfrm>
              <a:off x="1524000" y="1397000"/>
              <a:ext cx="60960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Diagram 6"/>
              <p:cNvGraphicFramePr/>
              <p:nvPr>
                <p:extLst>
                  <p:ext uri="{D42A27DB-BD31-4B8C-83A1-F6EECF244321}">
                    <p14:modId xmlns:p14="http://schemas.microsoft.com/office/powerpoint/2010/main" val="718843457"/>
                  </p:ext>
                </p:extLst>
              </p:nvPr>
            </p:nvGraphicFramePr>
            <p:xfrm>
              <a:off x="1524000" y="1397000"/>
              <a:ext cx="60960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414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Median</a:t>
            </a:r>
            <a:endParaRPr lang="en-IN" sz="4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20644944"/>
                  </p:ext>
                </p:extLst>
              </p:nvPr>
            </p:nvGraphicFramePr>
            <p:xfrm>
              <a:off x="457200" y="1600200"/>
              <a:ext cx="8229600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20644944"/>
                  </p:ext>
                </p:extLst>
              </p:nvPr>
            </p:nvGraphicFramePr>
            <p:xfrm>
              <a:off x="457200" y="1600200"/>
              <a:ext cx="8229600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3950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Mode</a:t>
            </a:r>
            <a:endParaRPr lang="en-IN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88817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 6"/>
              <p:cNvGraphicFramePr/>
              <p:nvPr>
                <p:extLst>
                  <p:ext uri="{D42A27DB-BD31-4B8C-83A1-F6EECF244321}">
                    <p14:modId xmlns:p14="http://schemas.microsoft.com/office/powerpoint/2010/main" val="1808293521"/>
                  </p:ext>
                </p:extLst>
              </p:nvPr>
            </p:nvGraphicFramePr>
            <p:xfrm>
              <a:off x="1524000" y="1397000"/>
              <a:ext cx="60960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 xmlns="">
          <p:graphicFrame>
            <p:nvGraphicFramePr>
              <p:cNvPr id="7" name="Diagram 6"/>
              <p:cNvGraphicFramePr/>
              <p:nvPr>
                <p:extLst>
                  <p:ext uri="{D42A27DB-BD31-4B8C-83A1-F6EECF244321}">
                    <p14:modId xmlns:p14="http://schemas.microsoft.com/office/powerpoint/2010/main" val="1808293521"/>
                  </p:ext>
                </p:extLst>
              </p:nvPr>
            </p:nvGraphicFramePr>
            <p:xfrm>
              <a:off x="1524000" y="1397000"/>
              <a:ext cx="60960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683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Measures of Dispersions</a:t>
            </a:r>
            <a:endParaRPr lang="en-IN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81439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222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Examples</a:t>
            </a:r>
            <a:endParaRPr lang="en-IN" sz="4000" dirty="0">
              <a:solidFill>
                <a:srgbClr val="00B05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Q.1) Find mean, median and mode of the following data: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→     35,38,40,39,35,36,37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Mean= 37.143</a:t>
            </a:r>
          </a:p>
          <a:p>
            <a:pPr marL="0" indent="0">
              <a:buNone/>
            </a:pPr>
            <a:r>
              <a:rPr lang="en-US" sz="1600" dirty="0" smtClean="0"/>
              <a:t>             Median=37</a:t>
            </a:r>
          </a:p>
          <a:p>
            <a:pPr marL="0" indent="0">
              <a:buNone/>
            </a:pPr>
            <a:r>
              <a:rPr lang="en-US" sz="1600" dirty="0" smtClean="0"/>
              <a:t>             Mode=35</a:t>
            </a:r>
          </a:p>
          <a:p>
            <a:pPr marL="0" indent="0">
              <a:buNone/>
            </a:pPr>
            <a:r>
              <a:rPr lang="en-US" sz="1600" dirty="0" smtClean="0"/>
              <a:t>Q.2) Find mean , median and mode of the following.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  <a:endParaRPr lang="en-IN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205781"/>
              </p:ext>
            </p:extLst>
          </p:nvPr>
        </p:nvGraphicFramePr>
        <p:xfrm>
          <a:off x="1447800" y="3429000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32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Solution</a:t>
            </a:r>
            <a:endParaRPr lang="en-IN" sz="4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0934604"/>
                  </p:ext>
                </p:extLst>
              </p:nvPr>
            </p:nvGraphicFramePr>
            <p:xfrm>
              <a:off x="457200" y="1600200"/>
              <a:ext cx="6583680" cy="3337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645920"/>
                    <a:gridCol w="1645920"/>
                    <a:gridCol w="1645920"/>
                    <a:gridCol w="164592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Xi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Fi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Xifi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c.f.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25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375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26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16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416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27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18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486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49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28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560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69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29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17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493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86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17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510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103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19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589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122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Total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N=122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𝑥𝑖𝑓𝑖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dirty="0" smtClean="0"/>
                            <a:t>3429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−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0934604"/>
                  </p:ext>
                </p:extLst>
              </p:nvPr>
            </p:nvGraphicFramePr>
            <p:xfrm>
              <a:off x="457200" y="1600200"/>
              <a:ext cx="6583680" cy="3337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645920"/>
                    <a:gridCol w="1645920"/>
                    <a:gridCol w="1645920"/>
                    <a:gridCol w="164592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Xi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Fi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Xifi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c.f.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25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375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26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16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416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27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18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486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49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28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560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69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29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17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493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86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17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510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103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19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589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122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Total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N=122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804918" r="-100000" b="-1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−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262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Continued</a:t>
            </a:r>
            <a:r>
              <a:rPr lang="en-US" sz="4000" dirty="0" smtClean="0"/>
              <a:t> 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AutoNum type="arabicParenR"/>
                </a:pPr>
                <a:r>
                  <a:rPr lang="en-US" sz="1600" dirty="0" smtClean="0"/>
                  <a:t>Mean=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𝑓𝑖𝑥𝑖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3429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122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/>
                          </a:rPr>
                          <m:t>=28.106</m:t>
                        </m:r>
                      </m:e>
                    </m:nary>
                  </m:oMath>
                </a14:m>
                <a:endParaRPr lang="en-IN" sz="1600" dirty="0" smtClean="0"/>
              </a:p>
              <a:p>
                <a:pPr>
                  <a:buAutoNum type="arabicParenR"/>
                </a:pPr>
                <a:r>
                  <a:rPr lang="en-US" sz="1600" dirty="0" smtClean="0"/>
                  <a:t>Median=value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𝑡h</m:t>
                        </m:r>
                      </m:sup>
                    </m:sSup>
                    <m:r>
                      <a:rPr lang="en-US" sz="1600" b="0" i="1" smtClean="0">
                        <a:latin typeface="Cambria Math"/>
                      </a:rPr>
                      <m:t>𝑜𝑏𝑠</m:t>
                    </m:r>
                    <m:r>
                      <a:rPr lang="en-US" sz="1600" b="0" i="1" smtClean="0">
                        <a:latin typeface="Cambria Math"/>
                      </a:rPr>
                      <m:t>.</m:t>
                    </m:r>
                    <m:r>
                      <a:rPr lang="en-US" sz="1600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0" smtClean="0">
                                <a:latin typeface="Cambria Math"/>
                              </a:rPr>
                              <m:t>122</m:t>
                            </m:r>
                          </m:num>
                          <m:den>
                            <m:r>
                              <a:rPr lang="en-US" sz="1600" b="0" i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th</m:t>
                        </m:r>
                      </m:sup>
                    </m:sSup>
                    <m:r>
                      <a:rPr lang="en-US" sz="16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obs</m:t>
                    </m:r>
                    <m:r>
                      <a:rPr lang="en-US" sz="1600" b="0" i="0" smtClean="0">
                        <a:latin typeface="Cambria Math"/>
                      </a:rPr>
                      <m:t>.=</m:t>
                    </m:r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0" smtClean="0">
                            <a:latin typeface="Cambria Math"/>
                          </a:rPr>
                          <m:t>61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th</m:t>
                        </m:r>
                      </m:sup>
                    </m:sSup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obs</m:t>
                    </m:r>
                    <m:r>
                      <a:rPr lang="en-US" sz="1600" b="0" i="0" smtClean="0">
                        <a:latin typeface="Cambria Math"/>
                      </a:rPr>
                      <m:t>.=28</m:t>
                    </m:r>
                  </m:oMath>
                </a14:m>
                <a:endParaRPr lang="en-IN" sz="1600" dirty="0" smtClean="0"/>
              </a:p>
              <a:p>
                <a:pPr>
                  <a:buAutoNum type="arabicParenR"/>
                </a:pPr>
                <a:r>
                  <a:rPr lang="en-US" sz="1600" dirty="0" smtClean="0"/>
                  <a:t>Mode=28 which occurs max. number of times.</a:t>
                </a:r>
                <a:endParaRPr lang="en-IN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0" t="-68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75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627</Words>
  <Application>Microsoft Office PowerPoint</Application>
  <PresentationFormat>On-screen Show (4:3)</PresentationFormat>
  <Paragraphs>179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Project Presentation-I </vt:lpstr>
      <vt:lpstr>Objectives</vt:lpstr>
      <vt:lpstr>Arithmetic Mean</vt:lpstr>
      <vt:lpstr>Median</vt:lpstr>
      <vt:lpstr>Mode</vt:lpstr>
      <vt:lpstr>Measures of Dispersions</vt:lpstr>
      <vt:lpstr>Examples</vt:lpstr>
      <vt:lpstr>Solution</vt:lpstr>
      <vt:lpstr>Continued </vt:lpstr>
      <vt:lpstr>Q.3) compute mean , median and mode for the  following data. </vt:lpstr>
      <vt:lpstr>Solution </vt:lpstr>
      <vt:lpstr>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Presentation-I</dc:title>
  <dc:creator>samadhan ashok kale</dc:creator>
  <cp:lastModifiedBy>samadhan ashok kale</cp:lastModifiedBy>
  <cp:revision>29</cp:revision>
  <dcterms:created xsi:type="dcterms:W3CDTF">2022-05-12T16:19:41Z</dcterms:created>
  <dcterms:modified xsi:type="dcterms:W3CDTF">2022-05-14T04:19:23Z</dcterms:modified>
</cp:coreProperties>
</file>