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A80B34C9-A711-4896-9522-D459214D40BF}"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51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201433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20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0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2467804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51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25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468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63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153388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2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60749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67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651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376944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17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EB0F934-1EA6-4A76-B837-70F62E3DF923}" type="datetimeFigureOut">
              <a:rPr kumimoji="1" lang="ja-JP" altLang="en-US" smtClean="0"/>
              <a:t>2024/2/6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33409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B0F934-1EA6-4A76-B837-70F62E3DF923}" type="datetimeFigureOut">
              <a:rPr kumimoji="1" lang="ja-JP" altLang="en-US" smtClean="0"/>
              <a:t>2024/2/6</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0B34C9-A711-4896-9522-D459214D40BF}" type="slidenum">
              <a:rPr kumimoji="1" lang="ja-JP" altLang="en-US" smtClean="0"/>
              <a:t>‹#›</a:t>
            </a:fld>
            <a:endParaRPr kumimoji="1" lang="ja-JP" altLang="en-US"/>
          </a:p>
        </p:txBody>
      </p:sp>
    </p:spTree>
    <p:extLst>
      <p:ext uri="{BB962C8B-B14F-4D97-AF65-F5344CB8AC3E}">
        <p14:creationId xmlns:p14="http://schemas.microsoft.com/office/powerpoint/2010/main" val="875254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0DE2B-B0ED-4729-998A-23AD0DDAFFF1}"/>
              </a:ext>
            </a:extLst>
          </p:cNvPr>
          <p:cNvSpPr>
            <a:spLocks noGrp="1"/>
          </p:cNvSpPr>
          <p:nvPr>
            <p:ph type="ctrTitle"/>
          </p:nvPr>
        </p:nvSpPr>
        <p:spPr/>
        <p:txBody>
          <a:bodyPr/>
          <a:lstStyle/>
          <a:p>
            <a:r>
              <a:rPr lang="ja-JP" altLang="en-US" b="1" dirty="0"/>
              <a:t>個人製作</a:t>
            </a:r>
            <a:endParaRPr kumimoji="1" lang="ja-JP" altLang="en-US" b="1" dirty="0"/>
          </a:p>
        </p:txBody>
      </p:sp>
      <p:sp>
        <p:nvSpPr>
          <p:cNvPr id="3" name="字幕 2">
            <a:extLst>
              <a:ext uri="{FF2B5EF4-FFF2-40B4-BE49-F238E27FC236}">
                <a16:creationId xmlns:a16="http://schemas.microsoft.com/office/drawing/2014/main" id="{00779652-538F-4812-87D3-39D4303DC734}"/>
              </a:ext>
            </a:extLst>
          </p:cNvPr>
          <p:cNvSpPr>
            <a:spLocks noGrp="1"/>
          </p:cNvSpPr>
          <p:nvPr>
            <p:ph type="subTitle" idx="1"/>
          </p:nvPr>
        </p:nvSpPr>
        <p:spPr>
          <a:xfrm>
            <a:off x="1524000" y="4247498"/>
            <a:ext cx="9144000" cy="1655762"/>
          </a:xfrm>
        </p:spPr>
        <p:txBody>
          <a:bodyPr/>
          <a:lstStyle/>
          <a:p>
            <a:r>
              <a:rPr kumimoji="1" lang="ja-JP" altLang="en-US" dirty="0"/>
              <a:t>坂本一真</a:t>
            </a:r>
          </a:p>
        </p:txBody>
      </p:sp>
    </p:spTree>
    <p:extLst>
      <p:ext uri="{BB962C8B-B14F-4D97-AF65-F5344CB8AC3E}">
        <p14:creationId xmlns:p14="http://schemas.microsoft.com/office/powerpoint/2010/main" val="230898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32C25-3305-4569-858E-18AB4E962ACC}"/>
              </a:ext>
            </a:extLst>
          </p:cNvPr>
          <p:cNvSpPr>
            <a:spLocks noGrp="1"/>
          </p:cNvSpPr>
          <p:nvPr>
            <p:ph type="title"/>
          </p:nvPr>
        </p:nvSpPr>
        <p:spPr/>
        <p:txBody>
          <a:bodyPr>
            <a:normAutofit/>
          </a:bodyPr>
          <a:lstStyle/>
          <a:p>
            <a:r>
              <a:rPr kumimoji="1" lang="ja-JP" altLang="en-US" sz="4800" b="1" dirty="0"/>
              <a:t>目次</a:t>
            </a:r>
          </a:p>
        </p:txBody>
      </p:sp>
      <p:sp>
        <p:nvSpPr>
          <p:cNvPr id="3" name="コンテンツ プレースホルダー 2">
            <a:extLst>
              <a:ext uri="{FF2B5EF4-FFF2-40B4-BE49-F238E27FC236}">
                <a16:creationId xmlns:a16="http://schemas.microsoft.com/office/drawing/2014/main" id="{0E4B76B6-8B6D-4B02-850A-B37B4F672193}"/>
              </a:ext>
            </a:extLst>
          </p:cNvPr>
          <p:cNvSpPr>
            <a:spLocks noGrp="1"/>
          </p:cNvSpPr>
          <p:nvPr>
            <p:ph idx="1"/>
          </p:nvPr>
        </p:nvSpPr>
        <p:spPr/>
        <p:txBody>
          <a:bodyPr>
            <a:normAutofit fontScale="85000" lnSpcReduction="20000"/>
          </a:bodyPr>
          <a:lstStyle/>
          <a:p>
            <a:r>
              <a:rPr lang="ja-JP" altLang="en-US" sz="4400" dirty="0"/>
              <a:t>ユーザー管理システム</a:t>
            </a:r>
            <a:endParaRPr lang="en-US" altLang="ja-JP" sz="4400" dirty="0"/>
          </a:p>
          <a:p>
            <a:endParaRPr kumimoji="1" lang="en-US" altLang="ja-JP" sz="4400" dirty="0"/>
          </a:p>
          <a:p>
            <a:r>
              <a:rPr kumimoji="1" lang="ja-JP" altLang="en-US" sz="4400" dirty="0"/>
              <a:t>睡眠</a:t>
            </a:r>
            <a:r>
              <a:rPr lang="ja-JP" altLang="en-US" sz="4400" dirty="0"/>
              <a:t>アプリ</a:t>
            </a:r>
            <a:endParaRPr lang="en-US" altLang="ja-JP" sz="4400" dirty="0"/>
          </a:p>
          <a:p>
            <a:endParaRPr kumimoji="1" lang="en-US" altLang="ja-JP" sz="4400" dirty="0"/>
          </a:p>
          <a:p>
            <a:r>
              <a:rPr kumimoji="1" lang="ja-JP" altLang="en-US" sz="4400" dirty="0"/>
              <a:t>メモリン（会員制メモアプリ</a:t>
            </a:r>
            <a:r>
              <a:rPr kumimoji="1" lang="ja-JP" altLang="en-US" sz="4800" dirty="0"/>
              <a:t>）</a:t>
            </a:r>
            <a:endParaRPr kumimoji="1" lang="en-US" altLang="ja-JP" sz="4800" dirty="0"/>
          </a:p>
          <a:p>
            <a:endParaRPr kumimoji="1" lang="ja-JP" altLang="en-US" dirty="0"/>
          </a:p>
        </p:txBody>
      </p:sp>
    </p:spTree>
    <p:extLst>
      <p:ext uri="{BB962C8B-B14F-4D97-AF65-F5344CB8AC3E}">
        <p14:creationId xmlns:p14="http://schemas.microsoft.com/office/powerpoint/2010/main" val="422725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8B750-4A75-4CE7-BC36-D4DCE15C4363}"/>
              </a:ext>
            </a:extLst>
          </p:cNvPr>
          <p:cNvSpPr>
            <a:spLocks noGrp="1"/>
          </p:cNvSpPr>
          <p:nvPr>
            <p:ph type="title"/>
          </p:nvPr>
        </p:nvSpPr>
        <p:spPr/>
        <p:txBody>
          <a:bodyPr/>
          <a:lstStyle/>
          <a:p>
            <a:r>
              <a:rPr kumimoji="1" lang="ja-JP" altLang="en-US" dirty="0"/>
              <a:t>ユーザー管理システム</a:t>
            </a:r>
          </a:p>
        </p:txBody>
      </p:sp>
      <p:sp>
        <p:nvSpPr>
          <p:cNvPr id="3" name="コンテンツ プレースホルダー 2">
            <a:extLst>
              <a:ext uri="{FF2B5EF4-FFF2-40B4-BE49-F238E27FC236}">
                <a16:creationId xmlns:a16="http://schemas.microsoft.com/office/drawing/2014/main" id="{C25A1651-2C2B-43D3-8052-D26951A1F25C}"/>
              </a:ext>
            </a:extLst>
          </p:cNvPr>
          <p:cNvSpPr>
            <a:spLocks noGrp="1"/>
          </p:cNvSpPr>
          <p:nvPr>
            <p:ph idx="1"/>
          </p:nvPr>
        </p:nvSpPr>
        <p:spPr/>
        <p:txBody>
          <a:bodyPr/>
          <a:lstStyle/>
          <a:p>
            <a:r>
              <a:rPr kumimoji="1" lang="en-US" altLang="ja-JP" dirty="0"/>
              <a:t>VBA</a:t>
            </a:r>
            <a:r>
              <a:rPr kumimoji="1" lang="ja-JP" altLang="en-US" dirty="0"/>
              <a:t>のユーザーフォームを利用し、ユーザ情報を管理するシステム</a:t>
            </a:r>
            <a:endParaRPr kumimoji="1" lang="en-US" altLang="ja-JP" dirty="0"/>
          </a:p>
          <a:p>
            <a:endParaRPr lang="en-US" altLang="ja-JP" dirty="0"/>
          </a:p>
          <a:p>
            <a:r>
              <a:rPr lang="en-US" altLang="ja-JP" dirty="0"/>
              <a:t>EXCEL</a:t>
            </a:r>
            <a:r>
              <a:rPr lang="ja-JP" altLang="en-US" dirty="0"/>
              <a:t>の使い方がわからない方も文字を入力するだけで自動的にセルに情報が保存される。</a:t>
            </a:r>
            <a:endParaRPr lang="en-US" altLang="ja-JP" dirty="0"/>
          </a:p>
          <a:p>
            <a:endParaRPr kumimoji="1" lang="en-US" altLang="ja-JP" dirty="0"/>
          </a:p>
          <a:p>
            <a:r>
              <a:rPr kumimoji="1" lang="ja-JP" altLang="en-US" dirty="0"/>
              <a:t>このシステムで得たユーザ情報を、データサイエンス等に利用可能</a:t>
            </a:r>
          </a:p>
        </p:txBody>
      </p:sp>
    </p:spTree>
    <p:extLst>
      <p:ext uri="{BB962C8B-B14F-4D97-AF65-F5344CB8AC3E}">
        <p14:creationId xmlns:p14="http://schemas.microsoft.com/office/powerpoint/2010/main" val="282486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83484-75B3-41AD-8A2D-543180CCB418}"/>
              </a:ext>
            </a:extLst>
          </p:cNvPr>
          <p:cNvSpPr>
            <a:spLocks noGrp="1"/>
          </p:cNvSpPr>
          <p:nvPr>
            <p:ph type="title"/>
          </p:nvPr>
        </p:nvSpPr>
        <p:spPr/>
        <p:txBody>
          <a:bodyPr/>
          <a:lstStyle/>
          <a:p>
            <a:r>
              <a:rPr kumimoji="1" lang="ja-JP" altLang="en-US" dirty="0"/>
              <a:t>処理の流れ①</a:t>
            </a:r>
          </a:p>
        </p:txBody>
      </p:sp>
      <p:sp>
        <p:nvSpPr>
          <p:cNvPr id="4" name="コンテンツ プレースホルダー 3">
            <a:extLst>
              <a:ext uri="{FF2B5EF4-FFF2-40B4-BE49-F238E27FC236}">
                <a16:creationId xmlns:a16="http://schemas.microsoft.com/office/drawing/2014/main" id="{4100AA73-C508-420A-8CB4-53622581A26E}"/>
              </a:ext>
            </a:extLst>
          </p:cNvPr>
          <p:cNvSpPr>
            <a:spLocks noGrp="1"/>
          </p:cNvSpPr>
          <p:nvPr>
            <p:ph sz="half" idx="2"/>
          </p:nvPr>
        </p:nvSpPr>
        <p:spPr/>
        <p:txBody>
          <a:bodyPr/>
          <a:lstStyle/>
          <a:p>
            <a:r>
              <a:rPr kumimoji="1" lang="en-US" altLang="ja-JP" dirty="0"/>
              <a:t>Excel</a:t>
            </a:r>
            <a:r>
              <a:rPr kumimoji="1" lang="ja-JP" altLang="en-US" dirty="0"/>
              <a:t>ファイルの起動と同時にユーザーフォームを表示</a:t>
            </a:r>
            <a:endParaRPr kumimoji="1" lang="en-US" altLang="ja-JP" dirty="0"/>
          </a:p>
          <a:p>
            <a:r>
              <a:rPr lang="en-US" altLang="ja-JP" dirty="0"/>
              <a:t>Name</a:t>
            </a:r>
            <a:r>
              <a:rPr lang="ja-JP" altLang="en-US" dirty="0"/>
              <a:t>（名前）、</a:t>
            </a:r>
            <a:r>
              <a:rPr lang="en-US" altLang="ja-JP" dirty="0"/>
              <a:t>Age</a:t>
            </a:r>
            <a:r>
              <a:rPr lang="ja-JP" altLang="en-US" dirty="0"/>
              <a:t>（年齢）、</a:t>
            </a:r>
            <a:r>
              <a:rPr lang="en-US" altLang="ja-JP" dirty="0"/>
              <a:t>Gender</a:t>
            </a:r>
            <a:r>
              <a:rPr lang="ja-JP" altLang="en-US" dirty="0"/>
              <a:t>（性別）を入力してもらう</a:t>
            </a:r>
            <a:endParaRPr lang="en-US" altLang="ja-JP" dirty="0"/>
          </a:p>
          <a:p>
            <a:r>
              <a:rPr lang="en-US" altLang="ja-JP" dirty="0"/>
              <a:t>Register</a:t>
            </a:r>
            <a:r>
              <a:rPr lang="ja-JP" altLang="en-US" dirty="0"/>
              <a:t>で登録</a:t>
            </a:r>
            <a:endParaRPr lang="en-US" altLang="ja-JP" dirty="0"/>
          </a:p>
          <a:p>
            <a:r>
              <a:rPr kumimoji="1" lang="en-US" altLang="ja-JP" dirty="0"/>
              <a:t>cancel</a:t>
            </a:r>
            <a:r>
              <a:rPr kumimoji="1" lang="ja-JP" altLang="en-US" dirty="0"/>
              <a:t>でリセット</a:t>
            </a:r>
            <a:endParaRPr kumimoji="1" lang="en-US" altLang="ja-JP" dirty="0"/>
          </a:p>
        </p:txBody>
      </p:sp>
      <p:pic>
        <p:nvPicPr>
          <p:cNvPr id="5" name="コンテンツ プレースホルダー 4">
            <a:extLst>
              <a:ext uri="{FF2B5EF4-FFF2-40B4-BE49-F238E27FC236}">
                <a16:creationId xmlns:a16="http://schemas.microsoft.com/office/drawing/2014/main" id="{31C395E4-9487-44D6-AC44-6B386A63FA88}"/>
              </a:ext>
            </a:extLst>
          </p:cNvPr>
          <p:cNvPicPr>
            <a:picLocks noGrp="1" noChangeAspect="1"/>
          </p:cNvPicPr>
          <p:nvPr>
            <p:ph sz="half" idx="1"/>
          </p:nvPr>
        </p:nvPicPr>
        <p:blipFill>
          <a:blip r:embed="rId2"/>
          <a:stretch>
            <a:fillRect/>
          </a:stretch>
        </p:blipFill>
        <p:spPr>
          <a:xfrm>
            <a:off x="2241255" y="3009391"/>
            <a:ext cx="2886478" cy="2600688"/>
          </a:xfrm>
          <a:prstGeom prst="rect">
            <a:avLst/>
          </a:prstGeom>
          <a:effectLst>
            <a:innerShdw blurRad="114300">
              <a:prstClr val="black"/>
            </a:innerShdw>
          </a:effectLst>
        </p:spPr>
      </p:pic>
    </p:spTree>
    <p:extLst>
      <p:ext uri="{BB962C8B-B14F-4D97-AF65-F5344CB8AC3E}">
        <p14:creationId xmlns:p14="http://schemas.microsoft.com/office/powerpoint/2010/main" val="338734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A75DF-8C0F-41B9-B259-89A6E8F45D2F}"/>
              </a:ext>
            </a:extLst>
          </p:cNvPr>
          <p:cNvSpPr>
            <a:spLocks noGrp="1"/>
          </p:cNvSpPr>
          <p:nvPr>
            <p:ph type="title"/>
          </p:nvPr>
        </p:nvSpPr>
        <p:spPr>
          <a:xfrm>
            <a:off x="1295402" y="987552"/>
            <a:ext cx="9601196" cy="1303867"/>
          </a:xfrm>
        </p:spPr>
        <p:txBody>
          <a:bodyPr/>
          <a:lstStyle/>
          <a:p>
            <a:r>
              <a:rPr kumimoji="1" lang="ja-JP" altLang="en-US" dirty="0"/>
              <a:t>処理の流れ➁</a:t>
            </a:r>
          </a:p>
        </p:txBody>
      </p:sp>
      <p:sp>
        <p:nvSpPr>
          <p:cNvPr id="4" name="コンテンツ プレースホルダー 3">
            <a:extLst>
              <a:ext uri="{FF2B5EF4-FFF2-40B4-BE49-F238E27FC236}">
                <a16:creationId xmlns:a16="http://schemas.microsoft.com/office/drawing/2014/main" id="{EE94B93D-0067-495B-8C10-5C2E93737F62}"/>
              </a:ext>
            </a:extLst>
          </p:cNvPr>
          <p:cNvSpPr>
            <a:spLocks noGrp="1"/>
          </p:cNvSpPr>
          <p:nvPr>
            <p:ph sz="half" idx="2"/>
          </p:nvPr>
        </p:nvSpPr>
        <p:spPr>
          <a:xfrm>
            <a:off x="6178294" y="2560320"/>
            <a:ext cx="4718304" cy="3310128"/>
          </a:xfrm>
        </p:spPr>
        <p:txBody>
          <a:bodyPr>
            <a:normAutofit/>
          </a:bodyPr>
          <a:lstStyle/>
          <a:p>
            <a:r>
              <a:rPr kumimoji="1" lang="ja-JP" altLang="en-US" dirty="0"/>
              <a:t>入力後、</a:t>
            </a:r>
            <a:r>
              <a:rPr kumimoji="1" lang="en-US" altLang="ja-JP" dirty="0"/>
              <a:t>register</a:t>
            </a:r>
            <a:r>
              <a:rPr kumimoji="1" lang="ja-JP" altLang="en-US" dirty="0"/>
              <a:t>を押すとメッセージボックスにて入力内容を</a:t>
            </a:r>
            <a:r>
              <a:rPr lang="ja-JP" altLang="en-US" dirty="0"/>
              <a:t>表示</a:t>
            </a:r>
            <a:endParaRPr lang="en-US" altLang="ja-JP" dirty="0"/>
          </a:p>
          <a:p>
            <a:endParaRPr kumimoji="1" lang="en-US" altLang="ja-JP" dirty="0"/>
          </a:p>
          <a:p>
            <a:pPr marL="0" indent="0">
              <a:buNone/>
            </a:pPr>
            <a:endParaRPr lang="en-US" altLang="ja-JP" dirty="0"/>
          </a:p>
          <a:p>
            <a:r>
              <a:rPr kumimoji="1" lang="ja-JP" altLang="en-US" dirty="0"/>
              <a:t>左図のようにユーザー情報が保存されていく</a:t>
            </a:r>
          </a:p>
          <a:p>
            <a:pPr marL="0" indent="0">
              <a:buNone/>
            </a:pPr>
            <a:endParaRPr lang="en-US" altLang="ja-JP" dirty="0"/>
          </a:p>
        </p:txBody>
      </p:sp>
      <p:sp>
        <p:nvSpPr>
          <p:cNvPr id="7" name="矢印: 下 6">
            <a:extLst>
              <a:ext uri="{FF2B5EF4-FFF2-40B4-BE49-F238E27FC236}">
                <a16:creationId xmlns:a16="http://schemas.microsoft.com/office/drawing/2014/main" id="{B9F77CAE-17C2-4F7B-916F-353BBA76719D}"/>
              </a:ext>
            </a:extLst>
          </p:cNvPr>
          <p:cNvSpPr/>
          <p:nvPr/>
        </p:nvSpPr>
        <p:spPr>
          <a:xfrm>
            <a:off x="8159446" y="3576917"/>
            <a:ext cx="756000" cy="7799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コンテンツ プレースホルダー 16">
            <a:extLst>
              <a:ext uri="{FF2B5EF4-FFF2-40B4-BE49-F238E27FC236}">
                <a16:creationId xmlns:a16="http://schemas.microsoft.com/office/drawing/2014/main" id="{37E7AC98-88F1-41BF-95A1-D384780323F6}"/>
              </a:ext>
            </a:extLst>
          </p:cNvPr>
          <p:cNvPicPr>
            <a:picLocks noGrp="1" noChangeAspect="1"/>
          </p:cNvPicPr>
          <p:nvPr>
            <p:ph sz="half" idx="1"/>
          </p:nvPr>
        </p:nvPicPr>
        <p:blipFill>
          <a:blip r:embed="rId2"/>
          <a:stretch>
            <a:fillRect/>
          </a:stretch>
        </p:blipFill>
        <p:spPr>
          <a:xfrm>
            <a:off x="2190545" y="2705683"/>
            <a:ext cx="2934109" cy="3019846"/>
          </a:xfrm>
          <a:prstGeom prst="roundRect">
            <a:avLst>
              <a:gd name="adj" fmla="val 8594"/>
            </a:avLst>
          </a:prstGeom>
          <a:solidFill>
            <a:srgbClr val="FFFFFF">
              <a:shade val="85000"/>
            </a:srgbClr>
          </a:solidFill>
          <a:ln>
            <a:noFill/>
          </a:ln>
          <a:effectLst>
            <a:innerShdw blurRad="63500" dist="50800" dir="2700000">
              <a:prstClr val="black">
                <a:alpha val="50000"/>
              </a:prstClr>
            </a:innerShdw>
            <a:reflection blurRad="12700" stA="38000" endPos="28000" dist="5000" dir="5400000" sy="-100000" algn="bl" rotWithShape="0"/>
          </a:effectLst>
        </p:spPr>
      </p:pic>
    </p:spTree>
    <p:extLst>
      <p:ext uri="{BB962C8B-B14F-4D97-AF65-F5344CB8AC3E}">
        <p14:creationId xmlns:p14="http://schemas.microsoft.com/office/powerpoint/2010/main" val="11616174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TotalTime>
  <Words>130</Words>
  <Application>Microsoft Office PowerPoint</Application>
  <PresentationFormat>ワイド画面</PresentationFormat>
  <Paragraphs>24</Paragraphs>
  <Slides>5</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Arial</vt:lpstr>
      <vt:lpstr>Garamond</vt:lpstr>
      <vt:lpstr>オーガニック</vt:lpstr>
      <vt:lpstr>個人製作</vt:lpstr>
      <vt:lpstr>目次</vt:lpstr>
      <vt:lpstr>ユーザー管理システム</vt:lpstr>
      <vt:lpstr>処理の流れ①</vt:lpstr>
      <vt:lpstr>処理の流れ➁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個人製作</dc:title>
  <dc:creator>7d22</dc:creator>
  <cp:lastModifiedBy>7d22</cp:lastModifiedBy>
  <cp:revision>4</cp:revision>
  <dcterms:created xsi:type="dcterms:W3CDTF">2024-02-06T02:13:31Z</dcterms:created>
  <dcterms:modified xsi:type="dcterms:W3CDTF">2024-02-06T02:34:41Z</dcterms:modified>
</cp:coreProperties>
</file>