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6"/>
    </p:embeddedFont>
    <p:embeddedFont>
      <p:font typeface="Montserrat Classic Bold" charset="1" panose="00000800000000000000"/>
      <p:regular r:id="rId17"/>
    </p:embeddedFont>
    <p:embeddedFont>
      <p:font typeface="DM Sans" charset="1" panose="00000000000000000000"/>
      <p:regular r:id="rId18"/>
    </p:embeddedFont>
    <p:embeddedFont>
      <p:font typeface="Oswald" charset="1" panose="00000500000000000000"/>
      <p:regular r:id="rId19"/>
    </p:embeddedFont>
    <p:embeddedFont>
      <p:font typeface="DM Sans Italic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jpe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1.jpe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jpe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OPERASI</a:t>
            </a:r>
          </a:p>
        </p:txBody>
      </p:sp>
      <p:sp>
        <p:nvSpPr>
          <p:cNvPr name="TextBox 10" id="10"/>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SISTEM</a:t>
            </a:r>
          </a:p>
        </p:txBody>
      </p:sp>
      <p:sp>
        <p:nvSpPr>
          <p:cNvPr name="TextBox 11" id="11"/>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SAKA NABIL</a:t>
            </a:r>
          </a:p>
        </p:txBody>
      </p:sp>
      <p:sp>
        <p:nvSpPr>
          <p:cNvPr name="TextBox 12" id="12"/>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SAKA, INC.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3056424"/>
            <a:ext cx="8097687" cy="3241963"/>
          </a:xfrm>
          <a:prstGeom prst="rect">
            <a:avLst/>
          </a:prstGeom>
        </p:spPr>
        <p:txBody>
          <a:bodyPr anchor="t" rtlCol="false" tIns="0" lIns="0" bIns="0" rIns="0">
            <a:spAutoFit/>
          </a:bodyPr>
          <a:lstStyle/>
          <a:p>
            <a:pPr algn="l">
              <a:lnSpc>
                <a:spcPts val="13015"/>
              </a:lnSpc>
            </a:pPr>
            <a:r>
              <a:rPr lang="en-US" sz="9431" spc="924">
                <a:solidFill>
                  <a:srgbClr val="231F20"/>
                </a:solidFill>
                <a:latin typeface="Oswald Bold"/>
              </a:rPr>
              <a:t>TERIMA</a:t>
            </a:r>
          </a:p>
          <a:p>
            <a:pPr algn="l" marL="0" indent="0" lvl="0">
              <a:lnSpc>
                <a:spcPts val="13015"/>
              </a:lnSpc>
              <a:spcBef>
                <a:spcPct val="0"/>
              </a:spcBef>
            </a:pPr>
            <a:r>
              <a:rPr lang="en-US" sz="9431" spc="924">
                <a:solidFill>
                  <a:srgbClr val="231F20"/>
                </a:solidFill>
                <a:latin typeface="Oswald Bold"/>
              </a:rPr>
              <a:t>KASIH</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628874"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sz="2135" spc="209">
                <a:solidFill>
                  <a:srgbClr val="231F20"/>
                </a:solidFill>
                <a:latin typeface="Montserrat Classic Bold"/>
              </a:rPr>
              <a:t>SAKA, INC.</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PENGERTIAN SHELL</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2558559" cy="4028554"/>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Shell dalam konteks komputasi adalah antarmuka yang menyediakan cara bagi pengguna untuk berinteraksi dengan sistem operasi dan menjalankan perintah-perintah. Ini adalah lingkungan tempat pengguna dapat memasukkan perintah dan mendapatkan respons dari sistem. Shell menyediakan sejumlah perintah bawaan dan juga memungkinkan pengguna untuk menulis skrip (script) untuk menjalankan serangkaian perintah secara otomatis.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814647" y="6586107"/>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42858"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FITUR</a:t>
            </a:r>
          </a:p>
        </p:txBody>
      </p:sp>
      <p:sp>
        <p:nvSpPr>
          <p:cNvPr name="Freeform 7" id="7"/>
          <p:cNvSpPr/>
          <p:nvPr/>
        </p:nvSpPr>
        <p:spPr>
          <a:xfrm flipH="false" flipV="false" rot="2016048">
            <a:off x="11166434" y="-390637"/>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974491"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1954890"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1954890"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1954890"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1974491"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1974491"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1974491"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3330968"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BUAT FILE</a:t>
            </a:r>
          </a:p>
        </p:txBody>
      </p:sp>
      <p:sp>
        <p:nvSpPr>
          <p:cNvPr name="TextBox 16" id="16"/>
          <p:cNvSpPr txBox="true"/>
          <p:nvPr/>
        </p:nvSpPr>
        <p:spPr>
          <a:xfrm rot="0">
            <a:off x="3330968"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LIHAT PERMISSION FILE</a:t>
            </a:r>
          </a:p>
        </p:txBody>
      </p:sp>
      <p:sp>
        <p:nvSpPr>
          <p:cNvPr name="TextBox 17" id="17"/>
          <p:cNvSpPr txBox="true"/>
          <p:nvPr/>
        </p:nvSpPr>
        <p:spPr>
          <a:xfrm rot="0">
            <a:off x="3330968" y="5008512"/>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HAPUS FILE</a:t>
            </a:r>
          </a:p>
        </p:txBody>
      </p:sp>
      <p:sp>
        <p:nvSpPr>
          <p:cNvPr name="TextBox 18" id="18"/>
          <p:cNvSpPr txBox="true"/>
          <p:nvPr/>
        </p:nvSpPr>
        <p:spPr>
          <a:xfrm rot="0">
            <a:off x="3330968" y="5805631"/>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UBAH IZIN FILE</a:t>
            </a:r>
          </a:p>
        </p:txBody>
      </p:sp>
      <p:sp>
        <p:nvSpPr>
          <p:cNvPr name="TextBox 19" id="19"/>
          <p:cNvSpPr txBox="true"/>
          <p:nvPr/>
        </p:nvSpPr>
        <p:spPr>
          <a:xfrm rot="0">
            <a:off x="3330968" y="6605180"/>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UBAH NAMA FILE</a:t>
            </a:r>
          </a:p>
        </p:txBody>
      </p:sp>
      <p:sp>
        <p:nvSpPr>
          <p:cNvPr name="TextBox 20" id="20"/>
          <p:cNvSpPr txBox="true"/>
          <p:nvPr/>
        </p:nvSpPr>
        <p:spPr>
          <a:xfrm rot="0">
            <a:off x="3330968" y="7428972"/>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BUKA FILE</a:t>
            </a:r>
          </a:p>
        </p:txBody>
      </p:sp>
      <p:sp>
        <p:nvSpPr>
          <p:cNvPr name="TextBox 21" id="21"/>
          <p:cNvSpPr txBox="true"/>
          <p:nvPr/>
        </p:nvSpPr>
        <p:spPr>
          <a:xfrm rot="0">
            <a:off x="3330968" y="831424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MONITORING PROSES</a:t>
            </a:r>
          </a:p>
        </p:txBody>
      </p:sp>
      <p:grpSp>
        <p:nvGrpSpPr>
          <p:cNvPr name="Group 22" id="22"/>
          <p:cNvGrpSpPr/>
          <p:nvPr/>
        </p:nvGrpSpPr>
        <p:grpSpPr>
          <a:xfrm rot="0">
            <a:off x="9594561" y="2901697"/>
            <a:ext cx="1400485" cy="6493178"/>
            <a:chOff x="0" y="0"/>
            <a:chExt cx="368852" cy="1710138"/>
          </a:xfrm>
        </p:grpSpPr>
        <p:sp>
          <p:nvSpPr>
            <p:cNvPr name="Freeform 23" id="23"/>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24" id="24"/>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980659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26" id="26"/>
          <p:cNvSpPr txBox="true"/>
          <p:nvPr/>
        </p:nvSpPr>
        <p:spPr>
          <a:xfrm rot="0">
            <a:off x="980659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09</a:t>
            </a:r>
          </a:p>
        </p:txBody>
      </p:sp>
      <p:sp>
        <p:nvSpPr>
          <p:cNvPr name="TextBox 27" id="27"/>
          <p:cNvSpPr txBox="true"/>
          <p:nvPr/>
        </p:nvSpPr>
        <p:spPr>
          <a:xfrm rot="0">
            <a:off x="11182671"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PINDAI JARINGAN</a:t>
            </a:r>
          </a:p>
        </p:txBody>
      </p:sp>
      <p:sp>
        <p:nvSpPr>
          <p:cNvPr name="TextBox 28" id="28"/>
          <p:cNvSpPr txBox="true"/>
          <p:nvPr/>
        </p:nvSpPr>
        <p:spPr>
          <a:xfrm rot="0">
            <a:off x="11182671"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UJI KECEPATAN INTERNET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BUAT FILE</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6" id="16"/>
          <p:cNvGrpSpPr/>
          <p:nvPr/>
        </p:nvGrpSpPr>
        <p:grpSpPr>
          <a:xfrm rot="0">
            <a:off x="11410691" y="6504266"/>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Lihat Permission File</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7333507" y="4914443"/>
            <a:ext cx="8154368" cy="1099330"/>
          </a:xfrm>
          <a:custGeom>
            <a:avLst/>
            <a:gdLst/>
            <a:ahLst/>
            <a:cxnLst/>
            <a:rect r="r" b="b" t="t" l="l"/>
            <a:pathLst>
              <a:path h="1099330" w="8154368">
                <a:moveTo>
                  <a:pt x="0" y="0"/>
                </a:moveTo>
                <a:lnTo>
                  <a:pt x="8154368" y="0"/>
                </a:lnTo>
                <a:lnTo>
                  <a:pt x="8154368" y="1099330"/>
                </a:lnTo>
                <a:lnTo>
                  <a:pt x="0" y="1099330"/>
                </a:lnTo>
                <a:lnTo>
                  <a:pt x="0" y="0"/>
                </a:lnTo>
                <a:close/>
              </a:path>
            </a:pathLst>
          </a:custGeom>
          <a:blipFill>
            <a:blip r:embed="rId7"/>
            <a:stretch>
              <a:fillRect l="0" t="0" r="0" b="0"/>
            </a:stretch>
          </a:blipFill>
        </p:spPr>
      </p:sp>
      <p:sp>
        <p:nvSpPr>
          <p:cNvPr name="Freeform 23" id="23"/>
          <p:cNvSpPr/>
          <p:nvPr/>
        </p:nvSpPr>
        <p:spPr>
          <a:xfrm flipH="false" flipV="false" rot="0">
            <a:off x="3117836" y="8254510"/>
            <a:ext cx="7037805" cy="1003790"/>
          </a:xfrm>
          <a:custGeom>
            <a:avLst/>
            <a:gdLst/>
            <a:ahLst/>
            <a:cxnLst/>
            <a:rect r="r" b="b" t="t" l="l"/>
            <a:pathLst>
              <a:path h="1003790" w="7037805">
                <a:moveTo>
                  <a:pt x="0" y="0"/>
                </a:moveTo>
                <a:lnTo>
                  <a:pt x="7037806" y="0"/>
                </a:lnTo>
                <a:lnTo>
                  <a:pt x="7037806" y="1003790"/>
                </a:lnTo>
                <a:lnTo>
                  <a:pt x="0" y="1003790"/>
                </a:lnTo>
                <a:lnTo>
                  <a:pt x="0" y="0"/>
                </a:lnTo>
                <a:close/>
              </a:path>
            </a:pathLst>
          </a:custGeom>
          <a:blipFill>
            <a:blip r:embed="rId8"/>
            <a:stretch>
              <a:fillRect l="0" t="0" r="0" b="0"/>
            </a:stretch>
          </a:blipFill>
        </p:spPr>
      </p:sp>
      <p:sp>
        <p:nvSpPr>
          <p:cNvPr name="TextBox 24" id="24"/>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25" id="25"/>
          <p:cNvSpPr txBox="true"/>
          <p:nvPr/>
        </p:nvSpPr>
        <p:spPr>
          <a:xfrm rot="0">
            <a:off x="7224667" y="3767306"/>
            <a:ext cx="8900334" cy="675833"/>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membuat file dengan menentukan nama serta jenis filenya sendiri</a:t>
            </a:r>
          </a:p>
        </p:txBody>
      </p:sp>
      <p:sp>
        <p:nvSpPr>
          <p:cNvPr name="TextBox 26" id="26"/>
          <p:cNvSpPr txBox="true"/>
          <p:nvPr/>
        </p:nvSpPr>
        <p:spPr>
          <a:xfrm rot="0">
            <a:off x="2510357" y="6828977"/>
            <a:ext cx="8512431" cy="1358859"/>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dapat melihat permission dari file yang ingin dilihat permissionnya seperti siapa sajakah yang memiliki izin untuk read, write dan execute file tersebut.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Hapus File</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6" id="16"/>
          <p:cNvGrpSpPr/>
          <p:nvPr/>
        </p:nvGrpSpPr>
        <p:grpSpPr>
          <a:xfrm rot="0">
            <a:off x="11410691" y="6504266"/>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Ubah Izin File</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9144000" y="4586922"/>
            <a:ext cx="4781819" cy="1465136"/>
          </a:xfrm>
          <a:custGeom>
            <a:avLst/>
            <a:gdLst/>
            <a:ahLst/>
            <a:cxnLst/>
            <a:rect r="r" b="b" t="t" l="l"/>
            <a:pathLst>
              <a:path h="1465136" w="4781819">
                <a:moveTo>
                  <a:pt x="0" y="0"/>
                </a:moveTo>
                <a:lnTo>
                  <a:pt x="4781819" y="0"/>
                </a:lnTo>
                <a:lnTo>
                  <a:pt x="4781819" y="1465136"/>
                </a:lnTo>
                <a:lnTo>
                  <a:pt x="0" y="1465136"/>
                </a:lnTo>
                <a:lnTo>
                  <a:pt x="0" y="0"/>
                </a:lnTo>
                <a:close/>
              </a:path>
            </a:pathLst>
          </a:custGeom>
          <a:blipFill>
            <a:blip r:embed="rId7"/>
            <a:stretch>
              <a:fillRect l="0" t="0" r="0" b="0"/>
            </a:stretch>
          </a:blipFill>
        </p:spPr>
      </p:sp>
      <p:sp>
        <p:nvSpPr>
          <p:cNvPr name="Freeform 23" id="23"/>
          <p:cNvSpPr/>
          <p:nvPr/>
        </p:nvSpPr>
        <p:spPr>
          <a:xfrm flipH="false" flipV="false" rot="0">
            <a:off x="5013503" y="8602174"/>
            <a:ext cx="6200094" cy="1312253"/>
          </a:xfrm>
          <a:custGeom>
            <a:avLst/>
            <a:gdLst/>
            <a:ahLst/>
            <a:cxnLst/>
            <a:rect r="r" b="b" t="t" l="l"/>
            <a:pathLst>
              <a:path h="1312253" w="6200094">
                <a:moveTo>
                  <a:pt x="0" y="0"/>
                </a:moveTo>
                <a:lnTo>
                  <a:pt x="6200095" y="0"/>
                </a:lnTo>
                <a:lnTo>
                  <a:pt x="6200095" y="1312252"/>
                </a:lnTo>
                <a:lnTo>
                  <a:pt x="0" y="1312252"/>
                </a:lnTo>
                <a:lnTo>
                  <a:pt x="0" y="0"/>
                </a:lnTo>
                <a:close/>
              </a:path>
            </a:pathLst>
          </a:custGeom>
          <a:blipFill>
            <a:blip r:embed="rId8"/>
            <a:stretch>
              <a:fillRect l="0" t="0" r="0" b="0"/>
            </a:stretch>
          </a:blipFill>
        </p:spPr>
      </p:sp>
      <p:sp>
        <p:nvSpPr>
          <p:cNvPr name="TextBox 24" id="24"/>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25" id="25"/>
          <p:cNvSpPr txBox="true"/>
          <p:nvPr/>
        </p:nvSpPr>
        <p:spPr>
          <a:xfrm rot="0">
            <a:off x="7224667" y="3767306"/>
            <a:ext cx="8900334" cy="1017346"/>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menghapus suatu file yang ingin di hapus dengan hanya menginput nama file nya</a:t>
            </a:r>
          </a:p>
        </p:txBody>
      </p:sp>
      <p:sp>
        <p:nvSpPr>
          <p:cNvPr name="TextBox 26" id="26"/>
          <p:cNvSpPr txBox="true"/>
          <p:nvPr/>
        </p:nvSpPr>
        <p:spPr>
          <a:xfrm rot="0">
            <a:off x="2510357" y="6828977"/>
            <a:ext cx="8512431" cy="2041885"/>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mengubah izin/pemission dari file yang ingin diubah, dengan mengubahnya menggunakan value number seperti 600 untuk agar pemilik bisa read dan write, 777 untuk Pemilik, kelompok dan orang lain bisa read, write dan execute, dan lain-lain.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Ubah Nama File</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6" id="16"/>
          <p:cNvGrpSpPr/>
          <p:nvPr/>
        </p:nvGrpSpPr>
        <p:grpSpPr>
          <a:xfrm rot="0">
            <a:off x="11410691" y="6504266"/>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Buka File</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7638384" y="4602598"/>
            <a:ext cx="7544614" cy="1402206"/>
          </a:xfrm>
          <a:custGeom>
            <a:avLst/>
            <a:gdLst/>
            <a:ahLst/>
            <a:cxnLst/>
            <a:rect r="r" b="b" t="t" l="l"/>
            <a:pathLst>
              <a:path h="1402206" w="7544614">
                <a:moveTo>
                  <a:pt x="0" y="0"/>
                </a:moveTo>
                <a:lnTo>
                  <a:pt x="7544614" y="0"/>
                </a:lnTo>
                <a:lnTo>
                  <a:pt x="7544614" y="1402207"/>
                </a:lnTo>
                <a:lnTo>
                  <a:pt x="0" y="1402207"/>
                </a:lnTo>
                <a:lnTo>
                  <a:pt x="0" y="0"/>
                </a:lnTo>
                <a:close/>
              </a:path>
            </a:pathLst>
          </a:custGeom>
          <a:blipFill>
            <a:blip r:embed="rId7"/>
            <a:stretch>
              <a:fillRect l="0" t="0" r="0" b="0"/>
            </a:stretch>
          </a:blipFill>
        </p:spPr>
      </p:sp>
      <p:sp>
        <p:nvSpPr>
          <p:cNvPr name="Freeform 23" id="23"/>
          <p:cNvSpPr/>
          <p:nvPr/>
        </p:nvSpPr>
        <p:spPr>
          <a:xfrm flipH="false" flipV="false" rot="0">
            <a:off x="3002882" y="7781034"/>
            <a:ext cx="7781186" cy="1381012"/>
          </a:xfrm>
          <a:custGeom>
            <a:avLst/>
            <a:gdLst/>
            <a:ahLst/>
            <a:cxnLst/>
            <a:rect r="r" b="b" t="t" l="l"/>
            <a:pathLst>
              <a:path h="1381012" w="7781186">
                <a:moveTo>
                  <a:pt x="0" y="0"/>
                </a:moveTo>
                <a:lnTo>
                  <a:pt x="7781187" y="0"/>
                </a:lnTo>
                <a:lnTo>
                  <a:pt x="7781187" y="1381012"/>
                </a:lnTo>
                <a:lnTo>
                  <a:pt x="0" y="1381012"/>
                </a:lnTo>
                <a:lnTo>
                  <a:pt x="0" y="0"/>
                </a:lnTo>
                <a:close/>
              </a:path>
            </a:pathLst>
          </a:custGeom>
          <a:blipFill>
            <a:blip r:embed="rId8"/>
            <a:stretch>
              <a:fillRect l="0" t="0" r="0" b="0"/>
            </a:stretch>
          </a:blipFill>
        </p:spPr>
      </p:sp>
      <p:sp>
        <p:nvSpPr>
          <p:cNvPr name="TextBox 24" id="24"/>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25" id="25"/>
          <p:cNvSpPr txBox="true"/>
          <p:nvPr/>
        </p:nvSpPr>
        <p:spPr>
          <a:xfrm rot="0">
            <a:off x="7224667" y="3767306"/>
            <a:ext cx="8900334" cy="675833"/>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user untuk mengubah nama file dari nama file yang lama menjadi nama file yang baru.</a:t>
            </a:r>
          </a:p>
        </p:txBody>
      </p:sp>
      <p:sp>
        <p:nvSpPr>
          <p:cNvPr name="TextBox 26" id="26"/>
          <p:cNvSpPr txBox="true"/>
          <p:nvPr/>
        </p:nvSpPr>
        <p:spPr>
          <a:xfrm rot="0">
            <a:off x="2510357" y="6828977"/>
            <a:ext cx="8512431" cy="675833"/>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bisa membuka file yang ingin dibuka dengan menginputkan nama filenya.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Monitoring Proses</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4377538" y="6451845"/>
            <a:ext cx="9532925" cy="3616080"/>
          </a:xfrm>
          <a:custGeom>
            <a:avLst/>
            <a:gdLst/>
            <a:ahLst/>
            <a:cxnLst/>
            <a:rect r="r" b="b" t="t" l="l"/>
            <a:pathLst>
              <a:path h="3616080" w="9532925">
                <a:moveTo>
                  <a:pt x="0" y="0"/>
                </a:moveTo>
                <a:lnTo>
                  <a:pt x="9532924" y="0"/>
                </a:lnTo>
                <a:lnTo>
                  <a:pt x="9532924" y="3616080"/>
                </a:lnTo>
                <a:lnTo>
                  <a:pt x="0" y="3616080"/>
                </a:lnTo>
                <a:lnTo>
                  <a:pt x="0" y="0"/>
                </a:lnTo>
                <a:close/>
              </a:path>
            </a:pathLst>
          </a:custGeom>
          <a:blipFill>
            <a:blip r:embed="rId6"/>
            <a:stretch>
              <a:fillRect l="0" t="0" r="0" b="-2719"/>
            </a:stretch>
          </a:blipFill>
        </p:spPr>
      </p:sp>
      <p:sp>
        <p:nvSpPr>
          <p:cNvPr name="TextBox 16" id="16"/>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17" id="17"/>
          <p:cNvSpPr txBox="true"/>
          <p:nvPr/>
        </p:nvSpPr>
        <p:spPr>
          <a:xfrm rot="0">
            <a:off x="7224667" y="3767306"/>
            <a:ext cx="8900334" cy="1017346"/>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dapat melihat kinerja sistem secara real time seperti CPU, Memory, Serta proses yang sedang berjalan.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10691" y="4138377"/>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11039" r="0" b="-11039"/>
            </a:stretch>
          </a:blipFill>
        </p:spPr>
      </p:sp>
      <p:grpSp>
        <p:nvGrpSpPr>
          <p:cNvPr name="Group 9" id="9"/>
          <p:cNvGrpSpPr/>
          <p:nvPr/>
        </p:nvGrpSpPr>
        <p:grpSpPr>
          <a:xfrm rot="0">
            <a:off x="11410691" y="3705550"/>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Pindai Jaringan</a:t>
              </a:r>
            </a:p>
          </p:txBody>
        </p:sp>
      </p:grpSp>
      <p:grpSp>
        <p:nvGrpSpPr>
          <p:cNvPr name="Group 12" id="12"/>
          <p:cNvGrpSpPr/>
          <p:nvPr/>
        </p:nvGrpSpPr>
        <p:grpSpPr>
          <a:xfrm rot="0">
            <a:off x="2179166" y="3773346"/>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219657" y="6772137"/>
            <a:ext cx="4546916" cy="3232865"/>
          </a:xfrm>
          <a:custGeom>
            <a:avLst/>
            <a:gdLst/>
            <a:ahLst/>
            <a:cxnLst/>
            <a:rect r="r" b="b" t="t" l="l"/>
            <a:pathLst>
              <a:path h="3232865" w="4546916">
                <a:moveTo>
                  <a:pt x="0" y="0"/>
                </a:moveTo>
                <a:lnTo>
                  <a:pt x="4546916" y="0"/>
                </a:lnTo>
                <a:lnTo>
                  <a:pt x="4546916" y="3232865"/>
                </a:lnTo>
                <a:lnTo>
                  <a:pt x="0" y="3232865"/>
                </a:lnTo>
                <a:lnTo>
                  <a:pt x="0" y="0"/>
                </a:lnTo>
                <a:close/>
              </a:path>
            </a:pathLst>
          </a:custGeom>
          <a:blipFill>
            <a:blip r:embed="rId6"/>
            <a:stretch>
              <a:fillRect l="0" t="0" r="0" b="0"/>
            </a:stretch>
          </a:blipFill>
        </p:spPr>
      </p:sp>
      <p:sp>
        <p:nvSpPr>
          <p:cNvPr name="Freeform 16" id="16"/>
          <p:cNvSpPr/>
          <p:nvPr/>
        </p:nvSpPr>
        <p:spPr>
          <a:xfrm flipH="false" flipV="false" rot="0">
            <a:off x="6938671" y="6756697"/>
            <a:ext cx="4410658" cy="3248305"/>
          </a:xfrm>
          <a:custGeom>
            <a:avLst/>
            <a:gdLst/>
            <a:ahLst/>
            <a:cxnLst/>
            <a:rect r="r" b="b" t="t" l="l"/>
            <a:pathLst>
              <a:path h="3248305" w="4410658">
                <a:moveTo>
                  <a:pt x="0" y="0"/>
                </a:moveTo>
                <a:lnTo>
                  <a:pt x="4410658" y="0"/>
                </a:lnTo>
                <a:lnTo>
                  <a:pt x="4410658" y="3248305"/>
                </a:lnTo>
                <a:lnTo>
                  <a:pt x="0" y="3248305"/>
                </a:lnTo>
                <a:lnTo>
                  <a:pt x="0" y="0"/>
                </a:lnTo>
                <a:close/>
              </a:path>
            </a:pathLst>
          </a:custGeom>
          <a:blipFill>
            <a:blip r:embed="rId7"/>
            <a:stretch>
              <a:fillRect l="0" t="0" r="0" b="0"/>
            </a:stretch>
          </a:blipFill>
        </p:spPr>
      </p:sp>
      <p:sp>
        <p:nvSpPr>
          <p:cNvPr name="TextBox 17" id="17"/>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18" id="18"/>
          <p:cNvSpPr txBox="true"/>
          <p:nvPr/>
        </p:nvSpPr>
        <p:spPr>
          <a:xfrm rot="0">
            <a:off x="2510357" y="4030260"/>
            <a:ext cx="8512431"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memindai jaringan menggunakan command nmap, yang apabila nmap belum terinstall maka akan program akan otomatis menginstall nmap tersebut dengan persetujuan dari pengguna. </a:t>
            </a:r>
          </a:p>
          <a:p>
            <a:pPr algn="l" marL="427768" indent="-213884" lvl="1">
              <a:lnSpc>
                <a:spcPts val="2734"/>
              </a:lnSpc>
              <a:buFont typeface="Arial"/>
              <a:buChar char="•"/>
            </a:pPr>
            <a:r>
              <a:rPr lang="en-US" sz="1981" spc="194">
                <a:solidFill>
                  <a:srgbClr val="231F20"/>
                </a:solidFill>
                <a:latin typeface="DM Sans"/>
              </a:rPr>
              <a:t>Hasil dari jaringan yang sudah dipindai akan masuk ke file scan_result.txt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Uji Kecepatan Internet</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798637" y="6758688"/>
            <a:ext cx="8786113" cy="3077868"/>
          </a:xfrm>
          <a:custGeom>
            <a:avLst/>
            <a:gdLst/>
            <a:ahLst/>
            <a:cxnLst/>
            <a:rect r="r" b="b" t="t" l="l"/>
            <a:pathLst>
              <a:path h="3077868" w="8786113">
                <a:moveTo>
                  <a:pt x="0" y="0"/>
                </a:moveTo>
                <a:lnTo>
                  <a:pt x="8786114" y="0"/>
                </a:lnTo>
                <a:lnTo>
                  <a:pt x="8786114" y="3077869"/>
                </a:lnTo>
                <a:lnTo>
                  <a:pt x="0" y="3077869"/>
                </a:lnTo>
                <a:lnTo>
                  <a:pt x="0" y="0"/>
                </a:lnTo>
                <a:close/>
              </a:path>
            </a:pathLst>
          </a:custGeom>
          <a:blipFill>
            <a:blip r:embed="rId6"/>
            <a:stretch>
              <a:fillRect l="0" t="0" r="0" b="0"/>
            </a:stretch>
          </a:blipFill>
        </p:spPr>
      </p:sp>
      <p:sp>
        <p:nvSpPr>
          <p:cNvPr name="Freeform 16" id="16"/>
          <p:cNvSpPr/>
          <p:nvPr/>
        </p:nvSpPr>
        <p:spPr>
          <a:xfrm flipH="false" flipV="false" rot="0">
            <a:off x="10954458" y="6583151"/>
            <a:ext cx="5482301" cy="3253406"/>
          </a:xfrm>
          <a:custGeom>
            <a:avLst/>
            <a:gdLst/>
            <a:ahLst/>
            <a:cxnLst/>
            <a:rect r="r" b="b" t="t" l="l"/>
            <a:pathLst>
              <a:path h="3253406" w="5482301">
                <a:moveTo>
                  <a:pt x="0" y="0"/>
                </a:moveTo>
                <a:lnTo>
                  <a:pt x="5482302" y="0"/>
                </a:lnTo>
                <a:lnTo>
                  <a:pt x="5482302" y="3253406"/>
                </a:lnTo>
                <a:lnTo>
                  <a:pt x="0" y="3253406"/>
                </a:lnTo>
                <a:lnTo>
                  <a:pt x="0" y="0"/>
                </a:lnTo>
                <a:close/>
              </a:path>
            </a:pathLst>
          </a:custGeom>
          <a:blipFill>
            <a:blip r:embed="rId7"/>
            <a:stretch>
              <a:fillRect l="0" t="0" r="0" b="0"/>
            </a:stretch>
          </a:blipFill>
        </p:spPr>
      </p:sp>
      <p:sp>
        <p:nvSpPr>
          <p:cNvPr name="TextBox 17" id="17"/>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PENJELASAN FITUR</a:t>
            </a:r>
          </a:p>
        </p:txBody>
      </p:sp>
      <p:sp>
        <p:nvSpPr>
          <p:cNvPr name="TextBox 18" id="18"/>
          <p:cNvSpPr txBox="true"/>
          <p:nvPr/>
        </p:nvSpPr>
        <p:spPr>
          <a:xfrm rot="0">
            <a:off x="7224667" y="3767306"/>
            <a:ext cx="8900334"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Fitur ini memungkinkan pengguna untuk melakukan uji kecepatan dari internet yang digunakan oleh pengguna menggunakan speedtest-cli, apabila speedtest-cli belum terinstall makan program akan otomatis menginstall speedtest-cli dengan persetujuan dari pengguna.</a:t>
            </a:r>
          </a:p>
          <a:p>
            <a:pPr algn="l" marL="427768" indent="-213884" lvl="1">
              <a:lnSpc>
                <a:spcPts val="2734"/>
              </a:lnSpc>
              <a:buFont typeface="Arial"/>
              <a:buChar char="•"/>
            </a:pPr>
            <a:r>
              <a:rPr lang="en-US" sz="1981" spc="194">
                <a:solidFill>
                  <a:srgbClr val="231F20"/>
                </a:solidFill>
                <a:latin typeface="DM Sans"/>
              </a:rPr>
              <a:t>Hasil dari kecepatan internet yang sudah di tes akan di catat dalam file speed_test_result.txt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DAGFF5e0alo</dc:identifier>
  <dcterms:modified xsi:type="dcterms:W3CDTF">2011-08-01T06:04:30Z</dcterms:modified>
  <cp:revision>1</cp:revision>
  <dc:title>Grey minimalist business project presentation </dc:title>
</cp:coreProperties>
</file>