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56A28CC-A886-4097-9093-04B8B2730FC7}">
          <p14:sldIdLst>
            <p14:sldId id="256"/>
            <p14:sldId id="257"/>
            <p14:sldId id="258"/>
          </p14:sldIdLst>
        </p14:section>
        <p14:section name="Design" id="{ECC0F9AD-1408-4FFA-83F4-B42B04002BD7}">
          <p14:sldIdLst>
            <p14:sldId id="259"/>
            <p14:sldId id="266"/>
          </p14:sldIdLst>
        </p14:section>
        <p14:section name="How to develop Dapp" id="{577D0F68-275E-48C6-BE00-3F81C99EC963}">
          <p14:sldIdLst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7FF"/>
    <a:srgbClr val="005678"/>
    <a:srgbClr val="FF296D"/>
    <a:srgbClr val="05D9E8"/>
    <a:srgbClr val="F24839"/>
    <a:srgbClr val="39A9CE"/>
    <a:srgbClr val="EB9919"/>
    <a:srgbClr val="89FF9E"/>
    <a:srgbClr val="193944"/>
    <a:srgbClr val="CC6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27.7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99 27 92 0 0,'-7'-26'13850'0'0,"-3"75"-13123"0"0,-4 71 0 0 0,-1 0-136 0 0,-9 40 148 0 0,-5 295 0 0 0,33-484-8676 0 0,-4 15 4329 0 0,-2-1 280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34.4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 0 608 0 0,'0'0'5021'0'0,"6"30"-3312"0"0,-6 16-150 0 0,2-19-968 0 0,-2 0-1 0 0,-1 0 0 0 0,-1 0 0 0 0,-1 0 0 0 0,-1 0 0 0 0,-11 34 0 0 0,11-48-231 0 0,7-20-256 0 0,8-27-195 0 0,-1 1-81 0 0,0 0 0 0 0,3 1 0 0 0,25-49 0 0 0,-36 74 138 0 0,1 1 0 0 0,1 1 0 0 0,-1-1 0 0 0,1 0 0 0 0,0 1 0 0 0,1 0 0 0 0,-1 0 1 0 0,1 0-1 0 0,0 1 0 0 0,0-1 0 0 0,0 1 0 0 0,1 0 0 0 0,6-3 0 0 0,-10 7 48 0 0,-1 0-1 0 0,1 0 1 0 0,0 0-1 0 0,0 1 0 0 0,0-1 1 0 0,-1 1-1 0 0,1-1 1 0 0,0 1-1 0 0,-1 0 1 0 0,1-1-1 0 0,0 1 1 0 0,-1 0-1 0 0,1 0 1 0 0,-1 0-1 0 0,1 0 1 0 0,-1 1-1 0 0,0-1 1 0 0,1 0-1 0 0,-1 0 1 0 0,0 1-1 0 0,0-1 0 0 0,0 1 1 0 0,0-1-1 0 0,0 1 1 0 0,0 0-1 0 0,0-1 1 0 0,-1 1-1 0 0,1 0 1 0 0,0 3-1 0 0,18 53 652 0 0,9 93 1195 0 0,-18-133-3103 0 0,-9-18 903 0 0,0 1 1 0 0,-1-1 0 0 0,1 1 0 0 0,0-1 0 0 0,0 0 0 0 0,0 1-1 0 0,0-1 1 0 0,0 0 0 0 0,0 0 0 0 0,0 0 0 0 0,0 1-1 0 0,0-1 1 0 0,0 0 0 0 0,0 0 0 0 0,0-1 0 0 0,0 1-1 0 0,0 0 1 0 0,0 0 0 0 0,0 0 0 0 0,0-1 0 0 0,0 1 0 0 0,0 0-1 0 0,2-2 1 0 0,7-3-2869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21.9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0 155 172 0 0,'41'-19'7498'0'0,"-15"12"-6370"0"0,0 0 0 0 0,-1-2 0 0 0,25-13 0 0 0,13-4-38 0 0,-10 7-116 0 0,63-14 0 0 0,-96 29-772 0 0,-1 0 1 0 0,1 2-1 0 0,1 0 1 0 0,-1 1-1 0 0,0 1 1 0 0,36 5 0 0 0,-50-3-160 0 0,0 0 0 0 0,-1 0 0 0 0,1 0 0 0 0,0 0 0 0 0,-1 1 1 0 0,0 0-1 0 0,0 0 0 0 0,0 0 0 0 0,0 1 0 0 0,0 0 1 0 0,-1 0-1 0 0,1 0 0 0 0,-1 0 0 0 0,0 1 0 0 0,0-1 1 0 0,-1 1-1 0 0,1 0 0 0 0,-1 0 0 0 0,0 1 0 0 0,-1-1 1 0 0,1 0-1 0 0,-1 1 0 0 0,0 0 0 0 0,-1 0 0 0 0,2 6 0 0 0,4 17 140 0 0,-2 0 0 0 0,-1 1 0 0 0,-1 50 0 0 0,-2-70-128 0 0,-3 253 936 0 0,-2-235-1635 0 0,-2-15-4486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22.4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58 156 0 0,'0'0'9666'0'0,"51"-7"-6361"0"0,365-30 1636 0 0,-354 30-4690 0 0,-39 4-42 0 0,-1 1 1 0 0,40 1 0 0 0,-33 0 51 0 0,15 3 124 0 0,-43-2-315 0 0,3 1 857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23.8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0 115 400 0 0,'16'-7'780'0'0,"-1"1"0"0"0,1 0 0 0 0,-1 1-1 0 0,2 1 1 0 0,-1 0 0 0 0,22-1 0 0 0,27-7 608 0 0,152-35 2176 0 0,-113 28-2660 0 0,-104 19-1010 0 0,0 1 0 0 0,-1-1 0 0 0,1 0 0 0 0,-1 1 0 0 0,1-1 0 0 0,-1 0 0 0 0,1 1 0 0 0,0-1 0 0 0,-1 0 0 0 0,1 1-1 0 0,0-1 1 0 0,-1 1 0 0 0,1-1 0 0 0,0 1 0 0 0,-1-1 0 0 0,1 1 0 0 0,0-1 0 0 0,0 1 0 0 0,0-1 0 0 0,0 1 0 0 0,0-1 0 0 0,-1 1 0 0 0,1 0 0 0 0,0-1 0 0 0,0 1 0 0 0,0-1 0 0 0,0 1-1 0 0,1-1 1 0 0,-1 1 0 0 0,0-1 0 0 0,0 1 0 0 0,0-1 0 0 0,0 1 0 0 0,0 0 0 0 0,1-1 0 0 0,-1 1 0 0 0,0-1 0 0 0,0 0 0 0 0,1 1 0 0 0,-1-1 0 0 0,0 1 0 0 0,1-1 0 0 0,-1 1 0 0 0,1-1-1 0 0,-1 0 1 0 0,1 1 0 0 0,-1-1 0 0 0,0 0 0 0 0,1 1 0 0 0,-1-1 0 0 0,1 0 0 0 0,-1 0 0 0 0,1 0 0 0 0,-1 1 0 0 0,1-1 0 0 0,0 0 0 0 0,-1 0 0 0 0,1 0 0 0 0,-1 0 0 0 0,1 0 0 0 0,-1 0 0 0 0,1 0-1 0 0,-1 0 1 0 0,1 0 0 0 0,-1 0 0 0 0,1 0 0 0 0,0 0 0 0 0,-1-1 0 0 0,1 1 0 0 0,-9 6-2309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24.2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39 268 0 0,'0'0'1697'0'0,"22"-4"-200"0"0,107-2 3625 0 0,-70 4-3373 0 0,68-10-1 0 0,-13 1-580 0 0,-94 7-1659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24.7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66 24 0 0,'72'-7'5665'0'0,"3"1"-3280"0"0,-48 4-1738 0 0,-1-1 0 0 0,0-1 0 0 0,48-13 1 0 0,-50 10-396 0 0,1 1 0 0 0,0 1-1 0 0,47-3 1 0 0,-70 8-600 0 0,6 0-661 0 0,7 0 519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28.6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1 223 120 0 0,'11'-3'7409'0'0,"-12"-2"-7381"0"0,1-1-1 0 0,0 0 1 0 0,1 1-1 0 0,-1-1 0 0 0,1 0 1 0 0,0 1-1 0 0,0-1 1 0 0,1 1-1 0 0,0-1 1 0 0,0 1-1 0 0,0 0 0 0 0,0 0 1 0 0,1 0-1 0 0,0 0 1 0 0,6-8-1 0 0,-2 3-30 0 0,0 1 0 0 0,1 0 0 0 0,0 0 0 0 0,0 1 0 0 0,1 0 1 0 0,0 1-1 0 0,12-9 0 0 0,3 5 13 0 0,-18 8-8 0 0,-1 1 1 0 0,1-1-1 0 0,0 0 0 0 0,-1-1 1 0 0,0 1-1 0 0,9-9 0 0 0,-6 10-4 0 0,-1 0 0 0 0,1 0 0 0 0,0 1 0 0 0,0 0 0 0 0,12 0 0 0 0,2 6 18 0 0,-1 1 0 0 0,29 12 0 0 0,-48-17-7 0 0,1 1 0 0 0,0-1 0 0 0,0 1 0 0 0,0-1 0 0 0,-1 1 0 0 0,1 0 0 0 0,-1 0 0 0 0,1 0 0 0 0,-1 0 0 0 0,0 0 0 0 0,0 1 0 0 0,0-1 0 0 0,0 1 0 0 0,0-1 0 0 0,-1 1 0 0 0,1 0 0 0 0,-1 0 0 0 0,0 0 0 0 0,0 0 0 0 0,0-1 0 0 0,0 2 0 0 0,1 5 0 0 0,0-1 0 0 0,-1-6-1 0 0,0 6 256 0 0,0 1-860 0 0,-17-2-5791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29.3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72 112 0 0,'0'0'2292'0'0,"31"24"-864"0"0,9-9-502 0 0,-34-12-787 0 0,0-1 0 0 0,0 1 0 0 0,0-1 0 0 0,0 0 0 0 0,0-1 0 0 0,0 0 0 0 0,1 0 0 0 0,-1 0 0 0 0,10 0 0 0 0,-7-3-30 0 0,0 0 0 0 0,0-1 0 0 0,0 0 1 0 0,0 0-1 0 0,-1 0 0 0 0,1-1 0 0 0,-1-1 0 0 0,0 1 0 0 0,0-1 1 0 0,-1-1-1 0 0,1 1 0 0 0,-1-1 0 0 0,0-1 0 0 0,8-9 0 0 0,-7 6 50 0 0,-4 7-104 0 0,0-1 0 0 0,-1 0 0 0 0,1 0 0 0 0,-1-1 0 0 0,-1 1 0 0 0,1-1 0 0 0,2-5 0 0 0,-4 9-6 0 0,-1 0-39 0 0,3-1-8 0 0,-2 1 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31.1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176 1 356 0 0,'0'0'4344'0'0,"-5"1"-4170"0"0,-2 0-82 0 0,0 0-1 0 0,0 1 0 0 0,1 0 0 0 0,-1 0 0 0 0,1 1 1 0 0,-1 0-1 0 0,1 0 0 0 0,0 1 0 0 0,0-1 0 0 0,0 1 1 0 0,0 1-1 0 0,-7 6 0 0 0,1 2-21 0 0,0 0-1 0 0,1 0 1 0 0,-19 31 0 0 0,27-39-65 0 0,1-1 1 0 0,0 2 0 0 0,0-1 0 0 0,0 0 0 0 0,1 0-1 0 0,0 1 1 0 0,0-1 0 0 0,0 0 0 0 0,1 1 0 0 0,0-1-1 0 0,0 1 1 0 0,0-1 0 0 0,0 1 0 0 0,1-1 0 0 0,0 0 0 0 0,3 10-1 0 0,2 31 15 0 0,-6-45 137 0 0,19 25 27 0 0,-9-17-168 0 0,0-1 0 0 0,1 0 0 0 0,0-1 0 0 0,1 0 0 0 0,14 7 0 0 0,-21-12 7 0 0,-1 0 0 0 0,1 0 0 0 0,-1-1 1 0 0,1 1-1 0 0,0-1 0 0 0,-1 0 0 0 0,1-1 0 0 0,0 1 0 0 0,0-1 0 0 0,0 0 1 0 0,0 0-1 0 0,-1 0 0 0 0,1-1 0 0 0,0 1 0 0 0,0-1 0 0 0,7-3 0 0 0,33-12 184 0 0,-33 13-88 0 0,0-1-1 0 0,-1 0 1 0 0,17-10-1 0 0,41-31 252 0 0,-68 44-335 0 0,-1 0-37 0 0,19-21 584 0 0,-4 6-1150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31.7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4 0 0,'7'-2'284'0'0,"-1"1"0"0"0,1 0 1 0 0,-1 1-1 0 0,1 0 0 0 0,0 0 0 0 0,-1 0 1 0 0,1 1-1 0 0,-1 0 0 0 0,1 0 0 0 0,-1 0 0 0 0,1 1 1 0 0,-1 0-1 0 0,12 5 0 0 0,6 5 117 0 0,-17-9-245 0 0,0 1 1 0 0,1-1-1 0 0,-1 1 1 0 0,-1 1-1 0 0,1-1 1 0 0,-1 1-1 0 0,1 0 1 0 0,-1 0-1 0 0,-1 1 1 0 0,7 7-1 0 0,12 7 747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32.5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290 17 64 0 0,'-3'-2'453'0'0,"0"0"-1"0"0,0 0 1 0 0,0 0-1 0 0,-1 1 0 0 0,1-1 1 0 0,-1 1-1 0 0,1 0 1 0 0,-1 0-1 0 0,1 0 1 0 0,-1 1-1 0 0,0-1 1 0 0,1 1-1 0 0,-5 0 1 0 0,0 0-45 0 0,0 1 1 0 0,1 0-1 0 0,-1 0 1 0 0,1 1-1 0 0,-15 5 1 0 0,-2 4-29 0 0,1 1 1 0 0,-38 25 0 0 0,53-32-109 0 0,3-2-239 0 0,0 1 0 0 0,0 0 0 0 0,0 1 0 0 0,1-1 0 0 0,-1 1 0 0 0,1 0 0 0 0,1 0 0 0 0,-1 0 1 0 0,1 0-1 0 0,-1 1 0 0 0,-3 9 0 0 0,6-12-30 0 0,0 1-1 0 0,-1-1 1 0 0,2 0 0 0 0,-1 1-1 0 0,0-1 1 0 0,1 0 0 0 0,-1 1-1 0 0,1-1 1 0 0,0 1 0 0 0,0-1 0 0 0,0 1-1 0 0,1-1 1 0 0,-1 0 0 0 0,1 1-1 0 0,0-1 1 0 0,0 0 0 0 0,0 1-1 0 0,0-1 1 0 0,0 0 0 0 0,1 0 0 0 0,-1 0-1 0 0,1 0 1 0 0,3 3 0 0 0,1 2-9 0 0,33 47 19 0 0,-39-55-24 0 0,9 3-6 0 0,-5 0 17 0 0,0-1 1 0 0,0 0-1 0 0,0 0 0 0 0,0-1 0 0 0,1 1 1 0 0,-1-1-1 0 0,1 0 0 0 0,-1 0 1 0 0,0-1-1 0 0,6 1 0 0 0,-9 0-6 0 0,1-1 1 0 0,14-1 8 0 0,-8 0-9 0 0,-5 1-5 0 0,18 2 123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35.1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261 627 268 0 0,'-3'-9'1224'0'0,"-1"0"0"0"0,0-1-1 0 0,-1 2 1 0 0,0-1 0 0 0,0 0 0 0 0,-11-12-1 0 0,14 19-1104 0 0,0 0 0 0 0,1 0-1 0 0,-1 0 1 0 0,-1 0-1 0 0,1 1 1 0 0,0-1-1 0 0,0 1 1 0 0,-1-1-1 0 0,1 1 1 0 0,0 0-1 0 0,-1 0 1 0 0,0 0-1 0 0,1 0 1 0 0,-1 1 0 0 0,1-1-1 0 0,-1 1 1 0 0,0-1-1 0 0,1 1 1 0 0,-1 0-1 0 0,0 0 1 0 0,0 0-1 0 0,1 0 1 0 0,-1 1-1 0 0,0-1 1 0 0,1 1-1 0 0,-1-1 1 0 0,0 1 0 0 0,1 0-1 0 0,-1 0 1 0 0,-2 2-1 0 0,-4 2 4 0 0,0 1 0 0 0,0 1 0 0 0,0 0 1 0 0,1 0-1 0 0,0 0 0 0 0,0 1 0 0 0,1 0 0 0 0,0 1 0 0 0,1-1 0 0 0,-1 2 0 0 0,-8 18 0 0 0,9-17-65 0 0,0 1 0 0 0,1 0 0 0 0,0 0 0 0 0,1 0 0 0 0,1 1 0 0 0,0 0 0 0 0,1 0 0 0 0,0-1 0 0 0,0 25 0 0 0,2-32-49 0 0,1 0 1 0 0,-1 0-1 0 0,1 0 1 0 0,0-1-1 0 0,1 1 1 0 0,-1 0-1 0 0,1 0 1 0 0,0-1-1 0 0,0 1 0 0 0,0-1 1 0 0,4 6-1 0 0,-4-8-9 0 0,-1 0 0 0 0,1-1-1 0 0,-1 1 1 0 0,1-1 0 0 0,0 1 0 0 0,-1-1-1 0 0,1 0 1 0 0,0 0 0 0 0,0 1 0 0 0,0-1-1 0 0,0-1 1 0 0,0 1 0 0 0,0 0 0 0 0,0 0-1 0 0,0-1 1 0 0,0 1 0 0 0,0-1 0 0 0,1 0-1 0 0,-1 0 1 0 0,0 0 0 0 0,0 0 0 0 0,0 0-1 0 0,1 0 1 0 0,-1 0 0 0 0,0-1 0 0 0,0 1-1 0 0,2-1 1 0 0,7-3-1 0 0,-1 0 0 0 0,0-1 0 0 0,0 0 0 0 0,0-1 0 0 0,0 0 0 0 0,-1 0 0 0 0,0-1 0 0 0,0 0 0 0 0,-1 0 0 0 0,0-1 0 0 0,14-17 0 0 0,3-10 10 0 0,39-67 0 0 0,-48 74-5 0 0,7-19-32 0 0,-3-1-1 0 0,-2-1 0 0 0,-1 0 1 0 0,15-87-1 0 0,-4 21-118 0 0,-21 91 142 0 0,1-1 51 0 0,-2 0 0 0 0,0-1 1 0 0,3-47-1 0 0,-9 72 25 0 0,-4 4-51 0 0,1 2 0 0 0,0-1-1 0 0,0 0 1 0 0,0 0 0 0 0,0 1 0 0 0,1 0-1 0 0,0-1 1 0 0,0 1 0 0 0,-2 6 0 0 0,2-7 0 0 0,-24 66 143 0 0,-31 126 1 0 0,36-112 179 0 0,-15 132 1 0 0,33-187-259 0 0,1 0 1 0 0,2 0-1 0 0,1 1 1 0 0,1-1-1 0 0,2-1 1 0 0,0 1-1 0 0,2 0 0 0 0,14 38 1 0 0,-17-60-96 0 0,0 1 1 0 0,1-1-1 0 0,0 0 1 0 0,0 0-1 0 0,1 0 1 0 0,0-1-1 0 0,8 9 1 0 0,17 7-2154 0 0,-27-20 1264 0 0,0-1-1 0 0,1 0 0 0 0,-1 0 0 0 0,0 0 1 0 0,0 0-1 0 0,1 0 0 0 0,-1-1 0 0 0,6 1 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33.1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0 400 0 0,'0'0'370'0'0,"45"9"2110"0"0,-26-1-2089 0 0,35 19 1015 0 0,-51-25-1229 0 0,-1 0 1 0 0,1 1 0 0 0,0-1 0 0 0,-1 1 0 0 0,1-1 0 0 0,-1 1 0 0 0,0 0 0 0 0,0 0 0 0 0,0 0 0 0 0,0 0 0 0 0,0 0 0 0 0,-1 0 0 0 0,1 1-1 0 0,0 3 1 0 0,-2-1 2 0 0,0 1 0 0 0,-1-1 0 0 0,0 1 0 0 0,0-1 0 0 0,-1 0 0 0 0,1 0 0 0 0,-1 0 0 0 0,-4 8 0 0 0,-3 0 57 0 0,7-11-76 0 0,1 0 0 0 0,-2 1 0 0 0,1-1 0 0 0,0 0 0 0 0,-1 0-1 0 0,1 0 1 0 0,-1 0 0 0 0,0-1 0 0 0,0 1 0 0 0,0-1 0 0 0,0 0 0 0 0,-1 0-1 0 0,1 0 1 0 0,-6 3 0 0 0,0-2-32 0 0,0 0-1 0 0,0-1 0 0 0,0 0 1 0 0,-1 0-1 0 0,-9 0 1 0 0,-18 4 65 0 0,36-6-245 0 0,-11-3-1485 0 0,2 1-219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34.2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0 392 0 0,'-2'50'4250'0'0,"4"186"1372"0"0,-2-98-4066 0 0,2-52-374 0 0,-1-43-1689 0 0,0-1-4249 0 0,-7-68-879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34.7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36 256 0 0,'36'-6'2429'0'0,"-1"2"1"0"0,38 0-1 0 0,19-3-718 0 0,-60 4-1231 0 0,108-9 1177 0 0,-125 12-1411 0 0,-1 1 1 0 0,1 0-1 0 0,-1 1 0 0 0,0 0 0 0 0,0 1 0 0 0,0 0 0 0 0,22 9 0 0 0,-32-9-122 0 0,0-1-1 0 0,1 1 1 0 0,-2 0-1 0 0,1 0 1 0 0,0 1-1 0 0,-1-1 1 0 0,1 1-1 0 0,-1-1 1 0 0,0 1-1 0 0,0 0 1 0 0,0 0-1 0 0,-1 1 1 0 0,1-1-1 0 0,-1 1 0 0 0,0-1 1 0 0,-1 1-1 0 0,1-1 1 0 0,1 10-1 0 0,2 9 318 0 0,-2 0 0 0 0,2 41 0 0 0,-3-30-113 0 0,0 16 56 0 0,-1 0-1 0 0,-10 66 1 0 0,9-102-737 0 0,-3 5-2542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35.1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1 608 0 0,'3'6'5273'0'0,"217"18"2099"0"0,-201-22-6910 0 0,1-1 0 0 0,-1-1 0 0 0,33-3 0 0 0,-32 1-63 0 0,0 0 1 0 0,0 2-1 0 0,26 3 1 0 0,62 1 982 0 0,-90-4-1765 0 0,-17 0-71 0 0,4 1-645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35.4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0 696 0 0,'0'0'1508'0'0,"4"2"-768"0"0,9 2 79 0 0,0 0 0 0 0,1 0 0 0 0,-1-2 1 0 0,1 1-1 0 0,25 0 0 0 0,80-6 1490 0 0,-40 0-1065 0 0,-43 2-787 0 0,-24-1-359 0 0,-1 2 0 0 0,0 0 0 0 0,1 0 0 0 0,-1 1 0 0 0,16 3 0 0 0,-27-4-176 0 0,0 0 1 0 0,1 0-1 0 0,-1 0 0 0 0,0 0 0 0 0,0 0 0 0 0,1 0 0 0 0,-1 0 1 0 0,0 0-1 0 0,1 0 0 0 0,-1 0 0 0 0,0 0 0 0 0,0 0 1 0 0,1 1-1 0 0,-1-1 0 0 0,0 0 0 0 0,0 0 0 0 0,1 0 1 0 0,-1 1-1 0 0,0-1 0 0 0,0 0 0 0 0,0 0 0 0 0,0 1 1 0 0,1-1-1 0 0,-1 0 0 0 0,0 0 0 0 0,0 1 0 0 0,0-1 0 0 0,0 0 1 0 0,0 0-1 0 0,0 1 0 0 0,1-1 0 0 0,-1 0 0 0 0,0 1 1 0 0,0-1-1 0 0,0 0 0 0 0,0 0 0 0 0,0 1 0 0 0,0-1 1 0 0,0 0-1 0 0,0 1 0 0 0,0-1 0 0 0,-1 0 0 0 0,1 0 1 0 0,0 1-1 0 0,0-1 0 0 0,0 0 0 0 0,0 1 0 0 0,0-1 0 0 0,0 0 1 0 0,-1 0-1 0 0,1 1 0 0 0,0-1 0 0 0,0 0 0 0 0,-1 1 1 0 0,-10 8-3156 0 0,11-8 3183 0 0,-14 7-2705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35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9 112 0 0,'-6'2'4410'0'0,"231"-10"382"0"0,-223 8-4781 0 0,11-2 47 0 0,1 2 0 0 0,0 0 0 0 0,0 0 0 0 0,0 1 0 0 0,0 1 0 0 0,-1 0 0 0 0,19 6 0 0 0,-20 4-1166 0 0,-12-11 512 0 0,0 0 447 0 0,1-1 0 0 0,-1 0 0 0 0,0 1-1 0 0,0-1 1 0 0,0 0 0 0 0,0 1 0 0 0,0-1 0 0 0,0 1 0 0 0,0-1 0 0 0,0 0 0 0 0,0 1 0 0 0,0-1 0 0 0,0 1 0 0 0,0-1 0 0 0,0 0 0 0 0,-1 1 0 0 0,1-1 0 0 0,0 0 0 0 0,0 1 0 0 0,-12 10-3243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36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6 448 0 0,'152'2'7810'0'0,"-77"-4"-6598"0"0,-38-3-6391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37.8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8 124 0 0,'0'0'5164'0'0,"-19"44"-4485"0"0,19-35-630 0 0,0-1 1 0 0,1 1-1 0 0,0-1 1 0 0,0 1 0 0 0,0-1-1 0 0,1 0 1 0 0,1 1-1 0 0,-1-1 1 0 0,8 15 0 0 0,-7-19-35 0 0,0 0 0 0 0,0 0 0 0 0,0 0 0 0 0,0-1 0 0 0,1 1 1 0 0,0-1-1 0 0,0 1 0 0 0,0-1 0 0 0,0-1 0 0 0,0 1 0 0 0,0 0 0 0 0,1-1 1 0 0,0 0-1 0 0,-1 0 0 0 0,1 0 0 0 0,0-1 0 0 0,0 0 0 0 0,7 2 1 0 0,1-2 57 0 0,-1 0 0 0 0,1 0 1 0 0,0-1-1 0 0,-1-1 1 0 0,1 0-1 0 0,-1-1 1 0 0,1 0-1 0 0,-1-1 0 0 0,0 0 1 0 0,0-1-1 0 0,0 0 1 0 0,0-1-1 0 0,-1-1 1 0 0,1 0-1 0 0,15-11 0 0 0,-21 12 48 0 0,0-1 0 0 0,-1 0-1 0 0,0 0 1 0 0,0 0-1 0 0,0 0 1 0 0,0-1 0 0 0,-1 0-1 0 0,0 0 1 0 0,-1 0-1 0 0,0 0 1 0 0,0-1 0 0 0,0 1-1 0 0,-1-1 1 0 0,0 0-1 0 0,1-11 1 0 0,-3 18 117 0 0,0 0 1 0 0,0 0 0 0 0,0 0-1 0 0,0 1 1 0 0,0-1-1 0 0,0 0 1 0 0,0 0-1 0 0,-1 0 1 0 0,1 0 0 0 0,0 1-1 0 0,-1-1 1 0 0,1 0-1 0 0,0 0 1 0 0,-1 0-1 0 0,1 1 1 0 0,-1-1 0 0 0,1 0-1 0 0,-1 1 1 0 0,0-2-1 0 0,-17-5 654 0 0,13 5-1067 0 0,3 2 184 0 0,-49-4 114 0 0,1 1-105 0 0,26 4-19 0 0,-1 0 0 0 0,-23 6 0 0 0,27-2-59 0 0,1 0-1 0 0,-35 15 1 0 0,54-19-175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38.8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184 11 152 0 0,'-2'-2'375'0'0,"0"1"1"0"0,1 0-1 0 0,-1 0 0 0 0,0 0 1 0 0,0 0-1 0 0,0 0 1 0 0,0 1-1 0 0,0-1 0 0 0,0 0 1 0 0,0 1-1 0 0,0 0 0 0 0,0-1 1 0 0,-1 1-1 0 0,1 0 0 0 0,0 0 1 0 0,-3 0-1 0 0,-41 12 2179 0 0,34-7-2254 0 0,1 0-1 0 0,0 1 1 0 0,0 0 0 0 0,1 1 0 0 0,-13 10 0 0 0,21-14-268 0 0,-1 0 1 0 0,1 1-1 0 0,0 0 1 0 0,0 0-1 0 0,0 0 1 0 0,0 0 0 0 0,0 0-1 0 0,1 0 1 0 0,0 0-1 0 0,0 0 1 0 0,0 0-1 0 0,1 1 1 0 0,-1-1-1 0 0,1 0 1 0 0,0 1 0 0 0,0-1-1 0 0,0 0 1 0 0,1 0-1 0 0,0 1 1 0 0,0-1-1 0 0,0 0 1 0 0,2 7-1 0 0,1-4-23 0 0,-1-1-1 0 0,1 1 1 0 0,0-1 0 0 0,1 1-1 0 0,-1-1 1 0 0,1 0-1 0 0,0-1 1 0 0,1 1-1 0 0,0-1 1 0 0,-1 0-1 0 0,2-1 1 0 0,-1 1-1 0 0,0-1 1 0 0,1 0 0 0 0,7 3-1 0 0,1 0-1 0 0,1-1 1 0 0,-1 0-1 0 0,1-2 0 0 0,0 1 0 0 0,0-2 1 0 0,22 2-1 0 0,-23-5-9 0 0,-1 0 1 0 0,1-1-1 0 0,-1-1 1 0 0,1-1 0 0 0,26-8-1 0 0,-38 10 2 0 0,4-1 13 0 0,0 0 1 0 0,0-1-1 0 0,0 0 0 0 0,0-1 0 0 0,-1 1 1 0 0,0-1-1 0 0,0 0 0 0 0,0-1 0 0 0,0 0 0 0 0,8-9 1 0 0,-2 4 2 0 0,-11 8 26 0 0,1 1 0 0 0,-1-1 0 0 0,0 0 0 0 0,0 0 0 0 0,-1 1 0 0 0,1-1 0 0 0,0 0 0 0 0,-1 0 1 0 0,1 0-1 0 0,-1 0 0 0 0,1 0 0 0 0,-1 0 0 0 0,0 0 0 0 0,0 0 0 0 0,0 1 0 0 0,0-1 0 0 0,0 0 0 0 0,0 0 0 0 0,-1 0 0 0 0,1 0 0 0 0,-1 0 0 0 0,1 0 0 0 0,-1 0 0 0 0,0 0 0 0 0,1 1 0 0 0,-1-1 0 0 0,0 0 0 0 0,0 0 1 0 0,-2-2-1 0 0,0-1 59 0 0,0 0 0 0 0,-1 0 0 0 0,1 1 0 0 0,-1-1 0 0 0,0 1 0 0 0,0 0 0 0 0,-1 0 0 0 0,-7-6 0 0 0,-9 1 129 0 0,0 0 0 0 0,-1 1 0 0 0,0 1 0 0 0,0 1 0 0 0,0 1 1 0 0,-1 1-1 0 0,-40-2 0 0 0,52 4-1353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39.6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190 1 24 0 0,'0'0'1076'0'0,"-47"5"2354"0"0,38-4-3078 0 0,0 2 0 0 0,0-1 1 0 0,-1 2-1 0 0,2-1 0 0 0,-1 1 0 0 0,0 0 0 0 0,1 1 0 0 0,0 0 0 0 0,0 0 0 0 0,0 1 0 0 0,0 0 0 0 0,-10 12 0 0 0,16-17-332 0 0,0 1 1 0 0,0 0-1 0 0,1 0 1 0 0,-1 0-1 0 0,1 0 1 0 0,-1 0-1 0 0,1 0 1 0 0,0 0-1 0 0,-1 0 1 0 0,1 0-1 0 0,0 1 1 0 0,0-1-1 0 0,1 0 1 0 0,-1 1-1 0 0,0-1 1 0 0,1 1-1 0 0,0-1 1 0 0,0 1-1 0 0,-1-1 1 0 0,1 1-1 0 0,0-1 1 0 0,1 1-1 0 0,0 2 1 0 0,0 2-12 0 0,1 0-1 0 0,0-1 1 0 0,0 1-1 0 0,1-1 1 0 0,0 0 0 0 0,0 0-1 0 0,0 0 1 0 0,1 0 0 0 0,0 0-1 0 0,0-1 1 0 0,1 0-1 0 0,-1 0 1 0 0,1 0 0 0 0,0 0-1 0 0,0-1 1 0 0,1 0 0 0 0,-1 0-1 0 0,1 0 1 0 0,0-1-1 0 0,0 1 1 0 0,0-2 0 0 0,1 1-1 0 0,-1-1 1 0 0,1 1-1 0 0,-1-2 1 0 0,1 1 0 0 0,0-1-1 0 0,0 0 1 0 0,-1-1 0 0 0,14 1-1 0 0,5-4 2 0 0,-1 0 0 0 0,0-1 0 0 0,32-10 0 0 0,-38 9 8 0 0,28-11-4 0 0,-43 15-12 0 0,-1 0 0 0 0,0 0 0 0 0,0 0 0 0 0,0-1-1 0 0,0 1 1 0 0,0-1 0 0 0,0 1 0 0 0,0-1-1 0 0,0 0 1 0 0,0 1 0 0 0,-1-1 0 0 0,1 0 0 0 0,-1 0-1 0 0,0 0 1 0 0,2-4 0 0 0,5-9 147 0 0,-7 13-125 0 0,0 1 0 0 0,0-1 0 0 0,0 0 0 0 0,0 1 0 0 0,0-1 0 0 0,-1 0 0 0 0,1 1 0 0 0,-1-1 0 0 0,1 0 0 0 0,-1 0 0 0 0,0 0 0 0 0,0 1 0 0 0,1-1 0 0 0,-1 0 0 0 0,0 0 0 0 0,-1 0 0 0 0,1 0 0 0 0,0 1 0 0 0,0-1 0 0 0,-2-3 0 0 0,-1-1 144 0 0,1 1-1 0 0,-2 0 1 0 0,1 0-1 0 0,0 0 0 0 0,-1 1 1 0 0,0-1-1 0 0,0 1 1 0 0,0 0-1 0 0,-1 0 1 0 0,0 0-1 0 0,1 0 0 0 0,-1 1 1 0 0,0 0-1 0 0,-1 0 1 0 0,-6-2-1 0 0,3 0-92 0 0,-1 1 1 0 0,0 0-1 0 0,0 1 0 0 0,-1 0 0 0 0,1 0 1 0 0,-1 1-1 0 0,-18-1 0 0 0,22 2-2923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39.4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87 768 0 0,'0'0'4926'0'0,"38"-14"-1334"0"0,484-57 953 0 0,-505 70-3411 0 0,-5 1-3677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40.5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0 292 0 0,'-1'1'300'0'0,"-1"1"0"0"0,1-1 0 0 0,0 0 0 0 0,0 1 0 0 0,0-1 0 0 0,0 1 0 0 0,1-1 0 0 0,-1 1 0 0 0,0 0 0 0 0,1-1 0 0 0,-1 1 0 0 0,1 0 0 0 0,-1-1 0 0 0,1 1 0 0 0,0 0 0 0 0,-1 0 0 0 0,1 3 0 0 0,1 38 788 0 0,-1-27-451 0 0,0 27 738 0 0,11 77 0 0 0,-7-88-699 0 0,-1 60-1 0 0,-3-79-507 0 0,0 28-152 0 0,0-40-358 0 0,0 4-1356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40.8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 44 0 0,'88'-5'3993'0'0,"-60"2"-3095"0"0,1 2 0 0 0,0 0 0 0 0,37 5 0 0 0,-57-3-687 0 0,-1 1 0 0 0,0 0 0 0 0,0 0-1 0 0,0 1 1 0 0,0 0 0 0 0,0 0 0 0 0,-1 1 0 0 0,0 0 0 0 0,1 0-1 0 0,-1 0 1 0 0,0 1 0 0 0,-1 0 0 0 0,0 1 0 0 0,1 0 0 0 0,8 11-1 0 0,-5-3 158 0 0,-1 0-1 0 0,0 0 0 0 0,-1 1 1 0 0,-1 0-1 0 0,0 1 0 0 0,-1 0 1 0 0,7 26-1 0 0,14 122 855 0 0,-20-113-1000 0 0,-7-49-411 0 0,1 0 0 0 0,-1 0 0 0 0,0 0 0 0 0,0 1 0 0 0,0-1 0 0 0,0 0 0 0 0,0 0 0 0 0,0 0 0 0 0,0 0 0 0 0,-1 1 0 0 0,1-1 0 0 0,-1 0 0 0 0,1 0 0 0 0,-1 0 0 0 0,-1 3 0 0 0,-17 11-6677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41.2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0 388 0 0,'0'0'4081'0'0,"7"0"-3438"0"0,286 9 6946 0 0,-219-8-6554 0 0,4 0-1537 0 0,-71 0-170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41.5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0 300 0 0,'0'0'3318'0'0,"24"0"-1315"0"0,287 38 5469 0 0,-295-36-7256 0 0,-14-2-267 0 0,0 0-1 0 0,0 0 0 0 0,0 0 1 0 0,0 0-1 0 0,0 0 0 0 0,0 1 0 0 0,0-1 1 0 0,0 1-1 0 0,-1 0 0 0 0,1-1 0 0 0,0 1 1 0 0,0 0-1 0 0,-1 0 0 0 0,1 0 1 0 0,2 2-1 0 0,-4-3-32 0 0,0 1 0 0 0,0-1-1 0 0,0 1 1 0 0,0-1 0 0 0,0 0 0 0 0,0 1 0 0 0,0-1 0 0 0,0 1 0 0 0,0-1-1 0 0,0 0 1 0 0,0 1 0 0 0,0-1 0 0 0,0 1 0 0 0,-1-1 0 0 0,1 0 0 0 0,0 1 0 0 0,0-1-1 0 0,0 0 1 0 0,-1 1 0 0 0,1-1 0 0 0,0 0 0 0 0,0 1 0 0 0,-1-1 0 0 0,1 0-1 0 0,0 1 1 0 0,-1-1 0 0 0,1 0 0 0 0,0 0 0 0 0,-1 1 0 0 0,1-1 0 0 0,0 0-1 0 0,-1 0 1 0 0,1 0 0 0 0,-1 0 0 0 0,1 0 0 0 0,-1 1 0 0 0,-17 8-3698 0 0,2-1 355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41.8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20 0 0,'0'0'4390'0'0,"6"0"-3908"0"0,71 2 628 0 0,-1 3 0 0 0,89 17-1 0 0,-163-21-1447 0 0,0-1-1 0 0,0 0 0 0 0,0 1 1 0 0,-1 0-1 0 0,1-1 1 0 0,0 1-1 0 0,0 0 0 0 0,-1 0 1 0 0,1 0-1 0 0,-1 0 0 0 0,1 0 1 0 0,2 3-1 0 0,0 1-1812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42.2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1 148 0 0,'0'0'1188'0'0,"3"1"-563"0"0,13 4 123 0 0,-1 0 1 0 0,2-1-1 0 0,-1-1 0 0 0,0-1 1 0 0,26 1-1 0 0,51 8 212 0 0,-19 2-5046 0 0,-60-10 2213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43.2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124 41 4 0 0,'-3'-6'8763'0'0,"-6"9"-8457"0"0,0 0 0 0 0,1 0 0 0 0,0 1 0 0 0,0 0-1 0 0,0 1 1 0 0,0 0 0 0 0,1 0 0 0 0,-12 10 0 0 0,15-11-254 0 0,1 0 0 0 0,-1 0 0 0 0,1 1 1 0 0,0-1-1 0 0,0 1 0 0 0,1 0 0 0 0,-1 0 1 0 0,1 0-1 0 0,0 0 0 0 0,0 0 0 0 0,1 0 1 0 0,0 0-1 0 0,0 1 0 0 0,0-1 0 0 0,0 1 1 0 0,1 9-1 0 0,0-12-43 0 0,1 1 0 0 0,-1-1 1 0 0,1 1-1 0 0,0-1 1 0 0,0 1-1 0 0,1-1 0 0 0,-1 0 1 0 0,1 0-1 0 0,-1 1 0 0 0,1-1 1 0 0,0 0-1 0 0,0-1 0 0 0,0 1 1 0 0,1 0-1 0 0,-1 0 0 0 0,1-1 1 0 0,-1 0-1 0 0,1 1 0 0 0,0-1 1 0 0,0 0-1 0 0,0 0 0 0 0,0-1 1 0 0,0 1-1 0 0,4 1 0 0 0,8 3 9 0 0,0 0 0 0 0,0-1 0 0 0,27 5 0 0 0,-29-7 15 0 0,0-1 0 0 0,-1-1-1 0 0,1 0 1 0 0,0-1 0 0 0,0-1-1 0 0,0 0 1 0 0,0 0 0 0 0,-1-1-1 0 0,1-1 1 0 0,-1 0 0 0 0,1-1-1 0 0,-1 0 1 0 0,0-1 0 0 0,-1 0-1 0 0,1-1 1 0 0,-1 0 0 0 0,0-1-1 0 0,-1 0 1 0 0,1-1 0 0 0,-1 0-1 0 0,-1-1 1 0 0,12-12 0 0 0,-18 17 80 0 0,1 0 1 0 0,0-1 0 0 0,-1 1 0 0 0,0-1 0 0 0,0 0-1 0 0,0 0 1 0 0,0 0 0 0 0,-1-1 0 0 0,2-6-1 0 0,-3 10-56 0 0,-1-1-1 0 0,0 0 0 0 0,1 1 0 0 0,-1-1 0 0 0,-1 0 1 0 0,1 1-1 0 0,0-1 0 0 0,0 0 0 0 0,-1 0 0 0 0,0 1 1 0 0,0-1-1 0 0,1 1 0 0 0,-1-1 0 0 0,-1 1 0 0 0,1-1 0 0 0,0 1 1 0 0,-1 0-1 0 0,1-1 0 0 0,-1 1 0 0 0,1 0 0 0 0,-1 0 1 0 0,-3-3-1 0 0,-1 0 72 0 0,0 0 1 0 0,0-1-1 0 0,0 2 1 0 0,-1-1 0 0 0,1 1-1 0 0,-1 0 1 0 0,0 1-1 0 0,-1-1 1 0 0,1 1-1 0 0,-14-3 1 0 0,0 2 246 0 0,-1 0 0 0 0,-34 0 0 0 0,21 3-104 0 0,-22 1 21 0 0,54 0-524 0 0,-20 16-4959 0 0,23-9 2915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43.9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268 4 324 0 0,'0'0'1410'0'0,"-42"-4"2052"0"0,33 5-3046 0 0,-1 1-1 0 0,1 0 0 0 0,0 0 0 0 0,0 0 1 0 0,0 1-1 0 0,0 1 0 0 0,0 0 0 0 0,1 0 0 0 0,-1 0 1 0 0,1 1-1 0 0,0 0 0 0 0,-13 12 0 0 0,6-4 91 0 0,4-4-252 0 0,0 1 0 0 0,1-1 0 0 0,1 2 0 0 0,-1-1 0 0 0,-11 20 0 0 0,19-27-233 0 0,0 0 0 0 0,1 0 0 0 0,0 0 0 0 0,-1 0 0 0 0,1 0 0 0 0,0 1 0 0 0,1-1 0 0 0,-1 0 0 0 0,1 1 0 0 0,-1-1 0 0 0,1 0-1 0 0,0 1 1 0 0,0-1 0 0 0,1 1 0 0 0,-1-1 0 0 0,1 0 0 0 0,-1 1 0 0 0,1-1 0 0 0,0 0 0 0 0,0 0 0 0 0,1 0 0 0 0,-1 1 0 0 0,1-1 0 0 0,-1 0-1 0 0,1-1 1 0 0,0 1 0 0 0,0 0 0 0 0,5 4 0 0 0,-1 0-4 0 0,1-1 1 0 0,0 0-1 0 0,0 0 0 0 0,0-1 0 0 0,1 0 1 0 0,0 0-1 0 0,0-1 0 0 0,0 0 0 0 0,1 0 0 0 0,0-1 1 0 0,-1 0-1 0 0,1-1 0 0 0,0 0 0 0 0,0 0 1 0 0,12 0-1 0 0,-7 0 1 0 0,-1-2 1 0 0,1 0 0 0 0,0-1 0 0 0,0 0-1 0 0,-1-1 1 0 0,1 0 0 0 0,-1-2-1 0 0,1 1 1 0 0,21-10 0 0 0,-32 11-3 0 0,0 1 0 0 0,-1-1 0 0 0,1 0 0 0 0,0 0 0 0 0,-1 0 0 0 0,0 0 0 0 0,1 0 0 0 0,-1 0 0 0 0,0-1 0 0 0,0 1 0 0 0,0-1 0 0 0,0 0 0 0 0,-1 1 0 0 0,1-1 0 0 0,-1 0 0 0 0,0 0 0 0 0,1 0 0 0 0,-1 0 0 0 0,-1 0 0 0 0,1 0 0 0 0,0-1 0 0 0,-1 1 0 0 0,1 0 0 0 0,-1 0 0 0 0,0 0 0 0 0,0-1 0 0 0,-1 1 0 0 0,1 0 0 0 0,-1 0 0 0 0,1 0 0 0 0,-1 0 1 0 0,0-1-1 0 0,0 1 0 0 0,0 0 0 0 0,0 1 0 0 0,-1-1 0 0 0,0 0 0 0 0,1 0 0 0 0,-1 1 0 0 0,-3-4 0 0 0,0-1 80 0 0,0 0 0 0 0,-1 1 0 0 0,0-1 0 0 0,0 2 0 0 0,-1-1 0 0 0,1 1 0 0 0,-1 0 0 0 0,0 0 0 0 0,-1 0 0 0 0,-9-3 0 0 0,-23-5-2741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44.6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255 6 580 0 0,'-48'-5'5959'0'0,"37"5"-5533"0"0,0 1 0 0 0,-1 0 0 0 0,1 1 0 0 0,0 0 0 0 0,0 0 1 0 0,0 2-1 0 0,0-1 0 0 0,1 1 0 0 0,-12 6 0 0 0,14-6-314 0 0,1 0 0 0 0,-1 1-1 0 0,1-1 1 0 0,0 1-1 0 0,1 1 1 0 0,-1-1 0 0 0,1 1-1 0 0,-7 9 1 0 0,11-13-97 0 0,0 1 1 0 0,0 0-1 0 0,0-1 0 0 0,1 1 1 0 0,0 0-1 0 0,-1 0 1 0 0,1 0-1 0 0,0 0 0 0 0,0 0 1 0 0,1 0-1 0 0,-1 0 1 0 0,1 0-1 0 0,-1 0 0 0 0,1 1 1 0 0,0-1-1 0 0,0 0 1 0 0,1 0-1 0 0,-1 0 0 0 0,1 0 1 0 0,-1 0-1 0 0,1 0 0 0 0,0 1 1 0 0,0-2-1 0 0,0 1 1 0 0,1 0-1 0 0,1 4 0 0 0,1-1-4 0 0,-1 0-1 0 0,1 0 1 0 0,0 0-1 0 0,1-1 0 0 0,-1 0 1 0 0,1 1-1 0 0,0-2 1 0 0,1 1-1 0 0,-1 0 0 0 0,1-1 1 0 0,10 6-1 0 0,-6-6-4 0 0,1 1 1 0 0,1-1-1 0 0,-1-1 0 0 0,1 0 1 0 0,-1 0-1 0 0,16 0 0 0 0,-14-1 19 0 0,0-2 0 0 0,1 1 0 0 0,-1-2 0 0 0,1 0 1 0 0,-1-1-1 0 0,0 0 0 0 0,0-1 0 0 0,0 0 0 0 0,0-1 0 0 0,0 0 0 0 0,-1-1 0 0 0,0-1 0 0 0,0 0 0 0 0,0 0 0 0 0,14-12 1 0 0,-24 16 25 0 0,0 1 1 0 0,-1-2-1 0 0,1 1 1 0 0,0 0-1 0 0,-1 0 1 0 0,1 0 0 0 0,-1-1-1 0 0,0 1 1 0 0,1-1-1 0 0,-1 1 1 0 0,0-1 0 0 0,-1 1-1 0 0,1-1 1 0 0,0 0-1 0 0,-1 1 1 0 0,0-1 0 0 0,1 0-1 0 0,-1 0 1 0 0,0 1-1 0 0,0-1 1 0 0,-1 0 0 0 0,1 0-1 0 0,0 1 1 0 0,-1-1-1 0 0,0 0 1 0 0,0 1 0 0 0,1-1-1 0 0,-2 1 1 0 0,1-1-1 0 0,-2-3 1 0 0,0 1 29 0 0,1 0 1 0 0,-1 0-1 0 0,0 0 0 0 0,-1 0 0 0 0,1 1 1 0 0,-1-1-1 0 0,0 1 0 0 0,0 0 1 0 0,0 0-1 0 0,-1 1 0 0 0,1-1 1 0 0,-1 1-1 0 0,-8-5 0 0 0,9 7-779 0 0,-14-5-143 0 0,-13 12-10476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45.2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1 304 0 0,'0'0'1598'0'0,"0"43"1629"0"0,-11 182 2659 0 0,8-97-4130 0 0,4-88-9451 0 0,-1-58 4839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39.7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49 1 660 0 0,'-28'6'6385'0'0,"14"68"-3014"0"0,9-20-2458 0 0,4 72 0 0 0,2-31-215 0 0,14 258 1902 0 0,-14-339-2437 0 0,-2-13-187 0 0,1 1 0 0 0,0 0 0 0 0,0-1 1 0 0,0 1-1 0 0,0-1 0 0 0,0 1 0 0 0,0-1 0 0 0,1 1 0 0 0,-1-1 0 0 0,0 1 0 0 0,1-1 0 0 0,-1 1 0 0 0,1-1 0 0 0,0 1 0 0 0,-1-1 0 0 0,1 0 0 0 0,0 1 0 0 0,1 1 0 0 0,14-28-9709 0 0,-10 15 6630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45.7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6 440 0 0,'31'-4'2553'0'0,"17"3"-1064"0"0,1 1 1 0 0,0 3-1 0 0,55 9 0 0 0,-66-7-985 0 0,-21-4-88 0 0,-1 2 1 0 0,0-1-1 0 0,22 8 1 0 0,-32-8-247 0 0,-1 1 1 0 0,1-1 0 0 0,-1 1 0 0 0,0 0 0 0 0,0 0 0 0 0,0 0 0 0 0,-1 1 0 0 0,1 0 0 0 0,-1 0 0 0 0,0 0 0 0 0,0 1 0 0 0,0-1 0 0 0,3 7 0 0 0,2 4-36 0 0,-2 1 1 0 0,0-1-1 0 0,-1 2 1 0 0,0-1-1 0 0,-1 1 1 0 0,-1 0 0 0 0,-1 0-1 0 0,0 0 1 0 0,-1 0-1 0 0,-1 1 1 0 0,-1-1-1 0 0,0 0 1 0 0,-2 1 0 0 0,-4 25-1 0 0,4-33-724 0 0,-1-1 0 0 0,1 1 0 0 0,-2-1 0 0 0,1 0-1 0 0,-7 10 1 0 0,-17 20-6839 0 0,20-32 4849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46.1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 40 0 0,'0'0'1293'0'0,"16"6"920"0"0,59-2 2561 0 0,141-11-1 0 0,-139 2-3181 0 0,-43 2-1066 0 0,-21 1-796 0 0,0 1 0 0 0,0 1 0 0 0,-1 0 0 0 0,24 3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46.4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8 400 0 0,'45'-3'3948'0'0,"110"-1"1614"0"0,-140 4-5203 0 0,0 0 1 0 0,0 1 0 0 0,0 1-1 0 0,0 0 1 0 0,25 8 0 0 0,-40-10-409 0 0,0 0-1 0 0,1 0 1 0 0,-1 0 0 0 0,0 1 0 0 0,0-1 0 0 0,1 0 0 0 0,-1 0-1 0 0,0 0 1 0 0,0 1 0 0 0,1-1 0 0 0,-1 0 0 0 0,0 0 0 0 0,0 1-1 0 0,1-1 1 0 0,-1 0 0 0 0,0 1 0 0 0,0-1 0 0 0,0 0 0 0 0,0 0-1 0 0,0 1 1 0 0,1-1 0 0 0,-1 0 0 0 0,0 1 0 0 0,0-1 0 0 0,0 0-1 0 0,0 1 1 0 0,0-1 0 0 0,0 0 0 0 0,0 1 0 0 0,0-1 0 0 0,0 0-1 0 0,0 1 1 0 0,0-1 0 0 0,-1 0 0 0 0,1 1 0 0 0,0-1 0 0 0,0 0-1 0 0,0 1 1 0 0,0-1 0 0 0,0 0 0 0 0,-1 1 0 0 0,1-1 0 0 0,0 0-1 0 0,0 0 1 0 0,0 1 0 0 0,-1-1 0 0 0,1 0 0 0 0,-12 13-4835 0 0,1-7 2168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46.8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4 304 0 0,'0'0'646'0'0,"4"1"7"0"0,14 2 170 0 0,1 0-1 0 0,-1-1 0 0 0,1-1 0 0 0,-1-1 0 0 0,1-1 0 0 0,34-5 0 0 0,-35 4-471 0 0,-9 2-290 0 0,-3-2-75 0 0,1 1-1 0 0,0 0 0 0 0,0 1 0 0 0,0 0 0 0 0,0 0 0 0 0,-1 0 0 0 0,1 1 0 0 0,0 0 1 0 0,0 0-1 0 0,-1 1 0 0 0,11 3 0 0 0,-15-2-581 0 0,-8 11-4716 0 0</inkml:trace>
  <inkml:trace contextRef="#ctx0" brushRef="#br0" timeOffset="1">18 150 572 0 0,'3'0'725'0'0,"153"-22"4357"0"0,-151 22-5161 0 0,20-4 499 0 0,-16-3-4230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47.1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88 0 0,'0'0'729'0'0,"17"14"1376"0"0,59-8 1341 0 0,-55-6-2982 0 0,0 1-1 0 0,0 1 0 0 0,-1 1 1 0 0,1 1-1 0 0,25 8 0 0 0,-35-9-797 0 0,9 8-4324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54.5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10 564 0 0,'2'-10'12290'0'0,"24"56"-12118"0"0,-19-31-126 0 0,2 0 0 0 0,0-1 0 0 0,13 17 0 0 0,-16-21-29 0 0,0 0 1 0 0,-1-1 0 0 0,0 2-1 0 0,0-1 1 0 0,-1 1-1 0 0,-1-1 1 0 0,5 22-1 0 0,-3-12 1 0 0,20 39 53 0 0,-5-97-46 0 0,69-160 26 0 0,-83 184 12 0 0,-6 13-27 0 0,1-1-1 0 0,-1 1 0 0 0,1-1 1 0 0,-1 1-1 0 0,1-1 1 0 0,0 1-1 0 0,-1 0 0 0 0,1-1 1 0 0,0 1-1 0 0,0 0 1 0 0,0 0-1 0 0,0-1 0 0 0,0 1 1 0 0,0 0-1 0 0,0 0 1 0 0,0 0-1 0 0,2 0 0 0 0,-2 0 109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57.0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2834 4654 328 0 0,'0'0'6196'0'0,"28"-8"-3197"0"0,-17 11-2801 0 0,0 0 0 0 0,0-1 0 0 0,0 0 0 0 0,0-1 0 0 0,0 0 0 0 0,0-1 0 0 0,0 0 0 0 0,13-2 0 0 0,7 1 70 0 0,26-2 215 0 0,-1-3-1 0 0,75-17 1 0 0,-54 8-139 0 0,429-114 792 0 0,-474 120-1094 0 0,92-31 128 0 0,173-81 0 0 0,-30-19 48 0 0,-215 108-3 0 0,-1-2 0 0 0,-1-3 0 0 0,86-84-1 0 0,-84 67-106 0 0,-2-3-1 0 0,-4-2 1 0 0,-1-2-1 0 0,-4-2 0 0 0,45-90 1 0 0,-37 45-58 0 0,-6-2-1 0 0,-4-1 1 0 0,-5-3 0 0 0,-5 0 0 0 0,19-156 0 0 0,-35 166-30 0 0,-1-118 1 0 0,-12 169-19 0 0,-3 1-1 0 0,-2-1 1 0 0,-3 1-1 0 0,-16-62 1 0 0,-144-390-12 0 0,131 419-5 0 0,-4 1-1 0 0,-3 3 1 0 0,-97-135-1 0 0,-45-12-10 0 0,96 129 48 0 0,-119-99 0 0 0,143 142 2 0 0,-4 4 0 0 0,-135-79-1 0 0,144 101-28 0 0,-1 2 1 0 0,-1 3-1 0 0,-113-28 0 0 0,-206-15-48 0 0,-180 7-137 0 0,-3 40-219 0 0,494 24 353 0 0,1 3 0 0 0,1 3 0 0 0,-96 24 0 0 0,73-10 69 0 0,21-6 1 0 0,-74 27-1 0 0,94-23-8 0 0,2 3 0 0 0,0 1 0 0 0,2 3 0 0 0,-77 57 0 0 0,55-27-9 0 0,2 3 0 0 0,-65 76 0 0 0,80-80-2 0 0,-171 210 13 0 0,194-227-3 0 0,-202 311 210 0 0,175-256-111 0 0,13-25-34 0 0,3 2 0 0 0,4 1 0 0 0,-32 92 0 0 0,-2 15-12 0 0,28-76-32 0 0,20-41-24 0 0,2 0 0 0 0,4 2 0 0 0,2 0 0 0 0,3 0 0 0 0,3 1 0 0 0,2 0 0 0 0,5 67 0 0 0,4-42 26 0 0,4-1 0 0 0,4 0 1 0 0,33 132-1 0 0,-28-172-25 0 0,3 0-1 0 0,45 84 1 0 0,68 84 80 0 0,-96-165-27 0 0,3-2 0 0 0,1-1 1 0 0,3-3-1 0 0,79 69 0 0 0,-63-67 10 0 0,2-4 0 0 0,3-2 0 0 0,1-2-1 0 0,70 30 1 0 0,249 94 6 0 0,-320-140-36 0 0,78 20 1 0 0,-6-2-1 0 0,-81-25 175 0 0,1-2-1 0 0,101 14 1 0 0,-85-18 47 0 0,89 28 0 0 0,-122-30-207 0 0,25 6 6 0 0,-63-16-86 0 0,26 11-2719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08.8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59 72 0 0,'0'0'14667'0'0,"5"0"-14240"0"0,48 2 425 0 0,-1-3 0 0 0,1-2-1 0 0,-1-3 1 0 0,76-17 0 0 0,21-2 49 0 0,-120 23-472 0 0,60 1 0 0 0,-23 3-152 0 0,-50-3-329 0 0,0 1-2425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09.1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108 1 644 0 0,'-4'6'635'0'0,"0"0"1"0"0,0 0-1 0 0,1 0 0 0 0,0 1 0 0 0,0-1 1 0 0,0 1-1 0 0,1 0 0 0 0,-1 0 0 0 0,0 11 1 0 0,-6 70 1933 0 0,4-23-1251 0 0,-13 80 1155 0 0,-19 114 2011 0 0,31-202-3229 0 0,5-55-1408 0 0,1 1 0 0 0,0-1 1 0 0,0 1-1 0 0,0-1 1 0 0,0 1-1 0 0,1-1 0 0 0,-1 1 1 0 0,1-1-1 0 0,-1 1 0 0 0,1-1 1 0 0,0 0-1 0 0,0 1 0 0 0,0-1 1 0 0,0 0-1 0 0,0 0 0 0 0,0 1 1 0 0,1-1-1 0 0,-1 0 0 0 0,3 2 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09.5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1 280 0 0,'0'0'4250'0'0,"2"29"316"0"0,1-1-3249 0 0,-2 1 1 0 0,-1 0 0 0 0,-6 36 0 0 0,8-51-1011 0 0,0 4-1612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40.1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 0 84 0 0,'0'0'5190'0'0,"-4"44"-1920"0"0,10 184 2537 0 0,-7-207-6816 0 0,-3-35-2540 0 0,-6-19-1239 0 0,4 16 1971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09.8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4 444 0 0,'0'0'4512'0'0,"-6"-3"-3655"0"0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10.4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1 820 0 0,'0'0'6757'0'0,"3"29"-3410"0"0,11 71-962 0 0,-10-36-1552 0 0,-1-21-185 0 0,-2 0 0 0 0,-6 62 0 0 0,2-77-337 0 0,3-22-205 0 0,0 1 0 0 0,-1-1 0 0 0,1 1 0 0 0,-2-1 0 0 0,1 0 0 0 0,-1 1 0 0 0,0-1 0 0 0,-3 8 0 0 0,-3-98-411 0 0,13 47-46 0 0,2 0 0 0 0,1 1 0 0 0,2 0 0 0 0,1 0 0 0 0,2 1 1 0 0,1 1-1 0 0,26-43 0 0 0,-38 73 305 0 0,0 0-1 0 0,0 0 1 0 0,1 0 0 0 0,0 0 0 0 0,0 1 0 0 0,0-1 0 0 0,0 1 0 0 0,0 0 0 0 0,1 0 0 0 0,-1 0 0 0 0,1 0-1 0 0,0 1 1 0 0,0-1 0 0 0,0 1 0 0 0,0 0 0 0 0,0 0 0 0 0,0 1 0 0 0,1-1 0 0 0,-1 1 0 0 0,1 0-1 0 0,-1 0 1 0 0,9 0 0 0 0,-6 1 69 0 0,1 1 0 0 0,0 0-1 0 0,0 0 1 0 0,0 1 0 0 0,-1 0-1 0 0,1 0 1 0 0,-1 1 0 0 0,0 0-1 0 0,1 0 1 0 0,-1 0 0 0 0,-1 1 0 0 0,11 8-1 0 0,-10-8 101 0 0,-1 1-1 0 0,-1 0 1 0 0,1 0-1 0 0,-1 0 1 0 0,1 0-1 0 0,-2 1 1 0 0,7 8-1 0 0,-10-12-43 0 0,0-1 0 0 0,-1 1-1 0 0,1-1 1 0 0,0 1 0 0 0,0 0 0 0 0,-1-1-1 0 0,1 1 1 0 0,-1 0 0 0 0,1 0 0 0 0,-1 0-1 0 0,0-1 1 0 0,1 1 0 0 0,-1 0 0 0 0,0 0-1 0 0,0 0 1 0 0,-1 0 0 0 0,1-1 0 0 0,0 1-1 0 0,0 0 1 0 0,-1 0 0 0 0,0 0 0 0 0,1-1-1 0 0,-1 1 1 0 0,0 0 0 0 0,1-1 0 0 0,-1 1-1 0 0,0-1 1 0 0,0 1 0 0 0,-1-1 0 0 0,1 1-1 0 0,0-1 1 0 0,0 0 0 0 0,-1 1 0 0 0,1-1-1 0 0,-2 1 1 0 0,-17 13 494 0 0,-1-1 0 0 0,0-1-1 0 0,-1-1 1 0 0,-37 16 0 0 0,20-23-2097 0 0,-18-12-8883 0 0,40 2 5786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11.4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 1 412 0 0,'21'26'2670'0'0,"-16"-20"-2301"0"0,0 0 0 0 0,0 0 0 0 0,0 0-1 0 0,0 1 1 0 0,-1 0 0 0 0,0 0 0 0 0,-1 0-1 0 0,1 0 1 0 0,-1 0 0 0 0,-1 1 0 0 0,1-1-1 0 0,-1 1 1 0 0,1 13 0 0 0,-3-6-225 0 0,-2-1 1 0 0,0 0 0 0 0,0 0-1 0 0,-1 0 1 0 0,-1-1-1 0 0,-1 1 1 0 0,0-1 0 0 0,0 0-1 0 0,-1 0 1 0 0,-1 0 0 0 0,-14 19-1 0 0,-10 25-5624 0 0,26-47 2948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12.0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367 45 816 0 0,'-3'-4'731'0'0,"0"1"1"0"0,-1-1-1 0 0,1 1 0 0 0,-1 0 0 0 0,1 0 0 0 0,-1 0 1 0 0,0 1-1 0 0,0-1 0 0 0,0 1 0 0 0,0 0 1 0 0,0 0-1 0 0,-5-1 0 0 0,2 1-301 0 0,1 0 1 0 0,-1 1-1 0 0,0 0 0 0 0,0 0 1 0 0,0 0-1 0 0,1 1 0 0 0,-1 0 0 0 0,-7 1 1 0 0,8 0-300 0 0,0 0 0 0 0,0 0 0 0 0,0 0 0 0 0,0 1 0 0 0,0 0 0 0 0,0 0 1 0 0,0 0-1 0 0,1 1 0 0 0,-1 0 0 0 0,1 0 0 0 0,0 1 0 0 0,0-1 0 0 0,0 1 0 0 0,0 0 1 0 0,1 0-1 0 0,-1 1 0 0 0,1-1 0 0 0,0 1 0 0 0,0 0 0 0 0,-3 6 0 0 0,6-8-118 0 0,0 1 0 0 0,0-1 0 0 0,0 0 0 0 0,1 0 0 0 0,-1 1 0 0 0,1-1-1 0 0,0 0 1 0 0,0 1 0 0 0,0-1 0 0 0,0 1 0 0 0,0-1 0 0 0,1 0 0 0 0,0 0 0 0 0,-1 1 0 0 0,1-1-1 0 0,0 0 1 0 0,1 0 0 0 0,-1 0 0 0 0,1 0 0 0 0,-1 0 0 0 0,1 0 0 0 0,0 0 0 0 0,0 0 0 0 0,4 4-1 0 0,7 8-88 0 0,1-1-1 0 0,1 0 1 0 0,16 12-1 0 0,-9-7 89 0 0,-14-13 25 0 0,0 1 1 0 0,-1 0 0 0 0,0 1 0 0 0,0 0 0 0 0,-1 0 0 0 0,7 11 0 0 0,-11-16 73 0 0,-1-1 1 0 0,0 1 0 0 0,-1-1 0 0 0,1 1-1 0 0,0 0 1 0 0,-1 0 0 0 0,1-1 0 0 0,-1 1-1 0 0,0 0 1 0 0,0 0 0 0 0,0-1 0 0 0,0 1-1 0 0,-1 0 1 0 0,1 0 0 0 0,-1-1 0 0 0,1 1 0 0 0,-1 0-1 0 0,0-1 1 0 0,0 1 0 0 0,0 0 0 0 0,-1-1-1 0 0,1 0 1 0 0,0 1 0 0 0,-1-1 0 0 0,0 0-1 0 0,1 1 1 0 0,-4 1 0 0 0,-2 4 175 0 0,-1 0 1 0 0,0-1-1 0 0,0 0 1 0 0,0-1-1 0 0,-1 1 1 0 0,0-2-1 0 0,0 1 1 0 0,-1-1-1 0 0,1-1 1 0 0,-1 0-1 0 0,-18 5 1 0 0,-45 3-3490 0 0,-1-13-8131 0 0,55-2 6108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13.42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268 35 120 0 0,'-8'-5'1185'0'0,"4"2"-816"0"0,0-1 0 0 0,-1 1 0 0 0,1 1 0 0 0,0-1 0 0 0,-1 1 1 0 0,0-1-1 0 0,0 1 0 0 0,0 1 0 0 0,0-1 0 0 0,0 1 0 0 0,0 0 0 0 0,0 0 1 0 0,0 0-1 0 0,-1 1 0 0 0,1-1 0 0 0,0 1 0 0 0,0 1 0 0 0,-1-1 0 0 0,1 1 0 0 0,0 0 1 0 0,0 0-1 0 0,-6 2 0 0 0,6-1-231 0 0,1-1 0 0 0,-1 1 0 0 0,0 0 0 0 0,1 1 0 0 0,0-1 0 0 0,-1 1 0 0 0,1 0 0 0 0,0 0 0 0 0,1 0 0 0 0,-1 0 0 0 0,0 1 0 0 0,1-1 0 0 0,0 1 0 0 0,0 0 0 0 0,0 0 0 0 0,0 0 0 0 0,1 1 0 0 0,-1-1 0 0 0,-2 9 0 0 0,4-8-112 0 0,0 0-1 0 0,1-1 0 0 0,-1 1 0 0 0,1 0 0 0 0,0-1 0 0 0,1 1 0 0 0,-1 0 0 0 0,1-1 0 0 0,0 1 1 0 0,0 0-1 0 0,0-1 0 0 0,1 1 0 0 0,-1-1 0 0 0,1 0 0 0 0,0 1 0 0 0,1-1 0 0 0,-1 0 0 0 0,1 0 1 0 0,-1-1-1 0 0,1 1 0 0 0,7 6 0 0 0,28 31 37 0 0,68 81 73 0 0,-103-119-39 0 0,-1 0 0 0 0,0 1 0 0 0,0-1 0 0 0,0 0 0 0 0,-1 0 0 0 0,1 1 0 0 0,-1-1 0 0 0,0 1 0 0 0,0 0 0 0 0,0-1 0 0 0,0 1 1 0 0,0 0-1 0 0,-1 0 0 0 0,0-1 0 0 0,0 1 0 0 0,0 0 0 0 0,0 0 0 0 0,0-1 0 0 0,-1 1 0 0 0,-1 5 0 0 0,0-4 94 0 0,0 0-1 0 0,-1 1 1 0 0,0-1-1 0 0,0 0 0 0 0,0-1 1 0 0,0 1-1 0 0,-1 0 1 0 0,0-1-1 0 0,0 0 1 0 0,0 0-1 0 0,0 0 0 0 0,-7 4 1 0 0,3-2-118 0 0,0 0 1 0 0,-1-1-1 0 0,1-1 0 0 0,-1 0 1 0 0,0 0-1 0 0,0 0 0 0 0,0-1 1 0 0,-1 0-1 0 0,1-1 1 0 0,-1 0-1 0 0,1-1 0 0 0,-1 0 1 0 0,0 0-1 0 0,1-1 0 0 0,-1 0 1 0 0,-12-2-1 0 0,14 0-816 0 0,-24-7-1712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14.3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1 852 0 0,'-7'0'6523'0'0,"18"36"-5241"0"0,-1 1-1 0 0,-3 1 1 0 0,5 59-1 0 0,-6 118 1239 0 0,1-370-3915 0 0,-5 136 1260 0 0,1 0 1 0 0,1 0-1 0 0,1 1 1 0 0,1-1-1 0 0,0 1 0 0 0,15-30 1 0 0,-20 46 117 0 0,1 0-1 0 0,-1 0 1 0 0,1-1 0 0 0,-1 1-1 0 0,1 0 1 0 0,0 1 0 0 0,0-1-1 0 0,0 0 1 0 0,0 0 0 0 0,0 1-1 0 0,4-3 1 0 0,-1 1 21 0 0,-4 2 31 0 0,27 24 283 0 0,-21-8-160 0 0,0 0 0 0 0,0 1 1 0 0,-2 0-1 0 0,0 0 0 0 0,0 0 1 0 0,-2 1-1 0 0,0 0 0 0 0,-1 0 1 0 0,0 27-1 0 0,-2-43-178 0 0,2-2-15 0 0,-1-1 0 0 0,1 1-1 0 0,-1 0 1 0 0,0 0 0 0 0,1-1 0 0 0,-1 1 0 0 0,0-1-1 0 0,0 1 1 0 0,0-1 0 0 0,0 0 0 0 0,0 1 0 0 0,0-1-1 0 0,0 0 1 0 0,0-2 0 0 0,18-42-355 0 0,-12 29 165 0 0,28-46-377 0 0,-33 59 560 0 0,1 0 0 0 0,0 0 0 0 0,0 0 1 0 0,1 0-1 0 0,-1 0 0 0 0,1 1 0 0 0,0-1 1 0 0,-1 1-1 0 0,2 0 0 0 0,-1 1 1 0 0,8-5-1 0 0,-11 6 106 0 0,1 2-18 0 0,0-1 0 0 0,0 0-1 0 0,0 1 1 0 0,0-1-1 0 0,0 1 1 0 0,0 0-1 0 0,0-1 1 0 0,0 1-1 0 0,-1 0 1 0 0,1 0-1 0 0,0 0 1 0 0,-1 1-1 0 0,3 1 1 0 0,8 10 402 0 0,-2 2-1 0 0,1 0 1 0 0,15 30 0 0 0,14 22 243 0 0,-35-55-1413 0 0,-2-4-1958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14.8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 14 256 0 0,'-37'-13'6873'0'0,"32"16"-6693"0"0,-1 0 0 0 0,1 0-1 0 0,0 1 1 0 0,0 0 0 0 0,0 0 0 0 0,0 0-1 0 0,1 0 1 0 0,0 1 0 0 0,-1 0-1 0 0,2 0 1 0 0,-1 0 0 0 0,1 0 0 0 0,-1 1-1 0 0,2-1 1 0 0,-1 1 0 0 0,0 0 0 0 0,1 0-1 0 0,0 0 1 0 0,1 0 0 0 0,-1 0-1 0 0,1 0 1 0 0,0 0 0 0 0,1 1 0 0 0,0-1-1 0 0,-1 0 1 0 0,2 1 0 0 0,-1-1-1 0 0,3 12 1 0 0,-2-16-161 0 0,-1-1 0 0 0,1 1 0 0 0,-1 0 0 0 0,1-1 0 0 0,0 1 0 0 0,0 0-1 0 0,0-1 1 0 0,0 1 0 0 0,0-1 0 0 0,0 1 0 0 0,0-1 0 0 0,0 0 0 0 0,1 1 0 0 0,-1-1 0 0 0,0 0-1 0 0,1 0 1 0 0,-1 0 0 0 0,1 0 0 0 0,-1 0 0 0 0,1 0 0 0 0,0 0 0 0 0,-1-1 0 0 0,1 1 0 0 0,0 0 0 0 0,2 0-1 0 0,-2-2-13 0 0,1 1 0 0 0,0 0 0 0 0,0-1 0 0 0,0 1 0 0 0,-1-1 0 0 0,1 0 0 0 0,0 0-1 0 0,-1 0 1 0 0,1 0 0 0 0,0 0 0 0 0,-1-1 0 0 0,1 1 0 0 0,-1-1 0 0 0,3-2 0 0 0,4-3-58 0 0,-1-1 0 0 0,0 0 0 0 0,0-1 1 0 0,-1 0-1 0 0,0 0 0 0 0,0 0 1 0 0,5-11-1 0 0,-6 7 13 0 0,-3 5 59 0 0,1-1 1 0 0,0 1-1 0 0,1 1 1 0 0,0-1 0 0 0,8-10-1 0 0,-11 30 391 0 0,0-1 0 0 0,0 1-1 0 0,-1 0 1 0 0,-1 13 0 0 0,1-18-265 0 0,0 4-32 0 0,0-1 1 0 0,1 0-1 0 0,0 0 1 0 0,0 1-1 0 0,1-2 1 0 0,1 1-1 0 0,0 0 1 0 0,0-1 0 0 0,1 1-1 0 0,9 12 1 0 0,-11-17-248 0 0,0-1 0 0 0,1 1 0 0 0,0-1 0 0 0,0 0 0 0 0,0-1 0 0 0,1 1 0 0 0,-1-1 0 0 0,1 0 0 0 0,7 4 0 0 0,-8-5-270 0 0,0-1-1 0 0,0 1 0 0 0,0-1 0 0 0,1 0 0 0 0,-1 0 0 0 0,1 0 0 0 0,-1-1 0 0 0,1 1 1 0 0,-1-1-1 0 0,1 0 0 0 0,-1-1 0 0 0,1 1 0 0 0,4-2 0 0 0,1 0-3000 0 0,6 1 262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15.3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0 944 0 0,'0'0'4458'0'0,"0"34"-1766"0"0,2 4-1285 0 0,2 0 0 0 0,12 51 1 0 0,-9-52-190 0 0,-1 0 1 0 0,2 53 0 0 0,-13-150-1482 0 0,3 38 66 0 0,0-1 0 0 0,2-31 0 0 0,0 48 156 0 0,1 1-1 0 0,0 0 0 0 0,0 0 0 0 0,0 0 0 0 0,0 0 0 0 0,1 0 1 0 0,0 0-1 0 0,0 0 0 0 0,0 0 0 0 0,0 0 0 0 0,1 1 1 0 0,0-1-1 0 0,0 1 0 0 0,0 0 0 0 0,6-6 0 0 0,-4 7 32 0 0,0-1 1 0 0,1 1-1 0 0,-1 0 0 0 0,1 1 0 0 0,0-1 0 0 0,0 1 0 0 0,0 0 1 0 0,0 1-1 0 0,0-1 0 0 0,0 1 0 0 0,0 1 0 0 0,0-1 0 0 0,0 1 1 0 0,7 0-1 0 0,2 0 137 0 0,-1 1 0 0 0,1 1 0 0 0,-1 0 0 0 0,27 8 0 0 0,-25-4-97 0 0,18 5-1629 0 0,-10-10-5822 0 0,-10-2 4074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15.8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44 976 0 0,'11'4'7759'0'0,"57"11"-5191"0"0,-29-11-1384 0 0,40-1 0 0 0,-66-3-1684 0 0,-1-1 1 0 0,0-1-1 0 0,1 1 1 0 0,11-5-1 0 0,-23 5 378 0 0,-1 1 0 0 0,1-1 0 0 0,-1 1 0 0 0,1-1 0 0 0,-1 0 0 0 0,1 1 0 0 0,-1-1 0 0 0,1 0 0 0 0,-1 1 0 0 0,0-1 0 0 0,0 0 0 0 0,1 1 0 0 0,-1-1 0 0 0,0 0 0 0 0,0 0 0 0 0,0 1 0 0 0,0-1 0 0 0,0 0 0 0 0,0 0 0 0 0,0 1 0 0 0,0-1 0 0 0,0 0 0 0 0,0 0 0 0 0,0 1 0 0 0,0-1 0 0 0,0 0 0 0 0,-1 0 0 0 0,1 1 0 0 0,0-1 0 0 0,-1 0 0 0 0,1 1 0 0 0,0-1 0 0 0,-1 0 0 0 0,-14-23-996 0 0,12 22 1219 0 0,0 0 0 0 0,0 1 1 0 0,0 0-1 0 0,-1 0 1 0 0,1-1-1 0 0,0 2 0 0 0,-1-1 1 0 0,1 0-1 0 0,-1 1 1 0 0,1 0-1 0 0,-1-1 0 0 0,1 1 1 0 0,-1 1-1 0 0,1-1 1 0 0,-1 0-1 0 0,1 1 0 0 0,-1 0 1 0 0,-5 2-1 0 0,3-1 105 0 0,1 1 0 0 0,0 0-1 0 0,0 0 1 0 0,0 0 0 0 0,0 1-1 0 0,1 0 1 0 0,-1 0 0 0 0,1 0 0 0 0,0 0-1 0 0,-6 9 1 0 0,5-6 10 0 0,0 0 0 0 0,0 1 0 0 0,0 0 1 0 0,1 0-1 0 0,1 0 0 0 0,-1 0 0 0 0,1 1 0 0 0,1 0 0 0 0,-1-1 0 0 0,1 1 0 0 0,1 0 0 0 0,0 0 1 0 0,0 0-1 0 0,1 0 0 0 0,0 9 0 0 0,2-8-27 0 0,0 0 0 0 0,1 0 0 0 0,0-1 0 0 0,0 1-1 0 0,1-1 1 0 0,0 0 0 0 0,1 0 0 0 0,0 0 0 0 0,0-1 0 0 0,1 0 0 0 0,0 0 0 0 0,1 0 0 0 0,10 10 0 0 0,-12-14-261 0 0,0-1 1 0 0,0 1-1 0 0,0-1 1 0 0,0 0-1 0 0,1 0 0 0 0,-1-1 1 0 0,1 1-1 0 0,0-1 1 0 0,-1-1-1 0 0,1 1 1 0 0,0-1-1 0 0,0 0 0 0 0,0 0 1 0 0,0-1-1 0 0,0 1 1 0 0,0-1-1 0 0,0-1 1 0 0,0 1-1 0 0,1-1 1 0 0,-2 0-1 0 0,1-1 0 0 0,0 1 1 0 0,11-5-1 0 0,7-4-1976 0 0,1-2-3718 0 0,-11 4 2015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16.9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320 53 200 0 0,'-1'-3'429'0'0,"1"1"-1"0"0,-1-1 1 0 0,0 1 0 0 0,0-1-1 0 0,0 1 1 0 0,0 0 0 0 0,0-1-1 0 0,-1 1 1 0 0,1 0 0 0 0,-1 0-1 0 0,1 0 1 0 0,-1 0 0 0 0,0 0-1 0 0,0 0 1 0 0,0 0 0 0 0,0 1-1 0 0,0-1 1 0 0,0 1 0 0 0,-3-2-1 0 0,0 1-27 0 0,1 0 0 0 0,0 1 0 0 0,-1 0-1 0 0,1 0 1 0 0,-1 0 0 0 0,1 0 0 0 0,-1 1-1 0 0,0 0 1 0 0,1 0 0 0 0,-7 1 0 0 0,0 0-53 0 0,0 1 0 0 0,0 0 1 0 0,1 1-1 0 0,-1 1 1 0 0,1-1-1 0 0,-1 2 1 0 0,1-1-1 0 0,-12 9 0 0 0,11-6-219 0 0,1 1 0 0 0,1 1 0 0 0,0-1 0 0 0,0 1 0 0 0,0 1 0 0 0,1 0 0 0 0,1 0 0 0 0,0 1-1 0 0,0-1 1 0 0,1 2 0 0 0,0-1 0 0 0,1 1 0 0 0,0-1 0 0 0,1 1 0 0 0,1 1 0 0 0,-4 17-1 0 0,6-22-110 0 0,0-1-1 0 0,1 0 1 0 0,-1 0-1 0 0,1 0 1 0 0,1 0-1 0 0,0 1 1 0 0,0-1-1 0 0,0 0 1 0 0,1 0-1 0 0,0 0 1 0 0,0 0-1 0 0,0-1 1 0 0,1 1-1 0 0,0-1 1 0 0,1 1-1 0 0,-1-1 1 0 0,1 0-1 0 0,1 0 1 0 0,-1-1-1 0 0,1 1 1 0 0,0-1-1 0 0,0 0 1 0 0,0 0-1 0 0,1-1 1 0 0,0 1-1 0 0,-1-1 0 0 0,2-1 1 0 0,-1 1-1 0 0,0-1 1 0 0,8 3-1 0 0,-7-4-184 0 0,0 1-1 0 0,0-2 0 0 0,0 1 1 0 0,0-1-1 0 0,0 0 0 0 0,1 0 1 0 0,-1-1-1 0 0,0 0 0 0 0,1 0 1 0 0,10-3-1 0 0,27-6-2998 0 0,-2-4-4079 0 0,-42 12 6993 0 0,16-3-3427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40.4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18 976 0 0,'2'-10'7357'0'0,"0"3"-7297"0"0,8 21-2352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17.3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 53 252 0 0,'0'0'1180'0'0,"-21"9"5589"0"0,18-3-6445 0 0,0 0 1 0 0,1 1-1 0 0,0-1 1 0 0,0 0-1 0 0,0 1 1 0 0,1 0-1 0 0,0-1 1 0 0,0 1-1 0 0,1 0 1 0 0,0-1-1 0 0,0 1 1 0 0,1 8-1 0 0,0-5-79 0 0,1 1 0 0 0,0-1 0 0 0,0 1-1 0 0,1-1 1 0 0,0 0 0 0 0,10 19 0 0 0,-12-26-215 0 0,1-1 0 0 0,0 1-1 0 0,1-1 1 0 0,-1 1 0 0 0,0-1 0 0 0,1 0 0 0 0,-1 0 0 0 0,1 0 0 0 0,0 0 0 0 0,-1 0 0 0 0,1-1 0 0 0,0 1 0 0 0,0-1 0 0 0,0 0 0 0 0,0 0 0 0 0,1 0 0 0 0,-1 0 0 0 0,0 0 0 0 0,0-1 0 0 0,0 1 0 0 0,1-1 0 0 0,-1 0 0 0 0,0 0-1 0 0,1-1 1 0 0,-1 1 0 0 0,0 0 0 0 0,0-1 0 0 0,1 0 0 0 0,-1 0 0 0 0,0 0 0 0 0,4-2 0 0 0,0 1-18 0 0,-1-1 1 0 0,1 1-1 0 0,-1-2 0 0 0,1 1 0 0 0,-1-1 0 0 0,0 0 1 0 0,0 0-1 0 0,-1 0 0 0 0,1-1 0 0 0,-1 0 0 0 0,0 0 1 0 0,0 0-1 0 0,6-10 0 0 0,-5 5-1 0 0,-4 7 5 0 0,1-1-1 0 0,-1 1 1 0 0,0-1-1 0 0,1 0 1 0 0,-2 0-1 0 0,1 0 1 0 0,0 0-1 0 0,-1 0 1 0 0,0 0-1 0 0,0 0 0 0 0,0 0 1 0 0,0 0-1 0 0,-1-1 1 0 0,1 1-1 0 0,-1 0 1 0 0,0 0-1 0 0,-1-1 1 0 0,1 1-1 0 0,-1 0 1 0 0,1 0-1 0 0,-1 0 1 0 0,-1-1-1 0 0,1 1 1 0 0,-3-5-1 0 0,1 2 139 0 0,-1 0 0 0 0,0 1 0 0 0,-1-1 0 0 0,0 1 0 0 0,0 0-1 0 0,0 0 1 0 0,0 1 0 0 0,-1 0 0 0 0,0 0 0 0 0,0 0 0 0 0,0 0 0 0 0,-12-5 0 0 0,14 8-293 0 0,-1 0 1 0 0,1 0 0 0 0,-1 1-1 0 0,1 0 1 0 0,-1 0-1 0 0,0 0 1 0 0,0 0 0 0 0,1 1-1 0 0,-6 0 1 0 0,5 0-825 0 0,0 0 0 0 0,0 1 1 0 0,0 0-1 0 0,1 0 0 0 0,-1 1 1 0 0,0-1-1 0 0,1 1 0 0 0,-1 0 1 0 0,-7 4-1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17.8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1 556 0 0,'0'0'949'0'0,"10"33"2636"0"0,-2 8-1880 0 0,-2-1 1 0 0,-2 1-1 0 0,-2 0 0 0 0,-5 70 1 0 0,1-13 717 0 0,4-74-1846 0 0,3-48-1326 0 0,8-25 32 0 0,-6 30 488 0 0,1 1 1 0 0,1 1-1 0 0,1 0 1 0 0,1 0-1 0 0,20-24 1 0 0,-27 36 183 0 0,0 1 1 0 0,1 0-1 0 0,-1 0 1 0 0,1 0-1 0 0,0 0 0 0 0,0 1 1 0 0,1 0-1 0 0,-1 0 0 0 0,11-4 1 0 0,-12 6 49 0 0,-1 0-1 0 0,1 0 1 0 0,0 1 0 0 0,0-1 0 0 0,0 1 0 0 0,0 0 0 0 0,-1 0-1 0 0,1 0 1 0 0,0 1 0 0 0,0-1 0 0 0,0 1 0 0 0,-1 0-1 0 0,1 0 1 0 0,0 0 0 0 0,-1 1 0 0 0,1-1 0 0 0,3 3 0 0 0,-3-1 102 0 0,0 1 1 0 0,0-1-1 0 0,0 1 1 0 0,0 0-1 0 0,-1 0 1 0 0,0 0-1 0 0,0 1 1 0 0,0-1-1 0 0,0 1 1 0 0,-1-1-1 0 0,1 1 1 0 0,-1 0-1 0 0,0 0 1 0 0,2 10-1 0 0,-2-6-158 0 0,1 1-1 0 0,-1-1 0 0 0,-1 1 1 0 0,0 0-1 0 0,0 0 0 0 0,-1 0 1 0 0,-1 11-1 0 0,0-13-2159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18.2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 17 168 0 0,'-4'-3'10053'0'0,"21"0"-8790"0"0,0 1 0 0 0,0 1 0 0 0,33 1 0 0 0,-30 1-794 0 0,0-1 0 0 0,31-4 0 0 0,-24 0-2907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18.5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95 0 228 0 0,'0'0'871'0'0,"-30"23"3154"0"0,20-5-3221 0 0,0 1 0 0 0,2 1-1 0 0,0 0 1 0 0,1 0 0 0 0,1 0-1 0 0,1 1 1 0 0,1 0 0 0 0,-2 30-1 0 0,6-46-699 0 0,-1-1 0 0 0,1 0 0 0 0,0 0-1 0 0,1 1 1 0 0,-1-1 0 0 0,1 0 0 0 0,0 0 0 0 0,0 0-1 0 0,0 0 1 0 0,1 0 0 0 0,0 0 0 0 0,-1 0 0 0 0,1 0-1 0 0,0 0 1 0 0,1-1 0 0 0,-1 1 0 0 0,1-1 0 0 0,-1 0-1 0 0,1 1 1 0 0,0-1 0 0 0,0 0 0 0 0,1-1 0 0 0,-1 1-1 0 0,7 3 1 0 0,-4-2-64 0 0,1 0-1 0 0,0-1 0 0 0,0 0 1 0 0,0 0-1 0 0,0 0 0 0 0,1-1 0 0 0,-1-1 1 0 0,1 1-1 0 0,-1-1 0 0 0,1 0 1 0 0,0-1-1 0 0,12 0 0 0 0,64-12-2399 0 0,-31-4-5145 0 0,-38 11 4355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18.9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3 464 0 0,'7'-2'8641'0'0,"2"29"-7742"0"0,-1 0 0 0 0,-1 0 0 0 0,-1 1 0 0 0,-2 0 0 0 0,2 51 0 0 0,9 51 1390 0 0,-12-111-1827 0 0,-6-28-630 0 0,-3-33-411 0 0,6 30 467 0 0,0 0 0 0 0,1-1 1 0 0,1 1-1 0 0,0 0 0 0 0,1 0 1 0 0,0 0-1 0 0,0 0 0 0 0,2 1 1 0 0,-1-1-1 0 0,10-15 0 0 0,-10 21 116 0 0,-1 1 0 0 0,1 0 0 0 0,0 0 0 0 0,0 0 0 0 0,1 1 0 0 0,0 0 0 0 0,-1 0 0 0 0,1 0 0 0 0,1 0 0 0 0,-1 1 0 0 0,1-1-1 0 0,-1 1 1 0 0,1 1 0 0 0,0-1 0 0 0,0 1 0 0 0,0 0 0 0 0,0 0 0 0 0,0 1 0 0 0,0 0 0 0 0,1 0 0 0 0,-1 0 0 0 0,9 1 0 0 0,22 4 472 0 0,-11 0-1912 0 0,-11-3-2944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19.4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207 17 32 0 0,'-3'-2'628'0'0,"-1"0"1"0"0,0 0-1 0 0,0 0 0 0 0,0 0 1 0 0,0 1-1 0 0,0-1 0 0 0,0 1 1 0 0,-1 0-1 0 0,1 1 0 0 0,0-1 1 0 0,0 1-1 0 0,-1 0 0 0 0,1 0 1 0 0,0 0-1 0 0,-1 0 0 0 0,1 1 1 0 0,0 0-1 0 0,0 0 0 0 0,-8 2 1 0 0,6 0-328 0 0,-1 1 1 0 0,1-1 0 0 0,0 1 0 0 0,1 0 0 0 0,-1 0-1 0 0,1 1 1 0 0,-1 0 0 0 0,1 0 0 0 0,1 0 0 0 0,-1 0-1 0 0,-5 10 1 0 0,4-7-228 0 0,0 1-1 0 0,1 0 1 0 0,0 1 0 0 0,1-1-1 0 0,0 1 1 0 0,0 0-1 0 0,1 0 1 0 0,1 1 0 0 0,-1-1-1 0 0,2 0 1 0 0,-1 1 0 0 0,1-1-1 0 0,1 1 1 0 0,0-1-1 0 0,1 1 1 0 0,2 15 0 0 0,-3-24-57 0 0,1 0 1 0 0,0 0 0 0 0,0 0 0 0 0,0 0-1 0 0,0 0 1 0 0,0 0 0 0 0,0 0 0 0 0,0 0 0 0 0,1 0-1 0 0,-1-1 1 0 0,0 1 0 0 0,1 0 0 0 0,0-1-1 0 0,-1 0 1 0 0,1 1 0 0 0,0-1 0 0 0,0 0 0 0 0,0 0-1 0 0,-1 0 1 0 0,1 0 0 0 0,0 0 0 0 0,3 1-1 0 0,0-1-6 0 0,0-1-1 0 0,-1 1 0 0 0,1-1 0 0 0,-1 0 0 0 0,1 0 0 0 0,0 0 0 0 0,-1-1 1 0 0,1 0-1 0 0,-1 1 0 0 0,7-3 0 0 0,0-1-83 0 0,0 0-1 0 0,0-1 1 0 0,-1 0 0 0 0,1 0-1 0 0,-1-1 1 0 0,0-1 0 0 0,15-12 0 0 0,-15 8-2 0 0,-1 0 1 0 0,0-1-1 0 0,-1 0 1 0 0,-1 0-1 0 0,1-1 1 0 0,-2 0-1 0 0,0-1 1 0 0,-1 1 0 0 0,0-1-1 0 0,-1 0 1 0 0,3-18-1 0 0,0 6 265 0 0,-6 24-39 0 0,2 123 1996 0 0,-1-110-2039 0 0,0-1 0 0 0,1 0-1 0 0,0 0 1 0 0,0 0 0 0 0,8 13 0 0 0,12 4-2757 0 0,-21-25 1773 0 0,1 0 0 0 0,0-1 1 0 0,-1 1-1 0 0,1-1 0 0 0,0 0 1 0 0,0 0-1 0 0,0 0 0 0 0,0 0 1 0 0,0 0-1 0 0,4 0 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19.7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203 47 380 0 0,'-3'-4'1010'0'0,"0"0"0"0"0,0 0 0 0 0,0 1 0 0 0,-1-1 0 0 0,0 0-1 0 0,1 1 1 0 0,-1 0 0 0 0,0 0 0 0 0,-1 0 0 0 0,1 1 0 0 0,-8-4 0 0 0,9 5-796 0 0,0 0 1 0 0,-1 1-1 0 0,1-1 1 0 0,0 1-1 0 0,-1 0 0 0 0,1 0 1 0 0,0 0-1 0 0,-1 0 1 0 0,1 0-1 0 0,0 1 1 0 0,0 0-1 0 0,-1 0 0 0 0,1 0 1 0 0,0 0-1 0 0,0 0 1 0 0,0 0-1 0 0,0 1 1 0 0,0-1-1 0 0,-3 4 1 0 0,-1 0-81 0 0,0 0 1 0 0,1 0-1 0 0,0 1 1 0 0,0 0-1 0 0,0 0 1 0 0,1 0-1 0 0,0 1 1 0 0,0 0-1 0 0,0 0 1 0 0,1 0-1 0 0,0 1 1 0 0,1 0-1 0 0,-1-1 1 0 0,2 1-1 0 0,-3 9 1 0 0,4-13-110 0 0,0 0-1 0 0,0-1 1 0 0,1 1 0 0 0,-1 0 0 0 0,1 0-1 0 0,0 0 1 0 0,0-1 0 0 0,1 1 0 0 0,-1 0-1 0 0,1 0 1 0 0,-1-1 0 0 0,1 1 0 0 0,1 0-1 0 0,-1-1 1 0 0,0 1 0 0 0,1-1-1 0 0,0 0 1 0 0,-1 1 0 0 0,1-1 0 0 0,1 0-1 0 0,-1 0 1 0 0,0 0 0 0 0,1 0 0 0 0,-1 0-1 0 0,1-1 1 0 0,0 1 0 0 0,0-1 0 0 0,0 0-1 0 0,0 0 1 0 0,1 0 0 0 0,-1 0 0 0 0,0 0-1 0 0,1-1 1 0 0,0 0 0 0 0,4 2-1 0 0,8 0-457 0 0,0-1-1 0 0,-1-1 0 0 0,1 0 0 0 0,0-1 0 0 0,0 0 0 0 0,-1-2 0 0 0,19-3 0 0 0,-16 3-1177 0 0,23-10-3637 0 0,-32 9 1897 0 0,0-1-106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20.1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25 540 0 0,'0'0'2482'0'0,"4"-1"-1278"0"0,66-8 6088 0 0,4 3-3559 0 0,2-1-3067 0 0,-69 7-1300 0 0,16-1-1884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20.4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111 0 200 0 0,'-29'2'6269'0'0,"23"2"-5848"0"0,0 0 0 0 0,1 1 0 0 0,-1 0 1 0 0,1 0-1 0 0,0 1 0 0 0,0-1 0 0 0,1 1 0 0 0,0 0 1 0 0,0 1-1 0 0,0-1 0 0 0,1 1 0 0 0,0-1 1 0 0,0 1-1 0 0,0 0 0 0 0,1 0 0 0 0,-2 13 0 0 0,0-4 75 0 0,2 0-1 0 0,0 0 0 0 0,1 0 0 0 0,0 0 0 0 0,2 1 0 0 0,3 24 1 0 0,-3-33-352 0 0,0-1 0 0 0,1-1 0 0 0,0 1 0 0 0,1 0 0 0 0,-1 0 0 0 0,1-1 1 0 0,1 1-1 0 0,-1-1 0 0 0,1 0 0 0 0,0 0 0 0 0,0 0 0 0 0,1-1 0 0 0,0 0 0 0 0,0 1 1 0 0,0-2-1 0 0,1 1 0 0 0,-1-1 0 0 0,1 1 0 0 0,0-1 0 0 0,0-1 0 0 0,1 1 1 0 0,10 3-1 0 0,-8-4-240 0 0,1 0 0 0 0,-1 0 0 0 0,1-1 0 0 0,0 0 0 0 0,0-1 0 0 0,17 0 1 0 0,-16-1-642 0 0,0-1 0 0 0,0 0 0 0 0,0-1 1 0 0,0 0-1 0 0,20-7 0 0 0,2-1-6843 0 0,-18 3 3225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27.3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475 5 704 0 0,'-5'-4'19722'0'0,"-268"87"-19478"0"0,156-44-511 0 0,39-11-252 0 0,76-28 439 0 0,8 19-255 0 0,14 21 132 0 0,44 61 0 0 0,-13-21 124 0 0,-46-68 73 0 0,0 0-1 0 0,-2 1 1 0 0,1-1 0 0 0,-2 1 0 0 0,1 0-1 0 0,-2 0 1 0 0,0 0 0 0 0,-1 23 0 0 0,0-36 11 0 0,4-4-53 0 0,0 0 0 0 0,0 0 1 0 0,0-1-1 0 0,0 1 1 0 0,-1-1-1 0 0,0 0 1 0 0,0 0-1 0 0,4-11 1 0 0,6-5 12 0 0,45-76-152 0 0,53-115-1 0 0,-105 202-197 0 0,2-7 1004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40.9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0 644 0 0,'0'0'809'0'0,"8"43"2728"0"0,-1 125 1158 0 0,0 45-2007 0 0,-6-129-1847 0 0,1-51-261 0 0,-5 51 1 0 0,2-53-154 0 0,1-27-287 0 0,0-19-227 0 0,0-35-284 0 0,6-148-915 0 0,-4 176 1101 0 0,2-1 0 0 0,0 1 0 0 0,1 0 0 0 0,1 0 0 0 0,1 1-1 0 0,15-32 1 0 0,-19 49 160 0 0,-1 0-1 0 0,1 0 0 0 0,-1 0 0 0 0,1 1 1 0 0,0 0-1 0 0,1-1 0 0 0,-1 1 1 0 0,0 0-1 0 0,1 0 0 0 0,0 1 0 0 0,0-1 1 0 0,-1 1-1 0 0,1 0 0 0 0,1 0 0 0 0,-1 0 1 0 0,0 1-1 0 0,0-1 0 0 0,1 1 1 0 0,-1 0-1 0 0,8-1 0 0 0,-5 2 6 0 0,-1-1 0 0 0,1 1 1 0 0,0 0-1 0 0,-1 1 0 0 0,1 0 0 0 0,-1 0 1 0 0,1 0-1 0 0,-1 1 0 0 0,1 0 0 0 0,-1 0 0 0 0,0 0 1 0 0,0 1-1 0 0,10 6 0 0 0,-7-3 66 0 0,1 1 0 0 0,-1 0 1 0 0,-1 1-1 0 0,1 0 0 0 0,-1 0 0 0 0,-1 1 1 0 0,0 0-1 0 0,9 15 0 0 0,-13-21 64 0 0,-1 1 0 0 0,0 0 0 0 0,0 1 0 0 0,0-1 1 0 0,-1 0-1 0 0,1 0 0 0 0,-1 1 0 0 0,0-1 0 0 0,-1 1 0 0 0,1-1 0 0 0,-1 0 0 0 0,0 1 1 0 0,0 0-1 0 0,0-1 0 0 0,0 1 0 0 0,-1-1 0 0 0,0 0 0 0 0,0 1 0 0 0,0-1 0 0 0,0 1 0 0 0,-1-1 1 0 0,0 0-1 0 0,0 0 0 0 0,-4 6 0 0 0,1-2 60 0 0,0 0 0 0 0,-1-1-1 0 0,0 0 1 0 0,-1-1 0 0 0,1 1 0 0 0,-1-1-1 0 0,0 0 1 0 0,-1-1 0 0 0,0 0 0 0 0,1 0 0 0 0,-2 0-1 0 0,1-1 1 0 0,0-1 0 0 0,-1 1 0 0 0,0-1-1 0 0,0-1 1 0 0,-16 3 0 0 0,-15-5-3391 0 0,-1-11-3569 0 0,27 6 2687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4:29.0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1 548 0 0,'0'0'5893'0'0,"5"1"-5338"0"0,13 4 260 0 0,0 2 0 0 0,0 0 0 0 0,-1 1 0 0 0,0 1-1 0 0,18 12 1 0 0,85 63 1068 0 0,-95-65-1612 0 0,274 164 1298 0 0,-111-74-948 0 0,-99-48-269 0 0,85 77-1 0 0,89 77 46 0 0,-74-94-381 0 0,-99-68 6 0 0,17 1-52 0 0,-76-40 22 0 0,-1 1-1 0 0,34 23 1 0 0,-29-16-16 0 0,40 17 0 0 0,-14-13 67 0 0,18 10 170 0 0,-78-35-179 0 0,23 11 324 0 0,-8-5-209 0 0,-15-7-149 0 0,-1 1 51 0 0,0-1-1 0 0,1 1 1 0 0,-1-1 0 0 0,1 1 0 0 0,-1-1-1 0 0,1 1 1 0 0,-1-1 0 0 0,1 0 0 0 0,-1 1-1 0 0,1-1 1 0 0,-1 0 0 0 0,1 1 0 0 0,-1-1-1 0 0,1 0 1 0 0,-1 0 0 0 0,1 0 0 0 0,0 1-1 0 0,-1-1 1 0 0,1 0 0 0 0,0 0 0 0 0,-1 0-1 0 0,1 0 1 0 0,-1 0 0 0 0,1 0 0 0 0,0 0-1 0 0,-1 0 1 0 0,2-1 0 0 0,0-13 56 0 0,-1-1 0 0 0,0 1 0 0 0,-1-1 0 0 0,-1 0 0 0 0,-3-18 0 0 0,1-48 26 0 0,25-79-729 0 0,-22 157 540 0 0,1-1 0 0 0,-1 1 0 0 0,1-1 0 0 0,-1 1-1 0 0,1-1 1 0 0,0 1 0 0 0,0 0 0 0 0,4-6 0 0 0,-5 7 14 0 0,-4 6-83 0 0,-148 125 20 0 0,72-59 0 0 0,48-42-11 0 0,1 2 0 0 0,1 1 0 0 0,2 2 0 0 0,1 0 0 0 0,-43 71 0 0 0,34-29-944 0 0,36-75 1044 0 0,0 0 0 0 0,0 0 0 0 0,0 1 0 0 0,-1-1 0 0 0,1 0 0 0 0,0 0 0 0 0,0 0 0 0 0,0 0 0 0 0,0 0 0 0 0,0 0 0 0 0,0 1 0 0 0,0-1 0 0 0,0 0 0 0 0,-1 0 0 0 0,1 0 0 0 0,0 0 0 0 0,0 1 0 0 0,0-1 0 0 0,0 0 0 0 0,0 0 0 0 0,0 0 0 0 0,0 0 0 0 0,0 1 0 0 0,0-1 0 0 0,0 0 0 0 0,0 0 0 0 0,0 0 0 0 0,0 0 0 0 0,0 1 0 0 0,0-1 0 0 0,0 0 0 0 0,0 0 0 0 0,0 0 0 0 0,0 0 0 0 0,0 1 0 0 0,1-1 0 0 0,-1 0 0 0 0,0 0 0 0 0,0 0 0 0 0,0 0 0 0 0,0 0 0 0 0,0 1 0 0 0,0-1 0 0 0,0 0 0 0 0,1 0 0 0 0,-1 0 0 0 0,0 0 0 0 0,0 0 0 0 0,0 0 0 0 0,13 0-261 0 0,16-6 215 0 0,-27 5 4 0 0,88-26-128 0 0,-43 11 333 0 0,78-15 0 0 0,47-7 298 0 0,-169 38-409 0 0,8-4 137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12:08:43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3 176 0 0,'0'0'824'0'0,"-8"-2"-588"0"0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12:08:43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3 176 0 0,'0'0'824'0'0,"-8"-2"-588"0"0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5T12:08:43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3 176 0 0,'0'0'824'0'0,"-8"-2"-588"0"0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42.6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384 20 644 0 0,'-25'-18'5294'0'0,"21"18"-5034"0"0,0-1 1 0 0,0 1-1 0 0,0 0 0 0 0,0 0 1 0 0,0 0-1 0 0,0 1 1 0 0,0-1-1 0 0,0 1 0 0 0,0 0 1 0 0,0 0-1 0 0,0 0 0 0 0,0 1 1 0 0,-6 2-1 0 0,-47 31 1155 0 0,39-19-1110 0 0,0 1 0 0 0,0 1 0 0 0,2 1 0 0 0,0 1 0 0 0,1 0 0 0 0,2 1 0 0 0,-21 39 0 0 0,15-20-100 0 0,2 0 0 0 0,2 1 0 0 0,-15 70-1 0 0,26-94-171 0 0,1 0 0 0 0,2 0 0 0 0,-1 0 0 0 0,2 0 0 0 0,0 1 0 0 0,1-1-1 0 0,1 0 1 0 0,1 0 0 0 0,0 0 0 0 0,1 0 0 0 0,1-1 0 0 0,11 29 0 0 0,-12-38-30 0 0,0 1 1 0 0,0 0 0 0 0,1-1-1 0 0,0 1 1 0 0,0-1 0 0 0,0-1 0 0 0,1 1-1 0 0,0-1 1 0 0,1 0 0 0 0,-1 0-1 0 0,1-1 1 0 0,0 0 0 0 0,0 0-1 0 0,1 0 1 0 0,0-1 0 0 0,-1 0-1 0 0,1-1 1 0 0,1 0 0 0 0,-1 0-1 0 0,0-1 1 0 0,1 0 0 0 0,-1 0-1 0 0,1-1 1 0 0,0 0 0 0 0,-1-1-1 0 0,12 0 1 0 0,0-2 14 0 0,1-1 1 0 0,-1-1-1 0 0,0-1 0 0 0,33-12 1 0 0,-5 1-42 0 0,-46 15-95 0 0,1 0 1 0 0,-1 0 0 0 0,0 0-1 0 0,1 0 1 0 0,-1 0-1 0 0,0-1 1 0 0,0 1 0 0 0,1-1-1 0 0,-1 1 1 0 0,0-1-1 0 0,2-3 1 0 0,10-14-4466 0 0,-9 11 1373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43.0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68 4 768 0 0,'-1'-3'7348'0'0,"-30"339"-2468"0"0,0 4-2093 0 0,27-197-1513 0 0,4-107-995 0 0,4-17-3479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43.4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1 116 0 0,'12'85'6417'0'0,"-9"-5"-3436"0"0,-3-29-1445 0 0,0-41-1228 0 0,1 25 1252 0 0,-1-17-5129 0 0,-2-46-1054 0 0,0 14 1965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28.1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62 944 0 0,'10'-2'5941'0'0,"14"-3"-3953"0"0,12 3-1177 0 0,-1-2 0 0 0,0-1 0 0 0,39-12 0 0 0,64-9-199 0 0,-118 26-3440 0 0,-20 0 2735 0 0,0 0 0 0 0,0 0 0 0 0,1 0 0 0 0,-1 0 0 0 0,0 1 0 0 0,0-1 0 0 0,1 1-373 0 0,-1-1 373 0 0,0 0 0 0 0,1 1 0 0 0,-1-1 0 0 0,0 0 0 0 0,0 0 0 0 0,0 1 0 0 0,0-1 0 0 0,0 0 0 0 0,0 1 0 0 0,0-1 0 0 0,0 0 0 0 0,0 0 0 0 0,0 1 0 0 0,0-1 0 0 0,0 0 0 0 0,0 1 0 0 0,0-1 0 0 0,0 0 0 0 0,0 0-1 0 0,0 1 1 0 0,0-1 0 0 0,0 0 0 0 0,0 0 0 0 0,0 1 0 0 0,-1-1 0 0 0,1 0 0 0 0,0 0 0 0 0,0 1 0 0 0,0-1 0 0 0,0 0 0 0 0,-2 1-372 0 0,2-1 372 0 0,0 0 0 0 0,0 0 0 0 0,-1 1 0 0 0,1-1 0 0 0,0 0 0 0 0,0 0-1 0 0,-1 0 1 0 0,-9 9-2545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43.7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6 952 0 0,'2'-5'4677'0'0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44.1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57 115 4 0 0,'0'1'204'0'0,"1"1"0"0"0,-1 0-1 0 0,1 0 1 0 0,-1 0 0 0 0,1-1 0 0 0,0 1-1 0 0,0 0 1 0 0,0-1 0 0 0,0 1 0 0 0,0-1-1 0 0,0 1 1 0 0,1-1 0 0 0,-1 1 0 0 0,0-1 0 0 0,1 0-1 0 0,-1 0 1 0 0,1 1 0 0 0,-1-1 0 0 0,1 0-1 0 0,-1 0 1 0 0,1-1 0 0 0,0 1 0 0 0,0 0-1 0 0,-1-1 1 0 0,1 1 0 0 0,0-1 0 0 0,0 1-1 0 0,0-1 1 0 0,0 0 0 0 0,0 1 0 0 0,-1-1 0 0 0,1 0-1 0 0,0-1 1 0 0,2 1 0 0 0,2 0-21 0 0,1 0 0 0 0,-1 0 0 0 0,0 0 1 0 0,0-1-1 0 0,0 0 0 0 0,0 0 0 0 0,0-1 0 0 0,0 0 0 0 0,9-4 0 0 0,-10 4-74 0 0,0-1 0 0 0,0 0-1 0 0,0-1 1 0 0,-1 1 0 0 0,0-1-1 0 0,1 1 1 0 0,-1-1 0 0 0,-1-1-1 0 0,1 1 1 0 0,3-6 0 0 0,-6 7-88 0 0,0 0 1 0 0,0 1-1 0 0,0-1 1 0 0,-1 1 0 0 0,1-1-1 0 0,-1 0 1 0 0,0 0-1 0 0,1 1 1 0 0,-2-1 0 0 0,1 0-1 0 0,0 1 1 0 0,0-1-1 0 0,-1 0 1 0 0,1 1 0 0 0,-1-1-1 0 0,0 0 1 0 0,0 1-1 0 0,0-1 1 0 0,0 1 0 0 0,0-1-1 0 0,-1 1 1 0 0,1 0-1 0 0,-4-4 1 0 0,4 4-16 0 0,0 0 1 0 0,0 0-1 0 0,-1 1 1 0 0,1-1-1 0 0,0 1 1 0 0,-1-1-1 0 0,1 1 1 0 0,-1-1-1 0 0,1 1 1 0 0,-1 0-1 0 0,0 0 1 0 0,0 0-1 0 0,1 0 1 0 0,-1 0-1 0 0,0 0 0 0 0,0 0 1 0 0,0 1-1 0 0,0-1 1 0 0,0 1-1 0 0,0-1 1 0 0,0 1-1 0 0,0 0 1 0 0,0 0-1 0 0,-4 0 1 0 0,2 1 4 0 0,0 0 1 0 0,-1 0-1 0 0,1 1 1 0 0,0-1 0 0 0,0 1-1 0 0,0 0 1 0 0,0 0-1 0 0,0 1 1 0 0,0-1 0 0 0,-6 7-1 0 0,-3 3 80 0 0,0 0 0 0 0,1 2-1 0 0,1-1 1 0 0,-18 27 0 0 0,23-28-22 0 0,0-1 0 0 0,0 1 0 0 0,1 0 0 0 0,1 0 0 0 0,0 1-1 0 0,1-1 1 0 0,0 1 0 0 0,1 0 0 0 0,0 0 0 0 0,1 0 0 0 0,0 0 0 0 0,2 17 0 0 0,0-25-53 0 0,-1-1 0 0 0,1 1-1 0 0,0 0 1 0 0,0-1 0 0 0,0 1 0 0 0,0-1 0 0 0,1 1-1 0 0,0-1 1 0 0,0 0 0 0 0,0 0 0 0 0,1 0-1 0 0,-1 0 1 0 0,1 0 0 0 0,0 0 0 0 0,0-1 0 0 0,0 1-1 0 0,0-1 1 0 0,1 0 0 0 0,0 0 0 0 0,-1 0-1 0 0,1-1 1 0 0,0 1 0 0 0,0-1 0 0 0,1 0 0 0 0,-1 0-1 0 0,0 0 1 0 0,1-1 0 0 0,-1 1 0 0 0,1-1-1 0 0,-1 0 1 0 0,1 0 0 0 0,0-1 0 0 0,-1 1 0 0 0,1-1-1 0 0,0 0 1 0 0,8-2 0 0 0,0 1-190 0 0,0 0-1 0 0,0-2 1 0 0,0 0 0 0 0,-1 0-1 0 0,1-1 1 0 0,-1 0 0 0 0,24-13-1 0 0,39-27-5601 0 0,-71 41 5221 0 0,18-8-2355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44.5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1 392 0 0,'0'0'3922'0'0,"3"32"-1785"0"0,-12 158 2252 0 0,2-100-3009 0 0,2-12 52 0 0,5-77-1470 0 0,33-44-637 0 0,-2-18 209 0 0,-23 42 320 0 0,0 1 0 0 0,2 0 1 0 0,0 1-1 0 0,0 0 0 0 0,2 0 0 0 0,0 1 1 0 0,1 1-1 0 0,15-15 0 0 0,-27 29 151 0 0,0 1 0 0 0,0-1 1 0 0,-1 0-1 0 0,1 1 0 0 0,0-1 0 0 0,0 1 0 0 0,0-1 0 0 0,0 1 1 0 0,0 0-1 0 0,0-1 0 0 0,0 1 0 0 0,-1 0 0 0 0,1-1 0 0 0,0 1 1 0 0,0 0-1 0 0,0 0 0 0 0,0 0 0 0 0,0 0 0 0 0,0 0 0 0 0,0 0 1 0 0,0 0-1 0 0,0 0 0 0 0,0 1 0 0 0,0-1 0 0 0,0 0 0 0 0,0 1 1 0 0,0-1-1 0 0,0 0 0 0 0,0 1 0 0 0,1 0 0 0 0,0 1 44 0 0,0 0-1 0 0,0 0 0 0 0,0 1 1 0 0,0-1-1 0 0,-1 0 0 0 0,1 1 1 0 0,-1-1-1 0 0,1 1 1 0 0,-1 0-1 0 0,2 4 0 0 0,1 5 228 0 0,0 1-1 0 0,-1 0 0 0 0,2 24 1 0 0,8 46 929 0 0,-12-77-1258 0 0,0-1 0 0 0,1 1-1 0 0,0-1 1 0 0,0 1 0 0 0,1-1 0 0 0,-1 0 0 0 0,1 0-1 0 0,0 0 1 0 0,0 0 0 0 0,1-1 0 0 0,0 1 0 0 0,5 5 0 0 0,-8-10-206 0 0,0 1 1 0 0,0-1-1 0 0,0 0 1 0 0,0 1-1 0 0,0-1 1 0 0,1 0-1 0 0,-1 0 1 0 0,0 0-1 0 0,0 0 1 0 0,0 0-1 0 0,0 0 1 0 0,0 0-1 0 0,0 0 1 0 0,0-1-1 0 0,1 1 1 0 0,-1 0-1 0 0,0-1 1 0 0,0 1-1 0 0,0 0 1 0 0,0-1-1 0 0,0 1 1 0 0,0-1-1 0 0,0 0 1 0 0,0 1-1 0 0,-1-1 1 0 0,2-1-1 0 0,1 0-331 0 0,8-4-2729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45.0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 35 20 0 0,'-11'2'9140'0'0,"26"1"-8714"0"0,0 0 0 0 0,0-1 1 0 0,0-1-1 0 0,0 0 0 0 0,29-2 1 0 0,81-13 762 0 0,-119 13-1147 0 0,4 0-399 0 0,30-7-251 0 0,-22-5-6464 0 0,-13 4 4308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45.3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134 0 628 0 0,'-40'16'5050'0'0,"32"-10"-4724"0"0,1 0 0 0 0,0 0 0 0 0,0 1 0 0 0,1 0 0 0 0,-1 0 0 0 0,1 0 0 0 0,1 1 0 0 0,0-1 0 0 0,0 1 0 0 0,0 1 1 0 0,1-1-1 0 0,0 1 0 0 0,1 0 0 0 0,0 0 0 0 0,0 0 0 0 0,1 0 0 0 0,0 0 0 0 0,1 0 0 0 0,-1 18 0 0 0,1-11-101 0 0,0 0 0 0 0,2 0-1 0 0,0 1 1 0 0,0-1 0 0 0,1 0-1 0 0,1 0 1 0 0,1 0 0 0 0,0 0-1 0 0,2-1 1 0 0,11 27 0 0 0,-13-35-154 0 0,1 0-1 0 0,1 0 1 0 0,-1 0 0 0 0,1-1 0 0 0,0 0 0 0 0,1 0 0 0 0,-1 0-1 0 0,1-1 1 0 0,0 0 0 0 0,1 0 0 0 0,-1-1 0 0 0,1 0 0 0 0,0 0-1 0 0,0-1 1 0 0,0 0 0 0 0,0 0 0 0 0,0-1 0 0 0,1 0 0 0 0,-1 0-1 0 0,1-1 1 0 0,10 0 0 0 0,-1 0-37 0 0,0-1 0 0 0,1-1-1 0 0,-1-1 1 0 0,0 0 0 0 0,0-1 0 0 0,0-1 0 0 0,-1-1-1 0 0,1-1 1 0 0,17-7 0 0 0,-19 6-625 0 0,11-6-1762 0 0,-11-5-4661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06.0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166 1 380 0 0,'0'0'5224'0'0,"-10"27"-1784"0"0,-4 22-1711 0 0,10-36-1488 0 0,0-1 1 0 0,1 1-1 0 0,-3 25 0 0 0,-5 98 361 0 0,-3 85-8 0 0,12-88-286 0 0,2 87 159 0 0,-4 167 386 0 0,-23-50-120 0 0,-22 393 355 0 0,43-644-994 0 0,2-40-43 0 0,1 0-1 0 0,6 67 1 0 0,-2-89-46 0 0,-1 1 1 0 0,-4 35-1 0 0,0-17 4 0 0,3 404 905 0 0,6-195-451 0 0,11 42-436 0 0,-22-177-3 0 0,1-46-33 0 0,4-23 61 0 0,3-31-3899 0 0,1-38 1332 0 0,3-44-2845 0 0,-5 20 1757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07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67 652 0 0,'-3'-2'7887'0'0,"27"10"-7696"0"0,1 0 1 0 0,1-1 0 0 0,-1-2 0 0 0,1-1-1 0 0,0 0 1 0 0,39-1 0 0 0,-24-1 37 0 0,60 1 602 0 0,119-12 0 0 0,-39 0 89 0 0,82 0 239 0 0,249 2 723 0 0,119-8 176 0 0,-326 0-1576 0 0,-47 11-172 0 0,149-8 59 0 0,74-5-219 0 0,-220 6-98 0 0,-138 10-98 0 0,-107 2 62 0 0,-1 0-1 0 0,0 1 1 0 0,0 0 0 0 0,0 2 0 0 0,20 6-1 0 0,5 1-60 0 0,-17-5-666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08.4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156 0 288 0 0,'0'0'2196'0'0,"-3"38"254"0"0,-6 116 1157 0 0,4-93-2737 0 0,2 66-1 0 0,-5 124 775 0 0,0-135-1044 0 0,-2 74 223 0 0,-6 149 351 0 0,-1-44-393 0 0,-1-3-187 0 0,-2-17-268 0 0,0 39 16 0 0,11-87-199 0 0,4 101-75 0 0,9-96-78 0 0,-4-166 13 0 0,0 79 27 0 0,4-37-29 0 0,-12 43-36 0 0,4-73 791 0 0,3-63-4487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09.9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 92 0 0,'32'-5'3387'0'0,"430"41"4925"0"0,-200-8-6334 0 0,2-1-520 0 0,98 7-26 0 0,-203-21-965 0 0,108 2 115 0 0,81-6 119 0 0,-151 0-428 0 0,94 1-53 0 0,-37 3-158 0 0,-75-1 14 0 0,149 0 113 0 0,-217-18-77 0 0,173-30-1 0 0,-201 24-8 0 0,-58 8-86 0 0,23-3 45 0 0,62-17 1 0 0,-100 22 14 0 0,0 0-1 0 0,1 1 1 0 0,-1 0 0 0 0,0 1-1 0 0,18 1 1 0 0,-3 0 227 0 0,-10 3 296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13.6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460 33 612 0 0,'-8'-5'1470'0'0,"0"1"-1"0"0,0 0 0 0 0,0 0 1 0 0,0 1-1 0 0,-1 0 1 0 0,1 0-1 0 0,-14-2 1 0 0,8 4-1076 0 0,-1 0 1 0 0,1 1-1 0 0,-1 1 1 0 0,1 1-1 0 0,-1 0 1 0 0,1 0-1 0 0,0 2 1 0 0,0 0-1 0 0,-27 11 1 0 0,27-10-234 0 0,-7 3 13 0 0,1 0 0 0 0,1 1-1 0 0,-22 14 1 0 0,34-19-161 0 0,1 1 1 0 0,0 0-1 0 0,0 0 1 0 0,0 1-1 0 0,1 0 1 0 0,0 0-1 0 0,0 0 1 0 0,0 1-1 0 0,1-1 1 0 0,0 1-1 0 0,0 0 1 0 0,-3 10-1 0 0,2-4-19 0 0,0 0 0 0 0,1 0 0 0 0,1 1 0 0 0,0-1 0 0 0,1 1 0 0 0,0 0 0 0 0,1 0-1 0 0,1 0 1 0 0,1 15 0 0 0,-1-23 1 0 0,1-1 0 0 0,0 0 0 0 0,0 0 0 0 0,1 1-1 0 0,-1-1 1 0 0,1 0 0 0 0,0-1 0 0 0,1 1 0 0 0,-1 0 0 0 0,1 0 0 0 0,0-1-1 0 0,0 0 1 0 0,0 0 0 0 0,1 1 0 0 0,0-2 0 0 0,-1 1 0 0 0,1 0-1 0 0,0-1 1 0 0,1 0 0 0 0,-1 0 0 0 0,1 0 0 0 0,-1 0 0 0 0,1-1 0 0 0,0 0-1 0 0,0 0 1 0 0,0 0 0 0 0,7 1 0 0 0,5 1 4 0 0,-1-2 0 0 0,1 0 0 0 0,-1-1 0 0 0,1 0 0 0 0,0-1 0 0 0,-1-1 0 0 0,1-1 0 0 0,-1 0 0 0 0,1-1 0 0 0,30-11 0 0 0,-44 14-132 0 0,-1-1 1 0 0,0 0 0 0 0,0 1 0 0 0,0-1 0 0 0,1 0 0 0 0,-1-1 0 0 0,0 1 0 0 0,0 0 0 0 0,-1 0 0 0 0,1-1-1 0 0,0 1 1 0 0,0-1 0 0 0,-1 0 0 0 0,1 1 0 0 0,2-5 0 0 0,5-20-8023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28.5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1 524 0 0,'0'0'3309'0'0,"22"12"1209"0"0,68-5-1418 0 0,45 4-3995 0 0,-132-11 344 0 0,0 0-90 0 0,15 6-6383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17.3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0 724 0 0,'0'0'9403'0'0,"12"2"-8155"0"0,-23 34-895 0 0,8-28-312 0 0,0 0-1 0 0,1 0 1 0 0,0 0-1 0 0,0 0 1 0 0,0 16-1 0 0,-6 65 49 0 0,-8 195-31 0 0,13-259-36 0 0,2-8-87 0 0,3-36 15 0 0,2-10 31 0 0,-3 4-51 0 0,2 0-1 0 0,1 0 0 0 0,2 0 1 0 0,0 0-1 0 0,1 1 0 0 0,1 0 1 0 0,14-27-1 0 0,-21 49 56 0 0,0 0-1 0 0,0 1 1 0 0,0-1-1 0 0,0 1 1 0 0,0-1 0 0 0,0 1-1 0 0,0-1 1 0 0,1 1-1 0 0,-1-1 1 0 0,1 1-1 0 0,-1 0 1 0 0,1 0 0 0 0,-1 0-1 0 0,1 0 1 0 0,0 0-1 0 0,-1 0 1 0 0,1 1-1 0 0,0-1 1 0 0,0 0 0 0 0,0 1-1 0 0,-1-1 1 0 0,4 1-1 0 0,-3 0-10 0 0,37 7-94 0 0,-4 10 107 0 0,-33-16 14 0 0,0 0 1 0 0,0 0 0 0 0,-1 0-1 0 0,1 1 1 0 0,0-1 0 0 0,-1 0-1 0 0,1 1 1 0 0,-1 0 0 0 0,0-1-1 0 0,1 1 1 0 0,-1 0 0 0 0,0 0 0 0 0,0-1-1 0 0,0 1 1 0 0,0 0 0 0 0,0 0-1 0 0,0 3 1 0 0,11 64 563 0 0,-12 82 528 0 0,1-147-1926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18.2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1 196 0 0,'0'0'7078'0'0,"6"24"-4050"0"0,-5 2-2165 0 0,9 48 0 0 0,0 3-241 0 0,-3-16-244 0 0,-2-18-126 0 0,-6-40-281 0 0,-2-23-173 0 0,3-1 26 0 0,0-1 0 0 0,1 1 1 0 0,1-1-1 0 0,6-28 0 0 0,-8 46 136 0 0,1-1 1 0 0,1 0-1 0 0,-1 1 0 0 0,0-1 1 0 0,1 1-1 0 0,0-1 1 0 0,0 1-1 0 0,0 0 0 0 0,1 0 1 0 0,0 0-1 0 0,-1 0 1 0 0,1 0-1 0 0,0 1 0 0 0,1-1 1 0 0,-1 1-1 0 0,1 0 0 0 0,-1 0 1 0 0,1 0-1 0 0,0 0 1 0 0,0 1-1 0 0,1-1 0 0 0,-1 1 1 0 0,7-2-1 0 0,2 0 16 0 0,0 1 0 0 0,0 0-1 0 0,0 1 1 0 0,0 1 0 0 0,1 0-1 0 0,-1 1 1 0 0,1 0 0 0 0,13 3-1 0 0,-22-3 61 0 0,0 0-1 0 0,0 1 1 0 0,0 0-1 0 0,0 0 0 0 0,0 0 1 0 0,0 0-1 0 0,0 1 1 0 0,-1 0-1 0 0,10 4 0 0 0,-14-5 53 0 0,18 10 448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18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12 744 0 0,'0'0'2452'0'0,"-33"20"2883"0"0,26-11-5016 0 0,0 0-1 0 0,1 0 1 0 0,0 1-1 0 0,1 0 1 0 0,0 0-1 0 0,1 1 1 0 0,0-1-1 0 0,1 1 1 0 0,0 0-1 0 0,0 0 1 0 0,-1 19-1 0 0,3-26-285 0 0,1 0 0 0 0,0 0 0 0 0,-1 1 0 0 0,2-1 0 0 0,-1 0 0 0 0,0 0 1 0 0,1 0-1 0 0,0 0 0 0 0,0 0 0 0 0,0 1 0 0 0,1-2 0 0 0,-1 1 0 0 0,1 0 0 0 0,0 0 0 0 0,0 0 0 0 0,0-1 0 0 0,0 1 0 0 0,1-1 0 0 0,4 5 0 0 0,-2-3-12 0 0,-1-1 0 0 0,0 0-1 0 0,1 0 1 0 0,0-1-1 0 0,0 1 1 0 0,0-1 0 0 0,1 0-1 0 0,-1-1 1 0 0,1 1 0 0 0,-1-1-1 0 0,1 0 1 0 0,11 2 0 0 0,-12-4-19 0 0,0 0 1 0 0,0 0-1 0 0,1 0 1 0 0,-1-1-1 0 0,0 1 1 0 0,0-1 0 0 0,0-1-1 0 0,1 1 1 0 0,-1-1-1 0 0,-1 0 1 0 0,1 0-1 0 0,0 0 1 0 0,0 0 0 0 0,6-6-1 0 0,10-3 4 0 0,-11 6 4 0 0,1-1 1 0 0,-1-1 0 0 0,0 0 0 0 0,0 0 0 0 0,0-1-1 0 0,-1 0 1 0 0,-1-1 0 0 0,1 1 0 0 0,11-19 0 0 0,-17 24-7 0 0,-1 1 1 0 0,0-1 0 0 0,-1 1 0 0 0,1-1-1 0 0,0 0 1 0 0,-1 0 0 0 0,0 0 0 0 0,0 0 0 0 0,0 0-1 0 0,0 0 1 0 0,0 0 0 0 0,0-1 0 0 0,-1 1 0 0 0,0 0-1 0 0,1 0 1 0 0,-1-1 0 0 0,0 1 0 0 0,-1 0-1 0 0,1 0 1 0 0,-1-1 0 0 0,1 1 0 0 0,-1 0 0 0 0,0 0-1 0 0,0 0 1 0 0,0 0 0 0 0,-1 0 0 0 0,1 0-1 0 0,-1 0 1 0 0,1 0 0 0 0,-1 1 0 0 0,0-1 0 0 0,0 1-1 0 0,0-1 1 0 0,-1 1 0 0 0,1 0 0 0 0,0 0-1 0 0,-1 0 1 0 0,0 0 0 0 0,1 0 0 0 0,-5-2 0 0 0,-7-4 269 0 0,-1 1 0 0 0,0 0 0 0 0,0 1-1 0 0,0 1 1 0 0,0 0 0 0 0,-24-3 0 0 0,-19-2-6065 0 0,58 10 5724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19.9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27 672 0 0,'0'0'7609'0'0,"0"3"-7367"0"0,11 233 3011 0 0,-8-212-2966 0 0,-3-24-285 0 0,0 0 0 0 0,0 0 0 0 0,1 0 0 0 0,-1 0 0 0 0,0 0 0 0 0,0 0 0 0 0,0 0 0 0 0,1 0 0 0 0,-1 0 0 0 0,0 0 0 0 0,0 0 0 0 0,0 0 0 0 0,0 0 0 0 0,1 0 0 0 0,-1 0 0 0 0,0 0 0 0 0,0 0 0 0 0,0 0 0 0 0,1 0 0 0 0,-1 0 0 0 0,0 0 0 0 0,0 0 0 0 0,0 0 0 0 0,0 0 0 0 0,1 0 0 0 0,-1 0 0 0 0,0 0 0 0 0,0-1 0 0 0,0 1 0 0 0,0 0 0 0 0,0 0 1 0 0,1 0-1 0 0,-1 0 0 0 0,0 0 0 0 0,0-1 0 0 0,0 1 0 0 0,0 0 0 0 0,0 0 0 0 0,0 0 0 0 0,0 0 0 0 0,0-1 0 0 0,0 1 0 0 0,0 0 0 0 0,0 0 0 0 0,0 0 0 0 0,0-1 0 0 0,0 1 0 0 0,0 0 0 0 0,0 0 0 0 0,0 0 0 0 0,0-1 0 0 0,17-45-24 0 0,-12 29 42 0 0,16-53-17 0 0,-13 41-9 0 0,2 1 0 0 0,14-33 0 0 0,-23 58-1 0 0,0 1-1 0 0,1-1 1 0 0,-1 1 0 0 0,0-1-1 0 0,1 1 1 0 0,0 0-1 0 0,-1 0 1 0 0,1-1 0 0 0,0 1-1 0 0,0 0 1 0 0,0 1-1 0 0,1-1 1 0 0,2-2 0 0 0,-4 4 11 0 0,0 0 0 0 0,0 0 0 0 0,0 0 0 0 0,0 0 0 0 0,1 0 1 0 0,-1 1-1 0 0,0-1 0 0 0,0 0 0 0 0,0 0 0 0 0,0 1 1 0 0,0-1-1 0 0,0 1 0 0 0,0-1 0 0 0,0 1 0 0 0,0-1 1 0 0,0 1-1 0 0,0 0 0 0 0,0-1 0 0 0,-1 1 0 0 0,1 0 1 0 0,0 0-1 0 0,0 0 0 0 0,-1 0 0 0 0,1-1 0 0 0,0 1 1 0 0,-1 0-1 0 0,1 0 0 0 0,-1 0 0 0 0,1 0 0 0 0,-1 0 0 0 0,0 0 1 0 0,1 1-1 0 0,-1-1 0 0 0,0 0 0 0 0,0 1 0 0 0,3 8 55 0 0,-1-1 0 0 0,0 0 0 0 0,-1 0 0 0 0,0 1 0 0 0,-1-1 0 0 0,0 1 0 0 0,0-1 0 0 0,-1 0 0 0 0,-2 14 0 0 0,-1 29 145 0 0,7-30-283 0 0,-3-21 74 0 0,0-1 0 0 0,0 0-1 0 0,0 0 1 0 0,0 0-1 0 0,0 0 1 0 0,0 0 0 0 0,1 1-1 0 0,-1-1 1 0 0,0 0 0 0 0,0 0-1 0 0,0 0 1 0 0,0 0-1 0 0,0 0 1 0 0,1 0 0 0 0,-1 0-1 0 0,0 0 1 0 0,0 0-1 0 0,0 0 1 0 0,0 0 0 0 0,1 0-1 0 0,-1 0 1 0 0,0 0-1 0 0,0 0 1 0 0,0 0 0 0 0,0 0-1 0 0,1 0 1 0 0,-1 0-1 0 0,0 0 1 0 0,0 0 0 0 0,0 0-1 0 0,1 0 1 0 0,-1 0-1 0 0,0 0 1 0 0,0 0 0 0 0,0 0-1 0 0,0 0 1 0 0,0 0-1 0 0,1-1 1 0 0,-1 1 0 0 0,0 0-1 0 0,0 0 1 0 0,0 0-1 0 0,0 0 1 0 0,0 0 0 0 0,0-1-1 0 0,0 1 1 0 0,1 0 0 0 0,-1 0-1 0 0,0 0 1 0 0,0-1-1 0 0,20-35-538 0 0,-12 19 554 0 0,14-31-210 0 0,-18 37 141 0 0,0 0-1 0 0,1 0 0 0 0,1 0 1 0 0,0 1-1 0 0,0 0 1 0 0,1 0-1 0 0,1 1 0 0 0,9-11 1 0 0,-16 19 43 0 0,2 2 37 0 0,0-1 1 0 0,0 1 0 0 0,0 0 0 0 0,-1 0-1 0 0,1 0 1 0 0,0 0 0 0 0,0 0 0 0 0,-1 1-1 0 0,1-1 1 0 0,0 1 0 0 0,-1-1 0 0 0,0 1-1 0 0,1 0 1 0 0,-1 0 0 0 0,0 0 0 0 0,0 1 0 0 0,0-1-1 0 0,0 0 1 0 0,-1 1 0 0 0,1-1 0 0 0,0 1-1 0 0,-1 0 1 0 0,0-1 0 0 0,2 6 0 0 0,5 12 235 0 0,-1 0-1 0 0,7 33 1 0 0,-4-12 54 0 0,19 36-900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20.7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14 107 384 0 0,'0'0'2848'0'0,"50"0"-517"0"0,-38-1-2129 0 0,0 0 0 0 0,0-1 0 0 0,0-1 1 0 0,0 0-1 0 0,-1-1 0 0 0,1 0 0 0 0,-1-1 0 0 0,0 0 0 0 0,12-8 0 0 0,-22 13-119 0 0,0-1-1 0 0,0 0 1 0 0,1 1-1 0 0,-1-1 1 0 0,0 0-1 0 0,0 0 1 0 0,0 0-1 0 0,0 0 1 0 0,-1 0 0 0 0,1 0-1 0 0,0 0 1 0 0,0 0-1 0 0,0 0 1 0 0,-1 0-1 0 0,1 0 1 0 0,-1 0-1 0 0,1 0 1 0 0,-1-1 0 0 0,1 1-1 0 0,-1 0 1 0 0,0 0-1 0 0,1-1 1 0 0,-1 1-1 0 0,0-3 1 0 0,-1 3-7 0 0,1-1 0 0 0,-1 0 0 0 0,1 1 1 0 0,-1-1-1 0 0,0 1 0 0 0,0-1 0 0 0,0 1 0 0 0,0-1 1 0 0,0 1-1 0 0,0 0 0 0 0,0 0 0 0 0,0-1 1 0 0,-1 1-1 0 0,1 0 0 0 0,0 0 0 0 0,-1 0 0 0 0,1 0 1 0 0,-1 0-1 0 0,1 1 0 0 0,-1-1 0 0 0,-2 0 0 0 0,1-1 27 0 0,-1 0-1 0 0,0 1 1 0 0,1 0-1 0 0,-1 0 1 0 0,0 0-1 0 0,0 0 1 0 0,0 0-1 0 0,0 1 0 0 0,0 0 1 0 0,0 0-1 0 0,0 0 1 0 0,0 0-1 0 0,0 0 1 0 0,0 1-1 0 0,1 0 1 0 0,-1 0-1 0 0,0 0 1 0 0,0 0-1 0 0,1 1 1 0 0,-1-1-1 0 0,0 1 0 0 0,-3 3 1 0 0,0 0-32 0 0,1 0 0 0 0,-1 1-1 0 0,1 0 1 0 0,1 0 0 0 0,-1 1 0 0 0,1-1 0 0 0,0 1 0 0 0,0 0-1 0 0,-6 14 1 0 0,7-14-47 0 0,0 0 0 0 0,1 1 0 0 0,-1-1 0 0 0,1 1 0 0 0,1-1-1 0 0,-1 1 1 0 0,2 0 0 0 0,-1 0 0 0 0,1 0 0 0 0,0 1 0 0 0,0-1-1 0 0,2 11 1 0 0,-1-13-23 0 0,2 1 0 0 0,-1-1 0 0 0,1 0-1 0 0,0 1 1 0 0,0-1 0 0 0,1 0 0 0 0,0-1 0 0 0,0 1-1 0 0,0 0 1 0 0,0-1 0 0 0,1 0 0 0 0,0 0 0 0 0,0 0-1 0 0,1 0 1 0 0,-1 0 0 0 0,1-1 0 0 0,0 0 0 0 0,0 0-1 0 0,1 0 1 0 0,-1-1 0 0 0,1 0 0 0 0,0 0-1 0 0,0 0 1 0 0,0-1 0 0 0,0 0 0 0 0,0 0 0 0 0,0 0-1 0 0,1-1 1 0 0,-1 0 0 0 0,0 0 0 0 0,1 0 0 0 0,9-1-1 0 0,93-11-14 0 0,-72 7-12 0 0,-36 4 62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27.0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58 232 0 0,'0'0'2606'0'0,"41"34"-483"0"0,-39-33-2060 0 0,-1 0 0 0 0,0 0 0 0 0,0 0 0 0 0,1 0 0 0 0,-1 0 0 0 0,1 0 0 0 0,-1 0 0 0 0,1 0 0 0 0,-1 0 0 0 0,1 0 0 0 0,-1-1 0 0 0,1 1 0 0 0,0-1 0 0 0,-1 1 0 0 0,1-1 0 0 0,0 0-1 0 0,0 0 1 0 0,-1 0 0 0 0,1 1 0 0 0,0-2 0 0 0,-1 1 0 0 0,1 0 0 0 0,0 0 0 0 0,0 0 0 0 0,-1-1 0 0 0,1 1 0 0 0,0-1 0 0 0,-1 0 0 0 0,1 1 0 0 0,-1-1 0 0 0,3-2 0 0 0,7-3 12 0 0,-1 0 1 0 0,-1-1 0 0 0,17-15-1 0 0,-3 3 115 0 0,-17 14-144 0 0,1 0 0 0 0,0 1 0 0 0,1 0 0 0 0,-1 0 0 0 0,1 0 0 0 0,-1 1 0 0 0,1 0 0 0 0,10-2 0 0 0,-14 5-6 0 0,0 0 1 0 0,0 0 0 0 0,-1 0 0 0 0,1 0 0 0 0,0 1 0 0 0,0-1 0 0 0,0 1 0 0 0,0 0 0 0 0,-1 0 0 0 0,1 0-1 0 0,0 1 1 0 0,-1-1 0 0 0,1 1 0 0 0,-1 0 0 0 0,0 0 0 0 0,0 0 0 0 0,0 1 0 0 0,0-1 0 0 0,4 5-1 0 0,0-1 62 0 0,1 1-1 0 0,0-1 0 0 0,0-1 0 0 0,0 1 0 0 0,0-1 1 0 0,1-1-1 0 0,0 0 0 0 0,0 0 0 0 0,13 4 0 0 0,-15-7-63 0 0,0 0 0 0 0,1 0 1 0 0,-1 0-1 0 0,0-1 0 0 0,1 0 0 0 0,-1-1 0 0 0,0 1 0 0 0,1-1 0 0 0,-1-1 0 0 0,0 0 1 0 0,0 0-1 0 0,0 0 0 0 0,7-4 0 0 0,43-21 95 0 0,-40 18-108 0 0,0 1 0 0 0,0 1 0 0 0,23-7 1 0 0,-32 12-17 0 0,0 1 1 0 0,0 0 0 0 0,0 0 0 0 0,0 1 0 0 0,1 0-1 0 0,-1 0 1 0 0,0 1 0 0 0,0 0 0 0 0,0 0 0 0 0,0 1-1 0 0,8 3 1 0 0,32 14 77 0 0,-41-16-63 0 0,0 1-1 0 0,0-1 0 0 0,0 0 0 0 0,0 0 1 0 0,0-1-1 0 0,1 0 0 0 0,-1 0 1 0 0,1-1-1 0 0,-1 0 0 0 0,1 0 1 0 0,0 0-1 0 0,0-1 0 0 0,-1-1 1 0 0,1 1-1 0 0,0-1 0 0 0,10-3 1 0 0,11-6-5 0 0,1 2 1 0 0,0 1-1 0 0,1 1 1 0 0,-1 1-1 0 0,1 2 0 0 0,0 1 1 0 0,0 2-1 0 0,0 1 1 0 0,58 9-1 0 0,68-3-383 0 0,-156-6-24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27.9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1 114 444 0 0,'0'0'4007'0'0,"3"0"-3718"0"0,80 9 1530 0 0,-70-6-1732 0 0,0 0-1 0 0,-1-1 1 0 0,1-1 0 0 0,0 0-1 0 0,0-1 1 0 0,0 0-1 0 0,0-1 1 0 0,0 0 0 0 0,-1-1-1 0 0,17-5 1 0 0,-15 3-63 0 0,0 0 0 0 0,1 1 0 0 0,0 0 0 0 0,0 1 0 0 0,0 1 0 0 0,0 0 0 0 0,0 1 0 0 0,0 1 0 0 0,-1 0 0 0 0,17 4 0 0 0,11 3 169 0 0,-25-3-91 0 0,0-1-1 0 0,1-1 1 0 0,-1 0-1 0 0,1-1 1 0 0,0-2-1 0 0,-1 1 1 0 0,1-2-1 0 0,0-1 1 0 0,-1 0-1 0 0,20-5 0 0 0,0-7-26 0 0,45-27 0 0 0,-57 28-58 0 0,1 0 1 0 0,0 1-1 0 0,1 2 1 0 0,30-8-1 0 0,-51 17 94 0 0,1 0 0 0 0,-1 0-1 0 0,1 0 1 0 0,-1 1 0 0 0,1 0 0 0 0,0 0 0 0 0,-1 1-1 0 0,1 0 1 0 0,-1 0 0 0 0,1 0 0 0 0,-1 1-1 0 0,0 0 1 0 0,0 0 0 0 0,0 1 0 0 0,0 0-1 0 0,0 0 1 0 0,0 0 0 0 0,-1 1 0 0 0,8 5 0 0 0,9 5 240 0 0,-3-5-300 0 0,1 0-1 0 0,-1-2 1 0 0,1 0 0 0 0,1-1-1 0 0,-1-1 1 0 0,1-1 0 0 0,0-1-1 0 0,0-1 1 0 0,0-1 0 0 0,28-2-1 0 0,-47 1-466 0 0,17-1-660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28.9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0 117 448 0 0,'0'0'5747'0'0,"31"23"-4455"0"0,-21-20-1176 0 0,-1-1 0 0 0,1 0 1 0 0,-1-1-1 0 0,1 0 1 0 0,0 0-1 0 0,-1-1 0 0 0,1 0 1 0 0,0-1-1 0 0,0 0 0 0 0,-1 0 1 0 0,1-1-1 0 0,-1-1 1 0 0,16-5-1 0 0,8-6-4 0 0,-2-1-1 0 0,46-29 1 0 0,10-5 106 0 0,-83 47-173 0 0,-1 0 0 0 0,1 1 0 0 0,-1 0-1 0 0,1-1 1 0 0,0 1 0 0 0,-1 0 0 0 0,1 1 0 0 0,0-1 0 0 0,0 1 0 0 0,0 0 0 0 0,-1 0 0 0 0,1 0 0 0 0,0 0-1 0 0,0 0 1 0 0,0 1 0 0 0,-1 0 0 0 0,1 0 0 0 0,0 0 0 0 0,-1 0 0 0 0,1 1 0 0 0,5 2 0 0 0,1 3 261 0 0,0 0 1 0 0,-1 1 0 0 0,0 0 0 0 0,0 1 0 0 0,12 15 0 0 0,-16-19-231 0 0,1 0 1 0 0,-1 0-1 0 0,1 0 1 0 0,-1-1 0 0 0,1 0-1 0 0,1 0 1 0 0,-1 0-1 0 0,0-1 1 0 0,1 0-1 0 0,0 0 1 0 0,0-1-1 0 0,0 0 1 0 0,0 0-1 0 0,0 0 1 0 0,0-1-1 0 0,0 0 1 0 0,0-1 0 0 0,1 1-1 0 0,6-2 1 0 0,15-1 24 0 0,-1-2 1 0 0,1-1-1 0 0,43-14 1 0 0,-1 0-43 0 0,-59 18-52 0 0,1 0 0 0 0,-1 1 0 0 0,0 1 0 0 0,0 0 0 0 0,15 3 0 0 0,6 0 21 0 0,57 8 41 0 0,-51-6-375 0 0,57 2 0 0 0,-94-8-274 0 0,8 0-892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37.4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1 100 0 0,'0'0'8530'0'0,"-1"37"-7917"0"0,9 15-202 0 0,4 103 1 0 0,-6-47-207 0 0,-2-73-101 0 0,-2 0 0 0 0,-1 0 1 0 0,-2 0-1 0 0,-11 67 0 0 0,9-133 312 0 0,7-29-30 0 0,2 40-390 0 0,0 0-1 0 0,1 1 0 0 0,1 0 1 0 0,0 0-1 0 0,2 1 0 0 0,13-20 1 0 0,-19 32 1 0 0,1 1 1 0 0,-1-1-1 0 0,1 1 1 0 0,0 0-1 0 0,0 0 1 0 0,1 1-1 0 0,-1-1 1 0 0,1 1-1 0 0,10-5 1 0 0,-12 7 1 0 0,0 1 0 0 0,0 0 0 0 0,0 0 1 0 0,-1 0-1 0 0,1 0 0 0 0,0 0 0 0 0,0 1 0 0 0,0 0 0 0 0,0 0 1 0 0,0 0-1 0 0,0 0 0 0 0,0 1 0 0 0,0-1 0 0 0,0 1 0 0 0,0 0 1 0 0,0 0-1 0 0,0 1 0 0 0,4 1 0 0 0,3 2 1 0 0,0 0 0 0 0,0 0 1 0 0,-1 1-1 0 0,0 0 0 0 0,0 1 0 0 0,13 12 0 0 0,-21-17 19 0 0,-1-1-1 0 0,1 1 1 0 0,-1 0 0 0 0,1 0-1 0 0,-1 0 1 0 0,0 0-1 0 0,0 0 1 0 0,0 1 0 0 0,0-1-1 0 0,0 0 1 0 0,0 0-1 0 0,-1 1 1 0 0,1-1 0 0 0,-1 0-1 0 0,0 1 1 0 0,1 2-1 0 0,-2-2 28 0 0,1 0-1 0 0,-1 1 1 0 0,0-1-1 0 0,0 0 1 0 0,0 0-1 0 0,0 0 1 0 0,-1 0-1 0 0,1 0 1 0 0,-1 0-1 0 0,0 0 0 0 0,0-1 1 0 0,0 1-1 0 0,0-1 1 0 0,0 1-1 0 0,-3 2 1 0 0,-2 2 38 0 0,-1 0 0 0 0,1-1 0 0 0,-1 0 0 0 0,-1 0 0 0 0,1-1 0 0 0,-1 0 0 0 0,0 0 1 0 0,0-1-1 0 0,0 0 0 0 0,-1-1 0 0 0,-13 4 0 0 0,16-6-1274 0 0,0 0 1 0 0,0 0-1 0 0,0-1 1 0 0,0 0-1 0 0,0 0 1 0 0,-11-2-1 0 0,2-1-1762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38.2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0 126 672 0 0,'0'0'605'0'0,"2"-18"3906"0"0,34-28-3587 0 0,-27 33-745 0 0,0 1-1 0 0,21-22 0 0 0,-29 34-170 0 0,-1 0 1 0 0,1-1 0 0 0,-1 1 0 0 0,1 0 0 0 0,0-1-1 0 0,-1 1 1 0 0,1 0 0 0 0,0 0 0 0 0,-1 0 0 0 0,1 0-1 0 0,-1 0 1 0 0,1 0 0 0 0,0-1 0 0 0,-1 2 0 0 0,1-1-1 0 0,0 0 1 0 0,-1 0 0 0 0,1 0 0 0 0,0 0 0 0 0,-1 0-1 0 0,1 0 1 0 0,0 1 0 0 0,-1-1 0 0 0,1 0-1 0 0,-1 0 1 0 0,1 1 0 0 0,0-1 0 0 0,-1 1 0 0 0,1-1-1 0 0,-1 0 1 0 0,1 1 0 0 0,-1-1 0 0 0,1 1 0 0 0,-1-1-1 0 0,0 1 1 0 0,1-1 0 0 0,-1 1 0 0 0,0 0 0 0 0,1-1-1 0 0,-1 1 1 0 0,0-1 0 0 0,0 1 0 0 0,1 0 0 0 0,-1-1-1 0 0,0 2 1 0 0,17 40 143 0 0,-12-27-57 0 0,-1-6-43 0 0,1 1 0 0 0,0-1 0 0 0,0 0 0 0 0,1 0 1 0 0,11 13-1 0 0,-15-20-46 0 0,0 0 1 0 0,0 0 0 0 0,-1-1 0 0 0,1 1 0 0 0,0 0-1 0 0,0-1 1 0 0,0 0 0 0 0,1 1 0 0 0,-1-1 0 0 0,0 0-1 0 0,0 0 1 0 0,1 0 0 0 0,-1-1 0 0 0,0 1 0 0 0,1 0 0 0 0,-1-1-1 0 0,1 0 1 0 0,-1 0 0 0 0,1 1 0 0 0,-1-1 0 0 0,1-1-1 0 0,-1 1 1 0 0,1 0 0 0 0,-1 0 0 0 0,1-1 0 0 0,-1 0-1 0 0,0 1 1 0 0,1-1 0 0 0,3-2 0 0 0,0-1 6 0 0,0-1 0 0 0,0 1 0 0 0,0-1 0 0 0,0 0 0 0 0,-1-1 0 0 0,0 1 0 0 0,0-1 0 0 0,0 0 0 0 0,-1-1 0 0 0,0 1 0 0 0,0-1 0 0 0,4-10 0 0 0,-4 8 16 0 0,1 0-1 0 0,0 1 1 0 0,1-1 0 0 0,0 1 0 0 0,12-13 0 0 0,-17 22-8 0 0,0 0 0 0 0,0 0 0 0 0,0 1-1 0 0,-1-1 1 0 0,1 0 0 0 0,-1 1 0 0 0,1-1 0 0 0,-1 1 0 0 0,1-1 0 0 0,-1 1 0 0 0,0-1 0 0 0,0 1 0 0 0,0-1-1 0 0,0 1 1 0 0,0-1 0 0 0,0 1 0 0 0,0-1 0 0 0,-1 2 0 0 0,1 42 121 0 0,-75 429 1353 0 0,18-169-308 0 0,51-271-1021 0 0,3-27-132 0 0,1 0 1 0 0,1 0 0 0 0,-1 0-1 0 0,1 0 1 0 0,1 0-1 0 0,-1 0 1 0 0,1 1 0 0 0,1-1-1 0 0,-1 0 1 0 0,4 14-1 0 0,-2-13-90 0 0,-2-7 12 0 0,0-1-1 0 0,0 1 1 0 0,0-1 0 0 0,1 1 0 0 0,-1-1 0 0 0,0 1-1 0 0,0-1 1 0 0,0 0 0 0 0,0 1 0 0 0,1-1 0 0 0,-1 1-1 0 0,0-1 1 0 0,0 1 0 0 0,1-1 0 0 0,-1 0 0 0 0,0 1-1 0 0,1-1 1 0 0,-1 0 0 0 0,0 1 0 0 0,1-1 0 0 0,-1 0-1 0 0,1 0 1 0 0,-1 1 0 0 0,1-1 0 0 0,-1 0 0 0 0,0 0-1 0 0,1 0 1 0 0,-1 0 0 0 0,1 0 0 0 0,0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29.1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4 580 0 0,'-1'-4'6277'0'0,"4"26"-5644"0"0,-1 0-1 0 0,0 0 1 0 0,-2 0 0 0 0,-4 31-1 0 0,2-14-21 0 0,2 28 297 0 0,-1 29 286 0 0,1-59-554 0 0,1-33-338 0 0,-1-23-318 0 0,-2-8-37 0 0,2 0 1 0 0,1 0-1 0 0,1-1 0 0 0,1 1 0 0 0,11-46 0 0 0,-12 65 40 0 0,1 0-1 0 0,0 1 1 0 0,0-1 0 0 0,1 0-1 0 0,0 1 1 0 0,0 0-1 0 0,1 0 1 0 0,-1 0-1 0 0,2 1 1 0 0,-1-1-1 0 0,1 1 1 0 0,0 0 0 0 0,0 1-1 0 0,0 0 1 0 0,1 0-1 0 0,0 0 1 0 0,0 0-1 0 0,0 1 1 0 0,1 1 0 0 0,-1-1-1 0 0,1 1 1 0 0,11-3-1 0 0,-14 4 75 0 0,0 1 0 0 0,1-1 0 0 0,-1 1 0 0 0,0 0 0 0 0,1 1 0 0 0,-1-1 0 0 0,1 1 0 0 0,-1 0 0 0 0,1 0 0 0 0,9 3 0 0 0,-14-3 7 0 0,15-2 139 0 0,-3 3 329 0 0,-7 0-2395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39.2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1 256 0 0,'0'0'2119'0'0,"4"28"-466"0"0,-18 628 3907 0 0,28-534-6366 0 0,-11-133-933 0 0,-3 11 1596 0 0,1-1 0 0 0,-1 0 0 0 0,0 1 0 0 0,1-1 0 0 0,-1 0 0 0 0,0 0 0 0 0,0 1 0 0 0,1-1 0 0 0,-1 0 0 0 0,0 0 0 0 0,0 1 0 0 0,0-1 0 0 0,0 0 0 0 0,0 0 0 0 0,0 1 0 0 0,0-1 0 0 0,0 0 0 0 0,-1 0 0 0 0,1 0 0 0 0,0 0 0 0 0,-5-14-2133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39.6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37 280 0 0,'6'-5'244'0'0,"1"1"1"0"0,-1 0-1 0 0,1 0 0 0 0,-1 1 1 0 0,1 0-1 0 0,0 0 0 0 0,0 1 1 0 0,1-1-1 0 0,-1 2 0 0 0,0-1 1 0 0,1 1-1 0 0,-1 0 0 0 0,1 0 1 0 0,-1 1-1 0 0,1 0 0 0 0,-1 1 1 0 0,14 2-1 0 0,-9-2 34 0 0,-1 2 1 0 0,1 0-1 0 0,-1 0 0 0 0,0 1 0 0 0,0 0 1 0 0,0 1-1 0 0,-1 0 0 0 0,1 0 0 0 0,-1 2 0 0 0,18 13 1 0 0,-26-18-161 0 0,-1 1 0 0 0,1 0 1 0 0,0 0-1 0 0,0-1 1 0 0,-1 1-1 0 0,0 0 0 0 0,1 0 1 0 0,-1 1-1 0 0,0-1 1 0 0,-1 0-1 0 0,1 0 0 0 0,-1 0 1 0 0,1 1-1 0 0,-1-1 0 0 0,0 0 1 0 0,0 0-1 0 0,0 1 1 0 0,-1-1-1 0 0,1 0 0 0 0,-1 0 1 0 0,-1 5-1 0 0,-2 7 329 0 0,0 1 0 0 0,-12 26 0 0 0,5-19-6 0 0,-1 0 0 0 0,-1-1 0 0 0,-1 0 0 0 0,-17 21 0 0 0,21-31-221 0 0,1-1-1 0 0,-2 0 1 0 0,1-1 0 0 0,-2 0 0 0 0,1-1-1 0 0,-1 0 1 0 0,0-1 0 0 0,-20 10 0 0 0,13-12-1444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39.9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1 244 0 0,'13'9'1265'0'0,"0"1"0"0"0,-1 0 0 0 0,18 19 0 0 0,28 23 344 0 0,-40-37-1251 0 0,0 0 1 0 0,-1 2 0 0 0,23 27-1 0 0,-32-40-1094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40.4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105 98 584 0 0,'0'0'3464'0'0,"3"2"-3137"0"0,3 1-218 0 0,0-1 0 0 0,0 0 1 0 0,1 0-1 0 0,-1 0 0 0 0,0-1 0 0 0,1 0 0 0 0,-1 0 0 0 0,0-1 1 0 0,1 0-1 0 0,-1 0 0 0 0,1 0 0 0 0,-1-1 0 0 0,1 0 0 0 0,-1 0 1 0 0,0 0-1 0 0,0-1 0 0 0,1 0 0 0 0,-1-1 0 0 0,0 1 0 0 0,-1-1 1 0 0,1 0-1 0 0,0 0 0 0 0,-1-1 0 0 0,0 0 0 0 0,0 0 1 0 0,0 0-1 0 0,0 0 0 0 0,-1-1 0 0 0,1 0 0 0 0,5-8 0 0 0,-10 13-86 0 0,0-1-1 0 0,1 0 0 0 0,-1 0 0 0 0,1 0 1 0 0,-1 1-1 0 0,0-1 0 0 0,0 0 1 0 0,1 0-1 0 0,-1 0 0 0 0,0 0 0 0 0,0 0 1 0 0,0 1-1 0 0,0-1 0 0 0,0 0 1 0 0,0 0-1 0 0,0 0 0 0 0,0 0 0 0 0,0 0 1 0 0,-1 0-1 0 0,1 0 0 0 0,0 1 1 0 0,0-1-1 0 0,-1 0 0 0 0,1 0 0 0 0,-1 0 1 0 0,1 1-1 0 0,-1-2 0 0 0,-23-13 412 0 0,17 13-351 0 0,0 0 0 0 0,0 0 0 0 0,0 1 1 0 0,0 0-1 0 0,0 0 0 0 0,-7 1 1 0 0,3 1-15 0 0,0 2 1 0 0,0-1 0 0 0,0 1 0 0 0,0 1 0 0 0,1 0-1 0 0,-1 0 1 0 0,1 1 0 0 0,0 0 0 0 0,1 1 0 0 0,-1 0 0 0 0,1 1-1 0 0,0 0 1 0 0,1 0 0 0 0,0 1 0 0 0,0 0 0 0 0,1 0 0 0 0,-1 1-1 0 0,2 0 1 0 0,-1 0 0 0 0,2 1 0 0 0,-8 14 0 0 0,11-21-65 0 0,1 1 1 0 0,-1-1 0 0 0,1 1 0 0 0,0-1-1 0 0,0 1 1 0 0,0 0 0 0 0,1-1 0 0 0,-1 1-1 0 0,1 0 1 0 0,0 0 0 0 0,0-1-1 0 0,0 1 1 0 0,0 0 0 0 0,1 0 0 0 0,0-1-1 0 0,-1 1 1 0 0,1 0 0 0 0,1-1 0 0 0,-1 1-1 0 0,0-1 1 0 0,1 1 0 0 0,0-1 0 0 0,0 0-1 0 0,0 0 1 0 0,0 0 0 0 0,0 0-1 0 0,1 0 1 0 0,-1 0 0 0 0,5 3 0 0 0,-2-2-5 0 0,0 0 1 0 0,0 0 0 0 0,0 0 0 0 0,0-1 0 0 0,0 0-1 0 0,1 0 1 0 0,0-1 0 0 0,-1 1 0 0 0,1-1-1 0 0,0 0 1 0 0,0-1 0 0 0,1 0 0 0 0,-1 0-1 0 0,0 0 1 0 0,0 0 0 0 0,12-2 0 0 0,-10 1-138 0 0,45-9-805 0 0,-19-4-4208 0 0,-21 6 2385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41.0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188 23 440 0 0,'-2'-2'241'0'0,"0"0"0"0"0,1 0-1 0 0,-1 1 1 0 0,0-1 0 0 0,0 0 0 0 0,-1 1-1 0 0,1-1 1 0 0,0 1 0 0 0,0 0 0 0 0,-1 0 0 0 0,1 0-1 0 0,-1 0 1 0 0,1 0 0 0 0,-1 0 0 0 0,1 1-1 0 0,-1-1 1 0 0,1 1 0 0 0,-1 0 0 0 0,0 0 0 0 0,1 0-1 0 0,-1 0 1 0 0,0 0 0 0 0,1 0 0 0 0,-1 1-1 0 0,1-1 1 0 0,-1 1 0 0 0,1 0 0 0 0,-1 0 0 0 0,-4 2-1 0 0,0 0-17 0 0,0 0 0 0 0,1 1 0 0 0,-1 0 0 0 0,1 0 0 0 0,-1 1 0 0 0,1-1 0 0 0,1 1 0 0 0,-11 12 0 0 0,10-9-120 0 0,0 1-1 0 0,1 1 1 0 0,0-1 0 0 0,1 1-1 0 0,0 0 1 0 0,1 0-1 0 0,0 0 1 0 0,0 0 0 0 0,1 0-1 0 0,1 1 1 0 0,-2 16-1 0 0,3-21-70 0 0,0-1 0 0 0,1 1 0 0 0,-1 0 0 0 0,1 0 0 0 0,0 0-1 0 0,0 0 1 0 0,1-1 0 0 0,0 1 0 0 0,0-1 0 0 0,3 6 0 0 0,-3-8-18 0 0,-1 0 0 0 0,1 0 0 0 0,0 0 0 0 0,1-1 1 0 0,-1 1-1 0 0,0-1 0 0 0,1 0 0 0 0,-1 0 0 0 0,1 1 0 0 0,0-2 1 0 0,0 1-1 0 0,0 0 0 0 0,0-1 0 0 0,0 1 0 0 0,0-1 1 0 0,0 0-1 0 0,0 0 0 0 0,5 1 0 0 0,-2-2-4 0 0,-1 0 0 0 0,0 0 0 0 0,1 0 1 0 0,-1-1-1 0 0,0 0 0 0 0,1 0 0 0 0,-1 0 0 0 0,0-1 0 0 0,0 0 0 0 0,0 0 0 0 0,0 0 0 0 0,0 0 1 0 0,-1-1-1 0 0,1 0 0 0 0,-1 0 0 0 0,1 0 0 0 0,-1-1 0 0 0,5-4 0 0 0,0-1 6 0 0,0 0-1 0 0,0 0 0 0 0,-1-1 0 0 0,0 0 1 0 0,0-1-1 0 0,8-17 0 0 0,-10 17 26 0 0,0-1-1 0 0,-1 0 0 0 0,-1 0 1 0 0,0-1-1 0 0,0 1 0 0 0,-2-1 1 0 0,3-21-1 0 0,-5 34 195 0 0,0-4-45 0 0,0 35-149 0 0,-1-11 59 0 0,1 0 1 0 0,5 41-1 0 0,-4-56-124 0 0,0 0 0 0 0,0 0 1 0 0,0 1-1 0 0,1-1 1 0 0,0 0-1 0 0,0 0 0 0 0,1-1 1 0 0,-1 1-1 0 0,1 0 0 0 0,0-1 1 0 0,0 0-1 0 0,0 1 0 0 0,1-1 1 0 0,0-1-1 0 0,0 1 0 0 0,6 5 1 0 0,11-3-1169 0 0,9-10-5098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41.4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271 41 20 0 0,'-1'-3'332'0'0,"-1"0"1"0"0,0 1-1 0 0,1-1 1 0 0,-1 1-1 0 0,0-1 1 0 0,0 1-1 0 0,-1 0 1 0 0,1 0-1 0 0,0-1 1 0 0,-1 2-1 0 0,1-1 1 0 0,-1 0-1 0 0,1 0 1 0 0,-1 1-1 0 0,0 0 1 0 0,0-1-1 0 0,0 1 1 0 0,0 0-1 0 0,0 0 1 0 0,-4 0-1 0 0,1 1-117 0 0,1 0 0 0 0,0 0 0 0 0,0 0-1 0 0,-1 1 1 0 0,1 0 0 0 0,0 0 0 0 0,0 0 0 0 0,0 1-1 0 0,0-1 1 0 0,0 1 0 0 0,-6 4 0 0 0,-1 1-76 0 0,1 0-1 0 0,0 0 1 0 0,0 1 0 0 0,1 1 0 0 0,0 0 0 0 0,1 0-1 0 0,0 1 1 0 0,0 0 0 0 0,-10 15 0 0 0,14-16-59 0 0,-1 0 0 0 0,1 1 1 0 0,1-1-1 0 0,0 1 0 0 0,0 0 0 0 0,1 0 1 0 0,-2 12-1 0 0,4-20-69 0 0,1 1 0 0 0,0-1 0 0 0,0 1 0 0 0,0 0 0 0 0,0-1 0 0 0,0 1 0 0 0,1-1 0 0 0,-1 1 0 0 0,1-1-1 0 0,-1 1 1 0 0,1-1 0 0 0,0 1 0 0 0,0-1 0 0 0,0 0 0 0 0,0 0 0 0 0,1 1 0 0 0,-1-1 0 0 0,1 0 0 0 0,-1 0 0 0 0,1 0 0 0 0,0 0 0 0 0,0-1 0 0 0,-1 1 0 0 0,1 0 0 0 0,1-1 0 0 0,-1 1 0 0 0,0-1-1 0 0,0 0 1 0 0,0 0 0 0 0,1 0 0 0 0,-1 0 0 0 0,0 0 0 0 0,1 0 0 0 0,4 0 0 0 0,7 3-37 0 0,0-1 0 0 0,0-1-1 0 0,0-1 1 0 0,0 0 0 0 0,20-1-1 0 0,35-7-6752 0 0,-55 6 3935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41.8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67 236 0 0,'0'0'5450'0'0,"4"-1"-5119"0"0,13-2 143 0 0,0 0 0 0 0,0 2 0 0 0,28 0 0 0 0,-31 2-550 0 0,-1-1 0 0 0,1 0 1 0 0,-1-1-1 0 0,0-1 0 0 0,1 0 1 0 0,-1 0-1 0 0,0-2 0 0 0,0 1 1 0 0,12-7-1 0 0,-22 9-325 0 0,0-1-1 0 0,-1 0 1 0 0,0 0 0 0 0,1 0-1 0 0,-1 0 1 0 0,0-1 0 0 0,0 1 0 0 0,0 0-1 0 0,0-1 1 0 0,2-3 0 0 0,-3-1-1145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42.2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200 37 2796 0 0,'0'-2'29'0'0,"0"0"-1"0"0,0 1 1 0 0,0-1-1 0 0,-1 1 1 0 0,1-1-1 0 0,-1 1 0 0 0,1-1 1 0 0,-1 1-1 0 0,1 0 1 0 0,-1-1-1 0 0,0 1 1 0 0,1-1-1 0 0,-1 1 1 0 0,0 0-1 0 0,0 0 1 0 0,0-1-1 0 0,0 1 0 0 0,0 0 1 0 0,0 0-1 0 0,-1 0 1 0 0,1 0-1 0 0,0 0 1 0 0,0 1-1 0 0,-1-1 1 0 0,1 0-1 0 0,-1 0 1 0 0,1 1-1 0 0,-1-1 1 0 0,1 1-1 0 0,-1 0 0 0 0,1-1 1 0 0,-1 1-1 0 0,1 0 1 0 0,-1 0-1 0 0,1 0 1 0 0,-1 0-1 0 0,1 0 1 0 0,-1 0-1 0 0,1 0 1 0 0,-1 0-1 0 0,1 1 0 0 0,-1-1 1 0 0,1 1-1 0 0,-1-1 1 0 0,1 1-1 0 0,-1-1 1 0 0,1 1-1 0 0,-3 2 1 0 0,-3 0 185 0 0,-1 1 1 0 0,1 1-1 0 0,0 0 1 0 0,0 0-1 0 0,1 0 1 0 0,-1 0-1 0 0,-9 13 1 0 0,6-6 7 0 0,1 2 1 0 0,0-1-1 0 0,1 1 1 0 0,1 1-1 0 0,0-1 1 0 0,1 1-1 0 0,-7 27 1 0 0,11-33-111 0 0,0 0-1 0 0,0 1 1 0 0,1-1 0 0 0,0 1 0 0 0,1-1 0 0 0,0 0 0 0 0,0 1-1 0 0,1-1 1 0 0,1 1 0 0 0,-1-1 0 0 0,2 0 0 0 0,-1 0 0 0 0,1 0-1 0 0,6 13 1 0 0,-6-18-53 0 0,-1 0 0 0 0,1 0 1 0 0,0-1-1 0 0,1 1 0 0 0,-1-1 0 0 0,1 1 0 0 0,0-1 0 0 0,-1 0 0 0 0,1 0 0 0 0,0-1 1 0 0,1 1-1 0 0,-1-1 0 0 0,0 0 0 0 0,1 0 0 0 0,-1-1 0 0 0,1 1 0 0 0,0-1 0 0 0,0 0 1 0 0,-1 0-1 0 0,1 0 0 0 0,0-1 0 0 0,0 0 0 0 0,0 0 0 0 0,0 0 0 0 0,-1-1 0 0 0,1 1 1 0 0,9-3-1 0 0,0 0-182 0 0,-1 0 0 0 0,0-1 1 0 0,0 0-1 0 0,0-1 0 0 0,-1 0 1 0 0,1-1-1 0 0,-2-1 0 0 0,21-13 1 0 0,-3-5-4775 0 0,-16 13 2074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42.5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 6 288 0 0,'-6'-5'9345'0'0,"35"12"-14870"0"0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43.2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312 0 600 0 0,'0'0'5001'0'0,"-2"27"-3841"0"0,-10 70-61 0 0,-4 0 1 0 0,-5-2 0 0 0,-57 165 0 0 0,73-244-959 0 0,-1 0 0 0 0,-1-1 1 0 0,-12 22-1 0 0,17-34-120 0 0,0 0 0 0 0,0 0 1 0 0,0 0-1 0 0,0 0 0 0 0,-1 0 0 0 0,1-1 1 0 0,-1 1-1 0 0,1-1 0 0 0,-1 1 0 0 0,0-1 1 0 0,0 0-1 0 0,-1 0 0 0 0,1 0 0 0 0,0-1 1 0 0,0 1-1 0 0,-1-1 0 0 0,1 0 0 0 0,-1 1 1 0 0,0-2-1 0 0,1 1 0 0 0,-7 0 0 0 0,7-1-18 0 0,0-1 0 0 0,1 0 0 0 0,-1 1 0 0 0,0-1-1 0 0,0 0 1 0 0,1-1 0 0 0,-1 1 0 0 0,0 0 0 0 0,1-1-1 0 0,-1 0 1 0 0,1 1 0 0 0,0-1 0 0 0,0 0 0 0 0,0 0-1 0 0,0-1 1 0 0,0 1 0 0 0,0 0 0 0 0,0-1 0 0 0,0 1-1 0 0,1-1 1 0 0,0 1 0 0 0,-1-1 0 0 0,1 1 0 0 0,-1-6-1 0 0,-2-2-1 0 0,0-1-1 0 0,1 0 1 0 0,0 0-1 0 0,-2-19 0 0 0,4 17-7 0 0,1 1 0 0 0,0 0-1 0 0,1 0 1 0 0,0 0 0 0 0,6-21 0 0 0,-6 27 4 0 0,1 0 0 0 0,0 0 0 0 0,0 0 0 0 0,0 1 0 0 0,1-1 0 0 0,0 0 0 0 0,0 1 0 0 0,1 0 0 0 0,-1 0 0 0 0,1 0 0 0 0,0 0 0 0 0,9-7 0 0 0,-9 9 3 0 0,0 1 1 0 0,0 0 0 0 0,0 0-1 0 0,0 0 1 0 0,1 1 0 0 0,-1 0-1 0 0,1-1 1 0 0,-1 1 0 0 0,1 1-1 0 0,-1-1 1 0 0,1 1 0 0 0,0 0-1 0 0,-1 0 1 0 0,9 1 0 0 0,72 16 18 0 0,-48-8-10 0 0,134 34-404 0 0,-170-43 110 0 0,0 0 0 0 0,-1-1 0 0 0,1 1-1 0 0,0 0 1 0 0,0-1 0 0 0,0 1 0 0 0,0 0 0 0 0,-1-1-1 0 0,1 1 1 0 0,0-1 0 0 0,0 0 0 0 0,-1 1 0 0 0,1-1-1 0 0,0 1 1 0 0,-1-1 0 0 0,1 0 0 0 0,-1 0 0 0 0,1 1 0 0 0,-1-1-1 0 0,1 0 1 0 0,-1 0 0 0 0,1-1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29.5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 9 672 0 0,'-15'24'8400'0'0,"10"-13"-7982"0"0,0 29 897 0 0,2-26-915 0 0,2 1 0 0 0,-1-1 0 0 0,2 18 0 0 0,0-26-321 0 0,1-1 0 0 0,0 0 0 0 0,0 0 0 0 0,0 0 0 0 0,1 0 0 0 0,0 0 1 0 0,0 0-1 0 0,0 0 0 0 0,0-1 0 0 0,1 1 0 0 0,0-1 0 0 0,0 0 0 0 0,3 5 0 0 0,-2-4-20 0 0,0-1 1 0 0,0 1-1 0 0,0-1 1 0 0,1 0-1 0 0,0 0 1 0 0,-1 0-1 0 0,1-1 1 0 0,1 1-1 0 0,-1-1 1 0 0,0-1-1 0 0,7 3 1 0 0,-8-4-42 0 0,0 0 1 0 0,0-1-1 0 0,0 1 1 0 0,0-1 0 0 0,0 0-1 0 0,0 0 1 0 0,-1-1-1 0 0,1 1 1 0 0,0-1 0 0 0,0 0-1 0 0,0 0 1 0 0,0 0-1 0 0,-1-1 1 0 0,1 1-1 0 0,0-1 1 0 0,-1 0 0 0 0,1 0-1 0 0,4-3 1 0 0,-1-1-3 0 0,0 1 1 0 0,0-1-1 0 0,-1 0 1 0 0,0-1 0 0 0,0 1-1 0 0,-1-1 1 0 0,1-1-1 0 0,-1 1 1 0 0,-1-1 0 0 0,1 0-1 0 0,-2 0 1 0 0,1 0-1 0 0,4-16 1 0 0,-6 20 25 0 0,-1 0 1 0 0,0 0-1 0 0,0-1 1 0 0,0 1-1 0 0,-1-1 1 0 0,0 1-1 0 0,1-1 1 0 0,-2 1-1 0 0,1-1 1 0 0,0 1-1 0 0,-1-1 1 0 0,0 1-1 0 0,0 0 1 0 0,0-1-1 0 0,0 1 1 0 0,-1 0-1 0 0,0 0 1 0 0,0 0-1 0 0,0 0 0 0 0,0 0 1 0 0,-1 0-1 0 0,1 0 1 0 0,-1 1-1 0 0,0-1 1 0 0,0 1-1 0 0,0 0 1 0 0,-1 0-1 0 0,-6-5 1 0 0,4 5 5 0 0,0-1 0 0 0,-1 1 0 0 0,1 0 0 0 0,-1 1 0 0 0,1-1 0 0 0,-1 1 0 0 0,0 1 0 0 0,0-1 0 0 0,0 1 0 0 0,0 0 0 0 0,-8 1 0 0 0,-16 2-2961 0 0,0 5-4143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43.6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11 628 0 0,'-10'-11'5705'0'0,"22"29"-10798"0"0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8:44.1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355 71 888 0 0,'-9'-8'846'0'0,"-1"1"-1"0"0,0 0 1 0 0,-1 0 0 0 0,0 1-1 0 0,0 0 1 0 0,0 0-1 0 0,-1 2 1 0 0,0-1 0 0 0,0 2-1 0 0,-20-5 1 0 0,27 7-744 0 0,-1 0 0 0 0,1 1-1 0 0,-1-1 1 0 0,1 1 0 0 0,-1 0 0 0 0,0 0 0 0 0,1 1 0 0 0,-1 0-1 0 0,1 0 1 0 0,-1 0 0 0 0,1 1 0 0 0,-1-1 0 0 0,1 1-1 0 0,0 1 1 0 0,0-1 0 0 0,0 1 0 0 0,0 0 0 0 0,0 0 0 0 0,1 0-1 0 0,-1 1 1 0 0,1-1 0 0 0,0 1 0 0 0,0 0 0 0 0,0 0 0 0 0,1 1-1 0 0,-5 5 1 0 0,6-7-79 0 0,0 1 0 0 0,0-1-1 0 0,1 0 1 0 0,-1 1 0 0 0,1 0-1 0 0,0-1 1 0 0,-1 1 0 0 0,2 0-1 0 0,-1-1 1 0 0,0 1 0 0 0,1 0 0 0 0,-1 0-1 0 0,1 0 1 0 0,0-1 0 0 0,1 1-1 0 0,-1 0 1 0 0,1 0 0 0 0,-1 0-1 0 0,1-1 1 0 0,0 1 0 0 0,0 0 0 0 0,1-1-1 0 0,-1 1 1 0 0,1-1 0 0 0,0 0-1 0 0,0 1 1 0 0,4 4 0 0 0,5 5 3 0 0,1-1 0 0 0,0 0 1 0 0,1-1-1 0 0,0 0 1 0 0,17 10-1 0 0,17 15 32 0 0,-42-32-11 0 0,0 0 0 0 0,-1 1 0 0 0,1 0 0 0 0,-1-1 0 0 0,0 2 0 0 0,0-1 0 0 0,-1 0 0 0 0,0 1 0 0 0,0-1 0 0 0,4 10 0 0 0,-7-13 42 0 0,1 0 1 0 0,-1 1-1 0 0,0-1 0 0 0,0 0 0 0 0,0 0 0 0 0,0 1 0 0 0,-1-1 0 0 0,1 0 0 0 0,0 1 1 0 0,-1-1-1 0 0,0 0 0 0 0,1 0 0 0 0,-1 0 0 0 0,0 0 0 0 0,0 0 0 0 0,0 0 1 0 0,0 0-1 0 0,-1 0 0 0 0,1 0 0 0 0,-1 0 0 0 0,1 0 0 0 0,-1-1 0 0 0,1 1 0 0 0,-1-1 1 0 0,0 1-1 0 0,0-1 0 0 0,0 0 0 0 0,0 0 0 0 0,0 1 0 0 0,0-1 0 0 0,0-1 0 0 0,-3 2 1 0 0,-13 7 344 0 0,-1-1 0 0 0,0-1 1 0 0,-31 7-1 0 0,-22 1-5500 0 0,39-8-881 0 0,17-4 1465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00.1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1 528 0 0,'0'0'5377'0'0,"6"9"-2615"0"0,-10 8-2501 0 0,0 1-1 0 0,1 0 1 0 0,0 0 0 0 0,2 0 0 0 0,0 0-1 0 0,3 31 1 0 0,-2-15 5 0 0,7 251 1499 0 0,-8-248-1603 0 0,3 43 163 0 0,-4-66-284 0 0,0-7-1930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37.8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0 231 172 0 0,'0'0'7892'0'0,"4"-2"-7654"0"0,44-39 2345 0 0,-39 32-2321 0 0,1 0 0 0 0,0 1 0 0 0,0 0 1 0 0,14-9-1 0 0,101-45 171 0 0,-13-5-252 0 0,-111 67-172 0 0,17-4 38 0 0,-18 3-39 0 0,1 1-1 0 0,0 0 1 0 0,0-1-1 0 0,0 1 1 0 0,0 0 0 0 0,0-1-1 0 0,0 1 1 0 0,0 0-1 0 0,0 0 1 0 0,0 0-1 0 0,0 0 1 0 0,0 0 0 0 0,-1 0-1 0 0,1 0 1 0 0,0 0-1 0 0,0 0 1 0 0,0 1 0 0 0,0-1-1 0 0,0 0 1 0 0,0 1-1 0 0,0-1 1 0 0,0 0-1 0 0,0 1 1 0 0,-1-1 0 0 0,2 2-1 0 0,83 25 17 0 0,-68-17-24 0 0,1-2 0 0 0,0-1 0 0 0,24 7-1 0 0,4 2 22 0 0,28 7-16 0 0,-51-17-2 0 0,0 0 0 0 0,0 2 1 0 0,24 12-1 0 0,-39-16-1 0 0,0 0 0 0 0,1-1 0 0 0,0 0 0 0 0,-1-1 1 0 0,13 2-1 0 0,6 2-29 0 0,38 15 50 0 0,-62-21-28 0 0,0 2 0 0 0,0 2 8 0 0,0-2-4 0 0,-1-1 1 0 0,0 0-1 0 0,1 1 1 0 0,-1-1 0 0 0,1 0-1 0 0,-1 0 1 0 0,1-1 0 0 0,-1 1-1 0 0,1 0 1 0 0,0-1 0 0 0,-1 0-1 0 0,5 1 1 0 0,-6-1 2 0 0,30 15 1307 0 0,-45-12-5411 0 0,-7 1-3669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03.5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13 732 0 0,'0'0'9098'0'0,"5"-12"-9780"0"0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04.4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3 28 0 0,'6'-2'4913'0'0,"-1"47"-4119"0"0,1 9-322 0 0,-2 0 1 0 0,-2 0-1 0 0,-8 75 0 0 0,-9-54 146 0 0,15-74-515 0 0,-4-75 561 0 0,6 57-638 0 0,3-14 32 0 0,14-54 0 0 0,-17 78-54 0 0,0 1 0 0 0,0-1 0 0 0,1 1 0 0 0,0-1 0 0 0,0 1 0 0 0,0 0 0 0 0,1 0 0 0 0,0 0 0 0 0,0 1 0 0 0,1 0 0 0 0,0-1 0 0 0,-1 2 0 0 0,2-1 0 0 0,5-5 1 0 0,-9 9-4 0 0,0 1 0 0 0,0-1 0 0 0,0 0 0 0 0,0 1 0 0 0,0-1 1 0 0,1 1-1 0 0,-1 0 0 0 0,0 0 0 0 0,0 0 0 0 0,0 0 1 0 0,0 0-1 0 0,0 0 0 0 0,0 0 0 0 0,0 1 0 0 0,0-1 0 0 0,0 1 1 0 0,0-1-1 0 0,0 1 0 0 0,0 0 0 0 0,0 0 0 0 0,0 0 1 0 0,0 0-1 0 0,0 0 0 0 0,-1 0 0 0 0,1 1 0 0 0,0-1 1 0 0,-1 0-1 0 0,1 1 0 0 0,-1 0 0 0 0,0-1 0 0 0,3 4 0 0 0,6 8 54 0 0,-1 0-1 0 0,0 1 1 0 0,8 16-1 0 0,-8-14 83 0 0,2 5 91 0 0,-1 2 0 0 0,-1-1 0 0 0,-1 1 0 0 0,6 28 0 0 0,-13-41-199 0 0,-1-9-78 0 0,0 0-1 0 0,0 0 1 0 0,0 0 0 0 0,0 1 0 0 0,0-1 0 0 0,0 0-1 0 0,0 0 1 0 0,1 0 0 0 0,-1 1 0 0 0,0-1 0 0 0,1 0-1 0 0,-1 0 1 0 0,1 0 0 0 0,-1 0 0 0 0,1 0 0 0 0,0 0-1 0 0,-1 0 1 0 0,1 0 0 0 0,0 0 0 0 0,0 0 0 0 0,-1 0-1 0 0,1 0 1 0 0,0-1 0 0 0,0 1 0 0 0,0 0 0 0 0,0 0-1 0 0,0-1 1 0 0,0 1 0 0 0,2 0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04.9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291 34 188 0 0,'-4'-3'443'0'0,"0"-1"0"0"0,0 1 0 0 0,-1 0 0 0 0,0 0 0 0 0,1 0 0 0 0,-1 1 0 0 0,0 0 0 0 0,0-1 1 0 0,0 2-1 0 0,-1-1 0 0 0,1 1 0 0 0,0-1 0 0 0,-1 2 0 0 0,1-1 0 0 0,-7 0 0 0 0,8 1-348 0 0,1 1 0 0 0,-1-1 0 0 0,0 1 1 0 0,0 0-1 0 0,1 0 0 0 0,-1 0 0 0 0,1 0 0 0 0,-1 1 1 0 0,1-1-1 0 0,-1 1 0 0 0,1 0 0 0 0,0 0 0 0 0,0 1 1 0 0,0-1-1 0 0,0 0 0 0 0,0 1 0 0 0,0 0 0 0 0,1 0 0 0 0,-1-1 1 0 0,1 2-1 0 0,0-1 0 0 0,-4 6 0 0 0,-3 11 36 0 0,-1-1-1 0 0,2 2 0 0 0,1-1 1 0 0,0 1-1 0 0,2 0 0 0 0,0 1 1 0 0,2-1-1 0 0,-2 27 0 0 0,4 18 100 0 0,9 90 1 0 0,-3-104-148 0 0,-2 0-1 0 0,-3 0 1 0 0,-8 71 0 0 0,7-113-248 0 0,0-2 220 0 0,0 0 0 0 0,-1 0-1 0 0,0 0 1 0 0,0 0 0 0 0,-6 12 0 0 0,7-18-177 0 0,0-1 0 0 0,0 0 0 0 0,1 1 0 0 0,-1-1 0 0 0,0 0-1 0 0,-1 0 1 0 0,1 0 0 0 0,0 0 0 0 0,0 0 0 0 0,0 0 0 0 0,-1 0 0 0 0,1 0 0 0 0,-3 1 0 0 0,2-1-248 0 0,0-1 0 0 0,0 1 1 0 0,0-1-1 0 0,0 0 0 0 0,0 0 0 0 0,0 0 1 0 0,0 0-1 0 0,0 0 0 0 0,0 0 1 0 0,0 0-1 0 0,0-1 0 0 0,0 1 0 0 0,-2-1 1 0 0,-9-5-2281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05.3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12 256 0 0,'38'-5'2843'0'0,"51"-2"0"0"0,39 7-1435 0 0,-60 1-1550 0 0,-27 1-3399 0 0,-23-1 1478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08.3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50 160 0 0,'14'-4'10578'0'0,"-21"56"-9985"0"0,4-38-523 0 0,1 1 1 0 0,0 0 0 0 0,1 0-1 0 0,1 0 1 0 0,0 0 0 0 0,1 0-1 0 0,0 0 1 0 0,2-1-1 0 0,-1 1 1 0 0,10 26 0 0 0,-9-34-61 0 0,1 1 1 0 0,-1-1-1 0 0,2 0 1 0 0,-1 0-1 0 0,1 0 1 0 0,0-1-1 0 0,1 1 1 0 0,10 9-1 0 0,-15-15-7 0 0,1 1 0 0 0,0-1 1 0 0,0 0-1 0 0,0 0 0 0 0,-1 1 0 0 0,1-1 0 0 0,0 0 1 0 0,0-1-1 0 0,0 1 0 0 0,1 0 0 0 0,-1 0 0 0 0,0-1 0 0 0,0 0 1 0 0,0 1-1 0 0,0-1 0 0 0,0 0 0 0 0,1 0 0 0 0,-1 0 1 0 0,0 0-1 0 0,0 0 0 0 0,0-1 0 0 0,1 1 0 0 0,-1-1 0 0 0,0 1 1 0 0,0-1-1 0 0,0 0 0 0 0,0 0 0 0 0,0 0 0 0 0,0 0 1 0 0,0 0-1 0 0,0 0 0 0 0,-1-1 0 0 0,1 1 0 0 0,0-1 0 0 0,-1 1 1 0 0,3-4-1 0 0,6-7 9 0 0,0 0 0 0 0,-2-1 0 0 0,1 0 0 0 0,-2-1 0 0 0,0 0-1 0 0,0 0 1 0 0,-1 0 0 0 0,6-28 0 0 0,-5 14 12 0 0,-2 1 0 0 0,0-1-1 0 0,0-55 1 0 0,1 46 66 0 0,-6 36-84 0 0,-2 7-6 0 0,0 0 1 0 0,0 0-1 0 0,0 0 0 0 0,1 0 1 0 0,-1 11-1 0 0,1-11 4 0 0,-5 32-7 0 0,-1 71 0 0 0,3-34 28 0 0,2-38 2 0 0,2 1 1 0 0,2-1-1 0 0,1-1 0 0 0,11 50 0 0 0,-14-83-27 0 0,1-1-1 0 0,0 1 0 0 0,0-1 1 0 0,0 1-1 0 0,1-1 0 0 0,-1 0 1 0 0,0 0-1 0 0,1 1 0 0 0,0-1 1 0 0,1 2-1 0 0,8 10-328 0 0,0-16-1913 0 0,-11 2 2061 0 0,1 0 0 0 0,-1 0 0 0 0,1 0 0 0 0,-1 0 0 0 0,1 0 0 0 0,0 0 0 0 0,-1 0 0 0 0,1 0 0 0 0,-1 0 0 0 0,1 0 0 0 0,-1-1 0 0 0,1 1 0 0 0,-1 0 0 0 0,1 0 0 0 0,-1 0 0 0 0,1-1 0 0 0,-1 1 0 0 0,1 0 0 0 0,-1 0 0 0 0,0-1 0 0 0,3-2-1086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09.1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0 368 0 0,'0'0'4828'0'0,"13"37"-3476"0"0,2 49 25 0 0,-6-43-833 0 0,-2-1-1 0 0,3 68 1 0 0,-7-84-356 0 0,-2-23-160 0 0,0 0-1 0 0,0 1 0 0 0,0-1 1 0 0,-1 0-1 0 0,0 0 0 0 0,1 0 1 0 0,-1 1-1 0 0,-1-1 0 0 0,1 0 1 0 0,0 0-1 0 0,-1 1 0 0 0,1-1 1 0 0,-1 0-1 0 0,-2 4 0 0 0,3-7 129 0 0,-2-98 40 0 0,2 76-181 0 0,1 0 0 0 0,4-23 0 0 0,-3 37-16 0 0,-1 1 1 0 0,1 0 0 0 0,0 0-1 0 0,1 0 1 0 0,-1 0-1 0 0,2 0 1 0 0,-1 0-1 0 0,1 1 1 0 0,0-1-1 0 0,5-5 1 0 0,-5 8 5 0 0,0 1 1 0 0,0-1-1 0 0,1 1 1 0 0,-1 0-1 0 0,1 1 1 0 0,0-1-1 0 0,0 1 1 0 0,0 0-1 0 0,0 0 1 0 0,0 1-1 0 0,0-1 1 0 0,1 1-1 0 0,-1 0 1 0 0,0 1-1 0 0,12-1 1 0 0,2 1 101 0 0,0 1 1 0 0,1 0 0 0 0,20 5-1 0 0,-15 2 140 0 0,0 0-561 0 0,-9-6-2882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30.3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 2 304 0 0,'0'0'4664'0'0,"5"28"-2769"0"0,-4 150 2922 0 0,-3-86-3427 0 0,2-82-1211 0 0,0-1 0 0 0,-1 0 0 0 0,0 0 0 0 0,-1-1 0 0 0,-3 11 0 0 0,12-36-124 0 0,-1 0 0 0 0,-1-1-1 0 0,4-26 1 0 0,14-47-327 0 0,-17 73 203 0 0,1 1 0 0 0,0 0 1 0 0,1 0-1 0 0,1 1 0 0 0,1 0 1 0 0,17-22-1 0 0,-24 35 69 0 0,-1 0 0 0 0,0 0-1 0 0,1 0 1 0 0,-1 1 0 0 0,1-1-1 0 0,0 1 1 0 0,0 0 0 0 0,0 0 0 0 0,0 0-1 0 0,0 0 1 0 0,1 0 0 0 0,-1 1-1 0 0,0-1 1 0 0,1 1 0 0 0,-1 0 0 0 0,1 0-1 0 0,0 0 1 0 0,-1 1 0 0 0,1-1-1 0 0,0 1 1 0 0,-1 0 0 0 0,1 0-1 0 0,0 0 1 0 0,-1 0 0 0 0,1 1 0 0 0,0 0-1 0 0,-1 0 1 0 0,1 0 0 0 0,-1 0-1 0 0,1 0 1 0 0,-1 0 0 0 0,1 1 0 0 0,-1 0-1 0 0,0 0 1 0 0,0 0 0 0 0,0 0-1 0 0,0 0 1 0 0,0 0 0 0 0,4 6 0 0 0,1 1 199 0 0,-1 1-1 0 0,0 0 1 0 0,0 0 0 0 0,-1 1 0 0 0,0-1 0 0 0,-1 1 0 0 0,-1 1 0 0 0,0-1 0 0 0,0 1 0 0 0,2 14 0 0 0,-3-13 47 0 0,-2-1-1 0 0,0 0 1 0 0,-1 20 0 0 0,0-21-130 0 0,8 25-2209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09.7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179 14 428 0 0,'-25'-13'5252'0'0,"19"13"-5080"0"0,0 0 0 0 0,0 0 0 0 0,0 1 0 0 0,0 0 0 0 0,0 0 0 0 0,0 1-1 0 0,0-1 1 0 0,1 1 0 0 0,-1 0 0 0 0,1 1 0 0 0,-1-1 0 0 0,1 1 0 0 0,0 0 0 0 0,0 1 0 0 0,0-1 0 0 0,1 1 0 0 0,-1 0 0 0 0,1 0 0 0 0,0 0 0 0 0,0 1 0 0 0,0 0 0 0 0,0-1-1 0 0,1 1 1 0 0,0 0 0 0 0,0 1 0 0 0,-2 6 0 0 0,1-6-145 0 0,1 0-1 0 0,1 0 0 0 0,-1 0 0 0 0,1 1 1 0 0,0-1-1 0 0,1 1 0 0 0,-1 0 0 0 0,1-1 1 0 0,1 1-1 0 0,-1 0 0 0 0,1 0 0 0 0,0 0 1 0 0,1-1-1 0 0,0 1 0 0 0,0 0 0 0 0,0-1 1 0 0,1 1-1 0 0,0-1 0 0 0,0 1 0 0 0,0-1 1 0 0,1 0-1 0 0,0 0 0 0 0,7 11 0 0 0,-8-15-17 0 0,0 1 0 0 0,0-1 0 0 0,1 0 0 0 0,-1 0 0 0 0,0 0 0 0 0,1 0 0 0 0,-1 0 0 0 0,1 0 0 0 0,0-1 0 0 0,-1 1 0 0 0,1-1 0 0 0,0 0 0 0 0,0 0 0 0 0,0 0 0 0 0,0 0 0 0 0,0-1 0 0 0,0 1 0 0 0,0-1 0 0 0,0 1 1 0 0,3-1-1 0 0,0-1 6 0 0,0 0 0 0 0,0 0 0 0 0,-1 0 0 0 0,1-1 0 0 0,-1 1 0 0 0,1-1 0 0 0,-1-1 0 0 0,0 1 0 0 0,0-1 0 0 0,7-4 0 0 0,-2 0 6 0 0,0-1 0 0 0,0 0 0 0 0,-1 0 0 0 0,0-1 0 0 0,-1 0 0 0 0,1-1 0 0 0,-2 1 1 0 0,1-2-1 0 0,8-17 0 0 0,-11 19 36 0 0,-1 0-1 0 0,-1 0 1 0 0,1 0 0 0 0,-2-1 0 0 0,1 1 0 0 0,-1-1-1 0 0,-1 0 1 0 0,1-13 0 0 0,-6 49 682 0 0,2-12-689 0 0,0-1 0 0 0,0 1 0 0 0,1 0 0 0 0,2 23 1 0 0,3-7 4 0 0,-2-15-18 0 0,0-1 0 0 0,1 0 0 0 0,5 14 0 0 0,-5-20 30 0 0,0-1 0 0 0,0-1 1 0 0,1 1-1 0 0,0 0 0 0 0,0-1 0 0 0,1 0 1 0 0,-1 0-1 0 0,1 0 0 0 0,1-1 0 0 0,11 10 1 0 0,-13-11-236 0 0,1-1 0 0 0,0 0 0 0 0,0 0 0 0 0,0 0 0 0 0,1-1 0 0 0,7 3 0 0 0,-9-4-602 0 0,0 0 1 0 0,1 0-1 0 0,-1 0 1 0 0,0-1-1 0 0,1 0 1 0 0,-1 0-1 0 0,1 0 1 0 0,7-1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10.1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 1188 0 0,'0'0'13705'0'0,"4"-1"-13385"0"0,5-2-401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12.4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1 548 0 0,'12'5'11043'0'0,"-9"-1"-11420"0"0,-5 71 1294 0 0,0-33-619 0 0,4 53-1 0 0,-1 6-74 0 0,-2-55-137 0 0,0-28-63 0 0,0-14-17 0 0,1 0 1 0 0,0 0-1 0 0,0 0 1 0 0,0 0-1 0 0,0 0 1 0 0,1 0-1 0 0,-1 0 0 0 0,3 6 1 0 0,-24-37-10991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13.0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8 832 0 0,'5'-7'5709'0'0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13.8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153 5 828 0 0,'-16'-4'6966'0'0,"7"7"-6727"0"0,1 1-1 0 0,0 1 0 0 0,0-1 1 0 0,0 1-1 0 0,0 0 1 0 0,1 1-1 0 0,0 0 1 0 0,0 0-1 0 0,1 1 1 0 0,0 0-1 0 0,0 0 1 0 0,0 0-1 0 0,1 1 1 0 0,0 0-1 0 0,0 0 1 0 0,1 0-1 0 0,-6 16 1 0 0,8-17-222 0 0,-1 0 0 0 0,1 0 0 0 0,0 0 1 0 0,1 1-1 0 0,-1-1 0 0 0,1 0 1 0 0,1 1-1 0 0,0-1 0 0 0,0 1 1 0 0,0 0-1 0 0,1-1 0 0 0,0 1 0 0 0,0-1 1 0 0,1 0-1 0 0,0 0 0 0 0,1 1 1 0 0,-1-1-1 0 0,1 0 0 0 0,0-1 1 0 0,1 1-1 0 0,0 0 0 0 0,7 9 0 0 0,-2-6 0 0 0,-1-1-1 0 0,1 0 1 0 0,1-1-1 0 0,-1 1 1 0 0,2-2-1 0 0,-1 1 1 0 0,1-2-1 0 0,0 1 1 0 0,0-2-1 0 0,19 8 1 0 0,-22-11 6 0 0,0 1 0 0 0,1-2 0 0 0,0 1 0 0 0,-1-1 1 0 0,1-1-1 0 0,-1 1 0 0 0,1-1 0 0 0,0-1 1 0 0,-1 0-1 0 0,1 0 0 0 0,0-1 0 0 0,-1 0 1 0 0,0 0-1 0 0,1-1 0 0 0,-1 0 0 0 0,12-7 1 0 0,-10 5 72 0 0,0 0 1 0 0,-1-1-1 0 0,1-1 0 0 0,-1 0 1 0 0,-1 0-1 0 0,0 0 1 0 0,0-1-1 0 0,0 0 1 0 0,-1-1-1 0 0,9-12 1 0 0,-13 15-7 0 0,0 0-1 0 0,0 0 1 0 0,0 0 0 0 0,0-1-1 0 0,-1 1 1 0 0,0-1 0 0 0,-1 1-1 0 0,1-1 1 0 0,-1 0-1 0 0,-1 0 1 0 0,1 1 0 0 0,-1-1-1 0 0,0 0 1 0 0,-1 0 0 0 0,1 0-1 0 0,-1 1 1 0 0,-1-1 0 0 0,-1-6-1 0 0,0 4 128 0 0,0 1 1 0 0,0 0-1 0 0,-1-1 0 0 0,0 1 0 0 0,0 1 0 0 0,-1-1 0 0 0,1 1 0 0 0,-2 0 0 0 0,1 0 0 0 0,-1 0 0 0 0,0 1 0 0 0,-1 0 0 0 0,0 0 0 0 0,1 0 0 0 0,-2 1 0 0 0,1 0 0 0 0,-1 1 0 0 0,1 0 0 0 0,-1 0 0 0 0,-1 0 0 0 0,1 1 0 0 0,0 0 1 0 0,-1 1-1 0 0,1 0 0 0 0,-13-2 0 0 0,-13 2-2104 0 0,9 4-8014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31.9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49 684 0 0,'0'0'10592'0'0,"45"-12"-9776"0"0,56-4 17 0 0,0 5-1 0 0,142 1 0 0 0,137 14 644 0 0,-247-4-1986 0 0,-168 11-7868 0 0,21-5 4341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32.5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46 0 280 0 0,'0'0'2869'0'0,"-3"38"-525"0"0,-6 50-235 0 0,2 100 1 0 0,9-28-1315 0 0,-2 128 583 0 0,-9-190-1139 0 0,0 28 46 0 0,4-111 158 0 0,-1-9-1792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33.4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 96 0 0,'0'0'609'0'0,"47"-7"3462"0"0,57 7-677 0 0,228-4 1537 0 0,-261 0-4235 0 0,171-4 897 0 0,-196 6-1387 0 0,-20 1-46 0 0,51 5-1 0 0,49 12-32 0 0,-124-15-124 0 0,-3-1-58 0 0,1 0 2 0 0,0 0 0 0 0,0 0 0 0 0,0 0 0 0 0,0 0-1 0 0,0 0 1 0 0,-1 1-159 0 0,1-1 158 0 0,0 0 1 0 0,0 0 0 0 0,0 0 0 0 0,0 1 0 0 0,0-1-1 0 0,0 0 1 0 0,0 0 0 0 0,0 0 0 0 0,0 0 0 0 0,-1 0 0 0 0,1 1-1 0 0,0-1 1 0 0,0 0 0 0 0,0 0 0 0 0,0 0 0 0 0,0 0 0 0 0,0 1-1 0 0,1-1 1 0 0,-1 0 0 0 0,0 0 0 0 0,0 0 0 0 0,0 0 0 0 0,0 1-1 0 0,0-1 1 0 0,0 0 0 0 0,0 0 0 0 0,0 0 0 0 0,0 0-1 0 0,0 0 1 0 0,0 1 0 0 0,0-1 0 0 0,1 0-160 0 0,-1 0 160 0 0,0 0 0 0 0,0 0 0 0 0,1 1 0 0 0,-1-1-1 0 0,0 0 1 0 0,0 0 0 0 0,0 0 0 0 0,0 0 0 0 0,0 0-1 0 0,1 0 1 0 0,-1 0 0 0 0,0 0 0 0 0,0 0 0 0 0,0 0 0 0 0,0 0-1 0 0,1 0 1 0 0,-1 0 0 0 0,0 0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1:53.9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2147 41 36 0 0,'-21'-22'5053'0'0,"19"20"-4862"0"0,-1 0 0 0 0,0 0 0 0 0,0 0-1 0 0,0 1 1 0 0,0-1 0 0 0,0 1 0 0 0,0-1 0 0 0,0 1 0 0 0,-1 0-1 0 0,1 1 1 0 0,0-1 0 0 0,-1 0 0 0 0,1 1 0 0 0,-7 0 0 0 0,-53 0 824 0 0,58 1-951 0 0,-31 2 334 0 0,1 2 0 0 0,-1 1 1 0 0,-62 20-1 0 0,-99 50 255 0 0,104-39-268 0 0,9 1-54 0 0,-99 60-1 0 0,121-63-228 0 0,23-11 5 0 0,0 2 1 0 0,-64 57-1 0 0,-59 73 141 0 0,156-150-244 0 0,-409 487 318 0 0,347-407-253 0 0,35-41-29 0 0,2 1 0 0 0,2 1-1 0 0,3 1 1 0 0,-29 72 0 0 0,24-40 11 0 0,5 2-1 0 0,-18 93 1 0 0,16-32 23 0 0,6 2 0 0 0,7 0 0 0 0,6 270 0 0 0,42-156-9 0 0,-11-117-24 0 0,-14-89-31 0 0,2-1 0 0 0,29 85 1 0 0,-17-80 7 0 0,1-2 1 0 0,4 0-1 0 0,1-1 1 0 0,41 55 0 0 0,-5-25 21 0 0,4-2 1 0 0,122 114-1 0 0,-114-130 44 0 0,2-4 1 0 0,2-3-1 0 0,164 90 0 0 0,-177-116 29 0 0,2-3 0 0 0,97 29 0 0 0,-30-11 30 0 0,-45-19-4 0 0,145 29 0 0 0,223 17 147 0 0,-189-51 53 0 0,542-22 1 0 0,-736-6-313 0 0,454-33 196 0 0,-2-33 11 0 0,-417 50-134 0 0,305-66 193 0 0,-262 49-202 0 0,105-31 127 0 0,32-46 518 0 0,-233 87-476 0 0,-2-3 1 0 0,98-70 0 0 0,-91 48-67 0 0,-3-3 0 0 0,-2-3 1 0 0,-2-2-1 0 0,93-132 0 0 0,-111 137-62 0 0,-2-1 0 0 0,-2-2 0 0 0,-4-2 0 0 0,-1 0 0 0 0,-4-2 0 0 0,-2-1 0 0 0,17-76 0 0 0,-29 76-15 0 0,-3 0-1 0 0,-1-106 1 0 0,-4 87-60 0 0,-5 6-41 0 0,-3 1 1 0 0,-25-123-1 0 0,29 193-14 0 0,-14-69 6 0 0,-4 1 0 0 0,-48-121 0 0 0,-80-129-30 0 0,120 272 25 0 0,-2 2 0 0 0,-2 1-1 0 0,-3 2 1 0 0,-1 1 0 0 0,-75-74-1 0 0,16 34 12 0 0,-158-111 0 0 0,99 93-5 0 0,-278-141 0 0 0,242 162 26 0 0,-264-78 1 0 0,65 27 115 0 0,-16-13 61 0 0,290 111-135 0 0,-187-32-1 0 0,184 46-28 0 0,54 8-32 0 0,-1 3 1 0 0,-86-2-1 0 0,-4 1 44 0 0,4 0-32 0 0,54 0-40 0 0,29 9 84 0 0,38 0-8 0 0,0 2 0 0 0,0 0 0 0 0,-30 6 0 0 0,-113 21 351 0 0,120-21-248 0 0,-66 1-1 0 0,117-7-174 0 0,0 0-119 0 0,0 0-1 0 0,0-1 0 0 0,0 1 1 0 0,0 0-1 0 0,0 0 0 0 0,0 0 0 0 0,0 0 1 0 0,0 1-1 0 0,0-1 0 0 0,0 0 1 0 0,0 0-1 0 0,0 1 0 0 0,0-1 0 0 0,0 0 1 0 0,0 1-1 0 0,0-1 0 0 0,1 1 1 0 0,-1-1-1 0 0,0 1 0 0 0,0-1 0 0 0,0 1 1 0 0,0 0-1 0 0,1 0 0 0 0,-1-1 0 0 0,0 1 1 0 0,1 0-1 0 0,-1 0 0 0 0,1 0 1 0 0,-1-1-1 0 0,1 1 0 0 0,-1 0 0 0 0,1 0 1 0 0,0 0-1 0 0,-1 0 0 0 0,1 0 1 0 0,0 0-1 0 0,0 0 0 0 0,-1 1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06.2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1 192 0 0,'0'0'304'0'0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31.2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93 948 0 0,'0'0'6923'0'0,"6"0"-6465"0"0,74 0 1405 0 0,-45 1-1257 0 0,0-1 0 0 0,-1-2 0 0 0,40-7 0 0 0,-73 9-767 0 0,1 0-1 0 0,-1 0 1 0 0,0 0 0 0 0,0-1-1 0 0,1 1 1 0 0,-1 0 0 0 0,0-1-1 0 0,0 1 1 0 0,0-1 0 0 0,1 1 0 0 0,-1-1-1 0 0,0 0 1 0 0,0 1 0 0 0,0-1-1 0 0,0 0 1 0 0,0 0 0 0 0,0 0 0 0 0,0 0-1 0 0,-1 0 1 0 0,1 0 0 0 0,0 0-1 0 0,0 0 1 0 0,-1 0 0 0 0,1 0-1 0 0,-1 0 1 0 0,1 0 0 0 0,-1-1 0 0 0,1 1-1 0 0,-1 0 1 0 0,0 0 0 0 0,1-1-1 0 0,-1 1 1 0 0,0 0 0 0 0,0 0 0 0 0,0-1-1 0 0,0 1 1 0 0,0 0 0 0 0,0 0-1 0 0,-1-1 1 0 0,1 1 0 0 0,0 0-1 0 0,-1-3 1 0 0,-1 1 67 0 0,1-1 0 0 0,-1 1 1 0 0,0 0-1 0 0,0-1 0 0 0,0 1 0 0 0,0 0 0 0 0,-1 0 0 0 0,1 0 0 0 0,-1 1 0 0 0,1-1 1 0 0,-1 1-1 0 0,-4-4 0 0 0,4 6 209 0 0,1 0-1 0 0,-1 1 1 0 0,0-1 0 0 0,1 0 0 0 0,0 1 0 0 0,-1-1-1 0 0,1 1 1 0 0,-1 0 0 0 0,1 0 0 0 0,0 0 0 0 0,-1 0 0 0 0,1 1-1 0 0,-3 1 1 0 0,-3 3 231 0 0,0 1 1 0 0,0 0-1 0 0,1 1 0 0 0,-1-1 0 0 0,2 1 0 0 0,-1 1 1 0 0,1-1-1 0 0,1 1 0 0 0,-7 13 0 0 0,4-7 84 0 0,1 2 0 0 0,1-1 0 0 0,0 1 0 0 0,-6 30-1 0 0,10-39-316 0 0,1 0-1 0 0,0-1 0 0 0,1 1 0 0 0,0 0 0 0 0,0 0 0 0 0,0-1 0 0 0,1 1 0 0 0,1 0 1 0 0,-1-1-1 0 0,1 1 0 0 0,0 0 0 0 0,1-1 0 0 0,0 0 0 0 0,0 0 0 0 0,0 0 1 0 0,1 0-1 0 0,0 0 0 0 0,1-1 0 0 0,-1 0 0 0 0,1 0 0 0 0,0 0 0 0 0,1 0 0 0 0,0-1 1 0 0,-1 0-1 0 0,2 0 0 0 0,-1 0 0 0 0,0-1 0 0 0,13 6 0 0 0,-11-7-149 0 0,-1 0 0 0 0,1 0 0 0 0,0-1 0 0 0,0 0 0 0 0,0-1 0 0 0,0 0 0 0 0,1 0 0 0 0,-1 0 0 0 0,0-1 0 0 0,0-1 0 0 0,1 1 1 0 0,-1-1-1 0 0,0-1 0 0 0,0 1 0 0 0,0-1 0 0 0,0-1 0 0 0,14-6 0 0 0,-18 7-653 0 0,1-1-1 0 0,0 0 1 0 0,-1-1 0 0 0,1 1 0 0 0,-1-1 0 0 0,0 0 0 0 0,6-7 0 0 0,-4 4-1888 0 0,3-2-888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09.5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1749 40 0 0,'0'0'450'0'0,"25"-26"3978"0"0,9-2-3344 0 0,0 1-1 0 0,2 2 0 0 0,62-32 0 0 0,127-48 110 0 0,-109 54-549 0 0,461-173 776 0 0,-553 216-1382 0 0,440-151 843 0 0,-21 4-56 0 0,-153 57-513 0 0,77-28 281 0 0,-225 79-463 0 0,-92 29-98 0 0,81-20 0 0 0,77-20-28 0 0,101-38 90 0 0,-52 14-90 0 0,-228 70 5 0 0,-21 8-4 0 0,0 0 0 0 0,0 1-1 0 0,0 0 1 0 0,17-4-1 0 0,-20 4 12 0 0,-5 3 36 0 0,1-1 1 0 0,-1 1-1 0 0,1-1 1 0 0,-1 1-1 0 0,1 0 1 0 0,0-1-1 0 0,-1 1 1 0 0,1 0-1 0 0,0-1 1 0 0,0 1 0 0 0,-1 0-1 0 0,1 0 1 0 0,0 0-1 0 0,-1-1 1 0 0,1 1-1 0 0,0 0 1 0 0,0 0-1 0 0,0 0 1 0 0,-1 0-1 0 0,1 0 1 0 0,0 0-1 0 0,0 1 1 0 0,1-1 0 0 0,-31 40 99 0 0,19-28-137 0 0,0 0-1 0 0,0 0 1 0 0,1 1 0 0 0,1 0-1 0 0,-13 27 1 0 0,-4 7 20 0 0,-219 333 14 0 0,235-368-61 0 0,6-9 15 0 0,0 0 0 0 0,1 0 0 0 0,0 0 0 0 0,0 0 0 0 0,0 1 0 0 0,0-1 1 0 0,0 1-1 0 0,1-1 0 0 0,0 1 0 0 0,-2 5 0 0 0,3-9 7 0 0,-1 0 15 0 0,0 0-1 0 0,0-1 0 0 0,0 1 1 0 0,0-1-1 0 0,0 1 0 0 0,0-1 1 0 0,0 1-1 0 0,1-1 0 0 0,-1 0 1 0 0,0 1-1 0 0,0-1 0 0 0,0 0 1 0 0,1 1-1 0 0,-1-1 0 0 0,1 0 1 0 0,-1 0-1 0 0,0 0 0 0 0,1 0 0 0 0,-1 0 1 0 0,1 0-1 0 0,0 0 0 0 0,-1 0 1 0 0,1 0-1 0 0,0 0 0 0 0,0 0 1 0 0,-1 0-1 0 0,1 0 0 0 0,0 0 1 0 0,0 0-1 0 0,0 0 0 0 0,0 0 1 0 0,1-2-1 0 0,-6-54-11 0 0,4 36 63 0 0,0-6-44 0 0,1 0-1 0 0,1 0 0 0 0,5-30 0 0 0,0 5-32 0 0,3-20-19 0 0,-5 50 42 0 0,0-1 1 0 0,-2 0-1 0 0,-2-31 1 0 0,-1-46-4 0 0,1 65-14 0 0,-1-1 1 0 0,-5-38 0 0 0,4 54-23 0 0,0 0-1 0 0,2-1 1 0 0,2-21 0 0 0,0-8-11 0 0,-2 48 41 0 0,0 2-17 0 0,-1 0 0 0 0,1 0 0 0 0,0 0 0 0 0,0-1 0 0 0,-1 1 0 0 0,1 0 0 0 0,0 0 0 0 0,0 0 0 0 0,-1 0 0 0 0,1-1 1 0 0,0 1-1 0 0,0 0 0 0 0,-1 0 0 0 0,1-1 0 0 0,0 1 0 0 0,0 0 0 0 0,0 0 0 0 0,0-1 0 0 0,0 1 0 0 0,-1 0 0 0 0,1-1 0 0 0,0 1 0 0 0,0 0 1 0 0,0-1-1 0 0,0 1 0 0 0,0 0 0 0 0,0-1 0 0 0,0 1 0 0 0,0 0 0 0 0,0 0 0 0 0,0-1 0 0 0,0 1 0 0 0,0 0 0 0 0,0-1 0 0 0,0 1 0 0 0,1 0 1 0 0,-1-1-1 0 0,0 1 0 0 0,0 0 0 0 0,0 0 0 0 0,0-1 0 0 0,0 1 0 0 0,1 0 0 0 0,-1 0 0 0 0,0-1 0 0 0,0 1 0 0 0,0 0 0 0 0,1 0 0 0 0,-1 0 1 0 0,0-1-1 0 0,0 1 0 0 0,1 0 0 0 0,-1 0 0 0 0,0 0 0 0 0,1 0 0 0 0,-1-1 0 0 0,0 1 0 0 0,1 0 0 0 0,-1 0 0 0 0,7 3-6 0 0,-1 0 0 0 0,0 0 0 0 0,0 1 0 0 0,0 0 0 0 0,0 0 0 0 0,-1 0 0 0 0,1 1 0 0 0,6 6 0 0 0,42 53-10 0 0,0-2 39 0 0,-30-35-9 0 0,0 0 0 0 0,35 56 1 0 0,-52-77-383 0 0,9 12 881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11.2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14 667 220 0 0,'0'0'1624'0'0,"2"-1"-1456"0"0,-1 0 0 0 0,0 0 0 0 0,1-1 0 0 0,0 1 1 0 0,-1 1-1 0 0,1-1 0 0 0,0 0 0 0 0,-1 0 1 0 0,1 1-1 0 0,0-1 0 0 0,3 0 0 0 0,20 13 51 0 0,1 2 0 0 0,-2 0-1 0 0,0 2 1 0 0,-1 1-1 0 0,39 36 1 0 0,11 7 9 0 0,15 16-112 0 0,-61-51 69 0 0,1 0 0 0 0,49 31 0 0 0,-69-50-336 0 0,15 0 5198 0 0,-27-21-4676 0 0,-62-170 1310 0 0,-5-12-1306 0 0,-57-185-127 0 0,126 376-241 0 0,-8-22-1 0 0,-1 0 0 0 0,-21-35 0 0 0,-12-32-2 0 0,24 64 62 0 0,20 31-65 0 0,0-1 0 0 0,-1 1 0 0 0,1 0 0 0 0,0-1 0 0 0,0 1 0 0 0,-1 0 0 0 0,1 0 0 0 0,0-1 0 0 0,0 1 0 0 0,-1 0 0 0 0,1-1 0 0 0,0 1-1 0 0,-1 0 1 0 0,1 0 0 0 0,0 0 0 0 0,-1-1 0 0 0,1 1 0 0 0,0 0 0 0 0,-1 0 0 0 0,1 0 0 0 0,0 0 0 0 0,-1 0 0 0 0,1 0 0 0 0,-1 0 0 0 0,1 0 0 0 0,0 0 0 0 0,-1 0 0 0 0,1 0 0 0 0,-1 0 0 0 0,1 0 0 0 0,0 0 0 0 0,-1 0 0 0 0,1 0-1 0 0,0 0 1 0 0,-1 0 0 0 0,1 1 0 0 0,-1-1 0 0 0,1 0 0 0 0,0 0 0 0 0,-1 0 0 0 0,1 1 0 0 0,0-1 0 0 0,0 0 0 0 0,-1 0 0 0 0,1 1 0 0 0,0-1 0 0 0,-1 0 0 0 0,1 1 0 0 0,0-1 0 0 0,0 0 0 0 0,0 1 0 0 0,-1-1 0 0 0,1 0 0 0 0,0 1-1 0 0,0-1 1 0 0,0 0 0 0 0,0 1 0 0 0,0-1 0 0 0,0 1 0 0 0,0-1 0 0 0,0 0 0 0 0,0 1 0 0 0,0-1 0 0 0,0 0 0 0 0,0 1 0 0 0,-6 30-1 0 0,-2-2-1 0 0,-13 36 1 0 0,-9 38-6 0 0,13-23 13 0 0,-8 128-1 0 0,22-176-9 0 0,-1-1 0 0 0,-10 34 0 0 0,8-38-12 0 0,5-24-296 0 0,-3 14 373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14.1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0 164 0 0,'-8'2'13348'0'0,"3"11"-9829"0"0,1 21-5881 0 0,4-29 3609 0 0,-6 70-1234 0 0,6 119 0 0 0,17 78 18 0 0,-17-210-3089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14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92 408 0 0,'0'0'3036'0'0,"26"-12"184"0"0,145-40 374 0 0,-168 51-3528 0 0,5-2-545 0 0,0 1 0 0 0,0-1 0 0 0,0 0 0 0 0,0 0 1 0 0,13-9-1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14.8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 1 52 0 0,'0'0'2686'0'0,"-4"32"271"0"0,17 74 482 0 0,0 127 1 0 0,-8-96-2135 0 0,-1-98-1185 0 0,1 7-952 0 0,-7-17-3416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15.1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4 312 0 0,'0'0'7253'0'0,"6"-1"-6877"0"0,214 0 3716 0 0,-147-1-4949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15.5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 1 492 0 0,'-6'11'1064'0'0,"1"1"0"0"0,1 1 0 0 0,0-1 1 0 0,1 0-1 0 0,0 1 0 0 0,1 0 0 0 0,-1 22 0 0 0,3 94 1340 0 0,1-112-1933 0 0,1 37 696 0 0,10 56-1 0 0,5-43-2898 0 0,-15-61 934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15.8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26 916 0 0,'0'0'1583'0'0,"38"-2"2591"0"0,34-8-1308 0 0,-36 4-2220 0 0,53-2-1 0 0,-83 10-2037 0 0,-1-1 376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16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 1 788 0 0,'-2'2'376'0'0,"1"0"-1"0"0,-1 0 1 0 0,1 0-1 0 0,-1 0 1 0 0,1 1 0 0 0,0-1-1 0 0,0 1 1 0 0,0-1-1 0 0,0 0 1 0 0,1 1 0 0 0,-1 0-1 0 0,1-1 1 0 0,-1 1-1 0 0,1-1 1 0 0,0 4 0 0 0,2 47 1253 0 0,-1-27-672 0 0,15 251 4129 0 0,-4-229-5660 0 0,-11-46 203 0 0,0 0 1 0 0,-1 0-1 0 0,1 0 0 0 0,0 0 0 0 0,0 0 0 0 0,1-1 0 0 0,-1 1 1 0 0,0 0-1 0 0,0-1 0 0 0,1 1 0 0 0,2 2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16.5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0 720 0 0,'-8'1'6989'0'0,"21"248"-1574"0"0,-1 9-3768 0 0,-15-236-3328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32.7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10 548 0 0,'0'0'7169'0'0,"4"0"-6836"0"0,140 10 2765 0 0,-109-12-2310 0 0,58-10 0 0 0,-61 7-423 0 0,-30 5-387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16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44 0 0,'13'0'440'0'0,"0"1"0"0"0,1 1-1 0 0,-1 0 1 0 0,0 1 0 0 0,0 0 0 0 0,-1 1-1 0 0,1 0 1 0 0,-1 1 0 0 0,1 1 0 0 0,-2 0-1 0 0,1 0 1 0 0,-1 1 0 0 0,0 1 0 0 0,0 0 0 0 0,-1 0-1 0 0,0 1 1 0 0,0 0 0 0 0,-1 1 0 0 0,0 0-1 0 0,-1 1 1 0 0,8 12 0 0 0,-14-20-250 0 0,0 1 0 0 0,1-1 1 0 0,-2 1-1 0 0,1 0 0 0 0,0 0 1 0 0,-1 0-1 0 0,1 0 0 0 0,-1 0 1 0 0,0 0-1 0 0,-1 0 0 0 0,1 0 0 0 0,-1 0 1 0 0,0 0-1 0 0,0 0 0 0 0,0 1 1 0 0,0-1-1 0 0,-1 0 0 0 0,1 0 1 0 0,-1 0-1 0 0,0 0 0 0 0,-1 0 0 0 0,1 0 1 0 0,-1 0-1 0 0,1 0 0 0 0,-1-1 1 0 0,0 1-1 0 0,-1 0 0 0 0,1-1 1 0 0,0 0-1 0 0,-1 1 0 0 0,0-1 0 0 0,0 0 1 0 0,0-1-1 0 0,0 1 0 0 0,-5 3 1 0 0,-3 2 85 0 0,1-1 0 0 0,-2 0 1 0 0,1-1-1 0 0,-1 0 0 0 0,0-1 1 0 0,0 0-1 0 0,0-1 0 0 0,-1-1 1 0 0,1 0-1 0 0,-20 3 0 0 0,10-5-2514 0 0,-8-5-7172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42.2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70 0 788 0 0,'-3'3'10666'0'0,"-3"21"-8714"0"0,-5 34-2453 0 0,-5 45 934 0 0,-16 138 150 0 0,30-172-71 0 0,3-43-1764 0 0,4-57-10001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42.5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0 144 0 0,'20'5'1974'0'0,"23"21"-41"0"0,-1 2 0 0 0,73 63 0 0 0,-12-8-335 0 0,-80-63-1156 0 0,4 4-4126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42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0 40 0 0,'0'0'1687'0'0,"-9"33"854"0"0,-4 105 767 0 0,-8 201 366 0 0,22-309-4174 0 0,0-1-5462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43.2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 1 416 0 0,'0'0'6901'0'0,"-2"2"-6353"0"0,-3 6-284 0 0,0-1 0 0 0,1 1 0 0 0,0 0-1 0 0,1 0 1 0 0,0 0 0 0 0,0 1 0 0 0,0-1 0 0 0,1 1-1 0 0,0 0 1 0 0,0 15 0 0 0,0-11-136 0 0,1 0 0 0 0,1 0 0 0 0,1 1 0 0 0,0-1 0 0 0,0 0 0 0 0,1 0-1 0 0,4 13 1 0 0,-5-22-101 0 0,1 1-1 0 0,0-1 0 0 0,-1-1 0 0 0,1 1 0 0 0,1 0 0 0 0,-1 0 0 0 0,0-1 0 0 0,1 1 0 0 0,0-1 0 0 0,0 0 0 0 0,0 0 1 0 0,0 0-1 0 0,0 0 0 0 0,1 0 0 0 0,-1-1 0 0 0,1 0 0 0 0,0 1 0 0 0,0-1 0 0 0,5 2 0 0 0,-6-3-16 0 0,0-1-1 0 0,1 1 1 0 0,-1-1-1 0 0,0 1 0 0 0,0-1 1 0 0,0 0-1 0 0,0 0 1 0 0,1-1-1 0 0,-1 1 1 0 0,0 0-1 0 0,0-1 0 0 0,0 0 1 0 0,0 0-1 0 0,0 0 1 0 0,0 0-1 0 0,0 0 1 0 0,0-1-1 0 0,-1 1 1 0 0,1-1-1 0 0,0 0 0 0 0,-1 0 1 0 0,1 0-1 0 0,-1 0 1 0 0,0 0-1 0 0,1 0 1 0 0,-1-1-1 0 0,2-2 0 0 0,4-6 6 0 0,-1 0 0 0 0,0-1 1 0 0,0 1-1 0 0,-1-1 0 0 0,-1-1 0 0 0,0 1 0 0 0,5-19 0 0 0,-8 26 1 0 0,-1 0 0 0 0,0 0 0 0 0,0 0 0 0 0,0 0 0 0 0,-1 0 0 0 0,0 1 0 0 0,0-1 0 0 0,0 0 0 0 0,0 0 0 0 0,-1 0 0 0 0,0 0 1 0 0,0 0-1 0 0,0 0 0 0 0,0 1 0 0 0,-1-1 0 0 0,0 0 0 0 0,0 1 0 0 0,0-1 0 0 0,-1 1 0 0 0,1 0 0 0 0,-1 0 0 0 0,0 0 0 0 0,-4-4 1 0 0,4 6-46 0 0,1 0 0 0 0,0 0 1 0 0,-1 1-1 0 0,0-1 1 0 0,1 1-1 0 0,-1 0 0 0 0,0 0 1 0 0,0 0-1 0 0,0 0 1 0 0,1 0-1 0 0,-1 0 1 0 0,-6 0-1 0 0,7 1-580 0 0,0 0 0 0 0,0 0 0 0 0,0 0-1 0 0,0 1 1 0 0,-1-1 0 0 0,1 0 0 0 0,0 1 0 0 0,0-1 0 0 0,0 1-1 0 0,0 0 1 0 0,-3 2 0 0 0,-5 2-2432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44.1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148 391 412 0 0,'-4'-11'2657'0'0,"4"9"-2427"0"0,-1-1 1 0 0,1 1-1 0 0,-1-1 0 0 0,1 1 1 0 0,-1 0-1 0 0,0 0 1 0 0,0-1-1 0 0,0 1 1 0 0,0 0-1 0 0,-1 0 1 0 0,1 0-1 0 0,0 0 1 0 0,-1 0-1 0 0,0 0 0 0 0,1 1 1 0 0,-1-1-1 0 0,0 1 1 0 0,0-1-1 0 0,0 1 1 0 0,0-1-1 0 0,0 1 1 0 0,0 0-1 0 0,0 0 1 0 0,0 0-1 0 0,-1 0 0 0 0,1 0 1 0 0,0 1-1 0 0,-1-1 1 0 0,1 1-1 0 0,0-1 1 0 0,-1 1-1 0 0,-3 0 1 0 0,2 0-175 0 0,0 1 0 0 0,0-1 0 0 0,1 1 0 0 0,-1 0 0 0 0,0 0 0 0 0,0 0 0 0 0,1 1 0 0 0,-1-1 0 0 0,1 1 0 0 0,0 0 0 0 0,-1 0 0 0 0,1 0 0 0 0,0 0 0 0 0,0 1 0 0 0,0-1 0 0 0,0 1 0 0 0,1 0 0 0 0,-1-1 0 0 0,1 1 0 0 0,-1 1 0 0 0,1-1 0 0 0,0 0 0 0 0,0 0 0 0 0,1 1 0 0 0,-1-1 0 0 0,1 1 0 0 0,-1 0 0 0 0,1-1 0 0 0,0 1 0 0 0,1 0 0 0 0,-1 0 0 0 0,0 5 0 0 0,1-5-42 0 0,-1 1 0 0 0,1-1 1 0 0,0 1-1 0 0,0 0 0 0 0,0-1 1 0 0,0 1-1 0 0,1-1 0 0 0,0 1 1 0 0,0-1-1 0 0,0 0 0 0 0,1 1 1 0 0,-1-1-1 0 0,1 0 0 0 0,0 0 1 0 0,0 0-1 0 0,1 0 0 0 0,-1 0 1 0 0,1 0-1 0 0,0-1 0 0 0,0 1 1 0 0,0-1-1 0 0,0 0 0 0 0,0 0 1 0 0,1 0-1 0 0,0 0 0 0 0,-1-1 1 0 0,1 1-1 0 0,4 1 0 0 0,-5-3-13 0 0,0-1 1 0 0,0 1-1 0 0,-1-1 0 0 0,1 0 1 0 0,0 0-1 0 0,0 0 0 0 0,0 0 0 0 0,-1 0 1 0 0,1-1-1 0 0,0 1 0 0 0,0-1 0 0 0,-1 0 1 0 0,1 0-1 0 0,0 0 0 0 0,-1 0 0 0 0,1 0 1 0 0,-1 0-1 0 0,0-1 0 0 0,1 1 0 0 0,-1-1 1 0 0,0 0-1 0 0,0 1 0 0 0,0-1 0 0 0,2-3 1 0 0,7-5 7 0 0,-1-2 0 0 0,18-24-1 0 0,-26 33-7 0 0,14-20 8 0 0,-1-1-1 0 0,-1-1 1 0 0,-1 0 0 0 0,-2-1-1 0 0,0 0 1 0 0,-2 0 0 0 0,0-1-1 0 0,-2-1 1 0 0,-1 1 0 0 0,4-54-1 0 0,-7-28 456 0 0,-34 186-103 0 0,16-21-281 0 0,2 1 1 0 0,3 1-1 0 0,2 0 1 0 0,0 90-1 0 0,8-123-136 0 0,-1-3 155 0 0,1 1 0 0 0,1 0 0 0 0,8 39 0 0 0,-8-56-168 0 0,1 0 0 0 0,-1-1 1 0 0,1 1-1 0 0,1-1 0 0 0,-1 1 1 0 0,1-1-1 0 0,0 0 0 0 0,0 0 0 0 0,0 0 1 0 0,1 0-1 0 0,0-1 0 0 0,0 1 1 0 0,0-1-1 0 0,0 0 0 0 0,1 0 1 0 0,-1-1-1 0 0,1 1 0 0 0,0-1 1 0 0,9 5-1 0 0,9-2-1781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2:44.6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48 155 280 0 0,'0'0'4855'0'0,"45"-7"-3280"0"0,-34 4-1303 0 0,0 0 0 0 0,-1-1 0 0 0,0-1 0 0 0,1 0 0 0 0,13-9 0 0 0,-21 12-235 0 0,0 0 0 0 0,-1 1 0 0 0,1-1 0 0 0,0 0 0 0 0,-1 0 0 0 0,0-1 0 0 0,1 1 0 0 0,-1-1 0 0 0,0 1 0 0 0,0-1 0 0 0,0 0 0 0 0,-1 1-1 0 0,1-1 1 0 0,0 0 0 0 0,-1 0 0 0 0,0 0 0 0 0,0 0 0 0 0,0 0 0 0 0,0-1 0 0 0,-1 1 0 0 0,1 0 0 0 0,-1 0 0 0 0,1-6 0 0 0,-1 8-14 0 0,0-1 1 0 0,0 0 0 0 0,-1 0-1 0 0,1 0 1 0 0,0 0-1 0 0,-1 0 1 0 0,1 1 0 0 0,-1-1-1 0 0,1 0 1 0 0,-1 0-1 0 0,0 1 1 0 0,0-1-1 0 0,0 0 1 0 0,0 1 0 0 0,0-1-1 0 0,0 1 1 0 0,0 0-1 0 0,-1-1 1 0 0,1 1 0 0 0,0 0-1 0 0,-1-1 1 0 0,1 1-1 0 0,-1 0 1 0 0,1 0-1 0 0,-1 0 1 0 0,0 1 0 0 0,1-1-1 0 0,-1 0 1 0 0,0 0-1 0 0,0 1 1 0 0,0-1 0 0 0,1 1-1 0 0,-1 0 1 0 0,0 0-1 0 0,0-1 1 0 0,-3 1 0 0 0,0 1 11 0 0,1 0 0 0 0,-1 0 0 0 0,1 1 0 0 0,-1-1 1 0 0,1 1-1 0 0,0 0 0 0 0,0 0 0 0 0,0 0 0 0 0,0 0 1 0 0,0 1-1 0 0,0 0 0 0 0,1 0 0 0 0,-7 6 0 0 0,-2 4 6 0 0,0 1 0 0 0,1 1-1 0 0,1 0 1 0 0,0 0 0 0 0,-11 26 0 0 0,16-32-29 0 0,1 1 1 0 0,1-1-1 0 0,0 1 1 0 0,0 0-1 0 0,1 0 1 0 0,0 0-1 0 0,1 0 1 0 0,0 0-1 0 0,1 0 1 0 0,0 0-1 0 0,2 16 1 0 0,-2-21-24 0 0,1 0-1 0 0,0-1 1 0 0,1 1-1 0 0,-1 0 1 0 0,1-1 0 0 0,0 1-1 0 0,0-1 1 0 0,1 1 0 0 0,-1-1-1 0 0,1 0 1 0 0,0 0-1 0 0,0 0 1 0 0,0-1 0 0 0,1 1-1 0 0,-1-1 1 0 0,1 1-1 0 0,5 2 1 0 0,-2-2 109 0 0,0 0 0 0 0,0-1-1 0 0,0 0 1 0 0,0 0 0 0 0,0-1 0 0 0,1 0-1 0 0,-1 0 1 0 0,1-1 0 0 0,0 0 0 0 0,7 0-1 0 0,6-1-382 0 0,0 0-1 0 0,39-7 0 0 0,28-11-5717 0 0,-74 14 3192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01.7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165 1 272 0 0,'-2'66'8599'0'0,"-6"8"-4298"0"0,-61 295-3382 0 0,41-263-772 0 0,11-47-42 0 0,2 1 0 0 0,-8 81 0 0 0,21-104-1033 0 0,5-64-10389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02.0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54 404 0 0,'0'-1'451'0'0,"0"0"0"0"0,6-16 6764 0 0,-4 15-6764 0 0,0 1-253 0 0,0 0 0 0 0,0 0 0 0 0,0 0 0 0 0,0 0 0 0 0,0 0 1 0 0,1 1-1 0 0,-1-1 0 0 0,0 0 0 0 0,1 1 0 0 0,-1 0 0 0 0,4 0 0 0 0,9-2 373 0 0,143-18 1638 0 0,-131 18-2005 0 0,66 1 346 0 0,-45 3-1449 0 0,-48-2 732 0 0,1 0 1 0 0,0 0 0 0 0,-1 0-1 0 0,1 0 1 0 0,-1 0-1 0 0,1 1 1 0 0,0-1-1 0 0,-1 0 1 0 0,1 1-1 0 0,-1-1 1 0 0,1 0 0 0 0,0 1-1 0 0,-1-1 1 0 0,1 0-1 0 0,-1 1 1 0 0,1-1-1 0 0,-1 1 1 0 0,0-1-1 0 0,1 1 1 0 0,-1-1-1 0 0,1 1 1 0 0,-1 0 0 0 0,0-1-1 0 0,0 1 1 0 0,1-1-1 0 0,-1 1 1 0 0,0 0-1 0 0,0-1 1 0 0,0 1-1 0 0,0 0 1 0 0,1-1 0 0 0,-1 1-1 0 0,0 0 1 0 0,0-1-1 0 0,0 1 1 0 0,0-1-1 0 0,-1 1 1 0 0,1 0-1 0 0,0-1 1 0 0,0 1-1 0 0,0 0 1 0 0,0-1 0 0 0,-1 1-1 0 0,1 0 1 0 0,0-1-1 0 0,-1 1 1 0 0,1-1-1 0 0,-1 2 1 0 0,-6 8-3114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02.4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 1 488 0 0,'-22'6'6912'0'0,"39"0"-6527"0"0,1-2 1 0 0,-1 0-1 0 0,1-1 1 0 0,0-1-1 0 0,28 0 1 0 0,12 2 49 0 0,-39-2-611 0 0,-10-2 336 0 0,0 1-1 0 0,0 0 0 0 0,0 1 0 0 0,14 3 0 0 0,-22-4-382 0 0,1-1 0 0 0,0 1 0 0 0,-1 0 0 0 0,1 0 0 0 0,0 0 0 0 0,-1 0 0 0 0,1 0 0 0 0,-1 0 0 0 0,0 0 0 0 0,1 0 0 0 0,-1 0 0 0 0,0 1 0 0 0,0-1-1 0 0,0 1 1 0 0,0-1 0 0 0,0 1 0 0 0,0-1 0 0 0,0 1 0 0 0,0-1 0 0 0,0 1 0 0 0,-1 0 0 0 0,1-1 0 0 0,-1 1 0 0 0,1 0 0 0 0,-1 0 0 0 0,0-1 0 0 0,0 1 0 0 0,0 2 0 0 0,0 4-2197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1:57:33.6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92 105 236 0 0,'0'0'4166'0'0,"29"30"-1576"0"0,-24-27-2430 0 0,0 0 1 0 0,1-1-1 0 0,-1 0 1 0 0,1 0-1 0 0,-1 0 1 0 0,1 0-1 0 0,-1-1 0 0 0,1 0 1 0 0,0 0-1 0 0,0-1 1 0 0,-1 0-1 0 0,1 0 1 0 0,0 0-1 0 0,0 0 0 0 0,9-3 1 0 0,-2 0 39 0 0,-1 0 0 0 0,0-1 0 0 0,0 0 1 0 0,0-1-1 0 0,-1 0 0 0 0,13-8 0 0 0,-23 12-181 0 0,1 0 0 0 0,-1 0 0 0 0,1 0 0 0 0,-1 0 0 0 0,0 0 0 0 0,1-1 0 0 0,-1 1 0 0 0,0 0 0 0 0,0-1 0 0 0,0 1 0 0 0,0-1 0 0 0,0 1 0 0 0,0-1 0 0 0,-1 0 0 0 0,1 1 0 0 0,0-1 0 0 0,-1 0 1 0 0,1 0-1 0 0,-1 1 0 0 0,0-1 0 0 0,1 0 0 0 0,-1 0 0 0 0,0 0 0 0 0,0 1 0 0 0,0-1 0 0 0,0 0 0 0 0,-1 0 0 0 0,1 0 0 0 0,0 1 0 0 0,-1-1 0 0 0,1 0 0 0 0,-1 0 0 0 0,0 1 0 0 0,0-1 0 0 0,1 0 0 0 0,-1 1 0 0 0,0-1 0 0 0,0 1 0 0 0,-1-1 0 0 0,1 1 0 0 0,-2-2 0 0 0,-1-2 24 0 0,1 1 0 0 0,-1 0 1 0 0,1 1-1 0 0,-1-1 0 0 0,0 0 1 0 0,-1 1-1 0 0,1 0 0 0 0,0 0 1 0 0,-1 1-1 0 0,0-1 0 0 0,0 1 1 0 0,0 0-1 0 0,-7-2 0 0 0,4 3-8 0 0,1 1 0 0 0,0 1 0 0 0,-1-1 0 0 0,1 1 0 0 0,0 1 0 0 0,0-1 0 0 0,0 1 0 0 0,0 0 0 0 0,0 1 0 0 0,0 0-1 0 0,0 0 1 0 0,1 0 0 0 0,0 1 0 0 0,-1 0 0 0 0,1 0 0 0 0,0 0 0 0 0,1 1 0 0 0,-1 0 0 0 0,-6 9 0 0 0,-5 3 90 0 0,2 2 1 0 0,0 0-1 0 0,1 1 0 0 0,-18 35 1 0 0,28-49-111 0 0,1 1 1 0 0,0 0 0 0 0,0 0 0 0 0,1 0 0 0 0,0 1-1 0 0,0-1 1 0 0,1 1 0 0 0,0-1 0 0 0,0 1 0 0 0,1-1-1 0 0,0 1 1 0 0,0-1 0 0 0,0 1 0 0 0,1-1 0 0 0,0 1 0 0 0,1-1-1 0 0,0 1 1 0 0,0-1 0 0 0,1 0 0 0 0,-1 0 0 0 0,1 0-1 0 0,1 0 1 0 0,0-1 0 0 0,0 1 0 0 0,0-1 0 0 0,0 0-1 0 0,1 0 1 0 0,0 0 0 0 0,0-1 0 0 0,1 0 0 0 0,0 0-1 0 0,0 0 1 0 0,0-1 0 0 0,0 0 0 0 0,1 0 0 0 0,-1 0 0 0 0,1-1-1 0 0,0 0 1 0 0,0 0 0 0 0,0-1 0 0 0,1 0 0 0 0,-1 0-1 0 0,1-1 1 0 0,11 2 0 0 0,-1-3-114 0 0,0 0-1 0 0,-1-1 1 0 0,1-1-1 0 0,-1 0 1 0 0,1-1 0 0 0,-1-1-1 0 0,26-10 1 0 0,-31 9-1925 0 0,1-1 0 0 0,-1 0 1 0 0,14-10-1 0 0,-14 8-1085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02.78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11 332 0 0,'0'0'5740'0'0,"33"1"-3590"0"0,14-4-154 0 0,234-5 2537 0 0,-261 8-4904 0 0,14 2-2387 0 0,-13 0-2497 0 0,-9-1 1672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03.1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58 584 0 0,'0'0'588'0'0,"38"-7"1998"0"0,-13 6-1417 0 0,10 0-340 0 0,0-2-1 0 0,0-1 1 0 0,-1-2 0 0 0,0-1 0 0 0,47-16 0 0 0,-78 22-1586 0 0,5-3 792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03.4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86 1 292 0 0,'-36'28'3872'0'0,"26"-10"-3202"0"0,1 1 0 0 0,-11 32 0 0 0,17-44-547 0 0,1 1 0 0 0,0 0 0 0 0,1 0 0 0 0,0 0 1 0 0,0 0-1 0 0,1 0 0 0 0,0 0 0 0 0,0 0 0 0 0,1 0 0 0 0,1 8 0 0 0,0-8-5 0 0,-1-1 1 0 0,2 1-1 0 0,-1-1 1 0 0,1 0-1 0 0,0 0 0 0 0,0 0 1 0 0,1 0-1 0 0,6 9 1 0 0,-7-13-69 0 0,0 1 0 0 0,1-1 0 0 0,-1 0 1 0 0,0-1-1 0 0,1 1 0 0 0,0-1 0 0 0,-1 1 0 0 0,1-1 1 0 0,0 0-1 0 0,0 0 0 0 0,1-1 0 0 0,-1 1 1 0 0,0-1-1 0 0,0 0 0 0 0,1 0 0 0 0,4 0 1 0 0,2 0-24 0 0,0-1 0 0 0,0 0-1 0 0,-1 0 1 0 0,1-1 0 0 0,0-1 0 0 0,11-2 0 0 0,13-5-5199 0 0,-29 7 2660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04.1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136 0 832 0 0,'0'0'6814'0'0,"1"4"-6357"0"0,2 23 30 0 0,-1 1 1 0 0,-1-1-1 0 0,-1 1 1 0 0,-2-1-1 0 0,-7 40 1 0 0,-38 142 301 0 0,28-132-584 0 0,-47 155 277 0 0,83-277-418 0 0,2 1-1 0 0,2 1 0 0 0,1 1 0 0 0,43-58 1 0 0,-24 54-81 0 0,-39 43 29 0 0,1 1 0 0 0,0 0 0 0 0,0-1 1 0 0,-1 1-1 0 0,1 0 0 0 0,0 1 0 0 0,1-1 0 0 0,-1 1 0 0 0,0-1 1 0 0,0 1-1 0 0,1 0 0 0 0,-1 0 0 0 0,0 0 0 0 0,5 0 1 0 0,-7 1-9 0 0,0 0 1 0 0,0 0 0 0 0,0 1 0 0 0,-1-1 0 0 0,1 0 0 0 0,0 1 0 0 0,-1-1 0 0 0,1 1 0 0 0,0-1 0 0 0,-1 1 0 0 0,1-1 0 0 0,0 1 0 0 0,-1-1 0 0 0,1 1 0 0 0,-1-1 0 0 0,1 1 0 0 0,-1 0 0 0 0,1-1 0 0 0,-1 1 0 0 0,1 0 0 0 0,-1 0 0 0 0,0-1 0 0 0,0 1 0 0 0,1 0 0 0 0,-1 0 0 0 0,0 1 0 0 0,6 25 78 0 0,-5-20-38 0 0,7 78 294 0 0,-9-69-280 0 0,2-1-1 0 0,0 0 1 0 0,0 1-1 0 0,2-1 1 0 0,0 0-1 0 0,1 0 1 0 0,0-1-1 0 0,8 19 1 0 0,-10-30-76 0 0,0 0 1 0 0,0-1 0 0 0,0 1 0 0 0,0-1 0 0 0,1 1 0 0 0,-1-1-1 0 0,1 0 1 0 0,-1 0 0 0 0,1 0 0 0 0,0 0 0 0 0,0 0 0 0 0,0-1-1 0 0,0 1 1 0 0,4 0 0 0 0,10 3-2341 0 0,-1-6-3317 0 0,-7 0 2389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05.2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21 126 256 0 0,'0'0'6938'0'0,"4"1"-6626"0"0,7 1-73 0 0,0-1-1 0 0,0 0 1 0 0,0 0 0 0 0,0-1-1 0 0,0-1 1 0 0,-1 0-1 0 0,1 0 1 0 0,0-1 0 0 0,16-5-1 0 0,-20 5-155 0 0,-1 0-1 0 0,0 0 1 0 0,1 0-1 0 0,-1-1 1 0 0,0 1-1 0 0,0-2 1 0 0,-1 1 0 0 0,1-1-1 0 0,0 1 1 0 0,-1-2-1 0 0,0 1 1 0 0,0 0-1 0 0,0-1 1 0 0,-1 0-1 0 0,0 0 1 0 0,0-1-1 0 0,6-8 1 0 0,-10 13-74 0 0,0 0 1 0 0,1 0-1 0 0,-1 0 1 0 0,1-1-1 0 0,-1 1 1 0 0,0 0-1 0 0,0 0 1 0 0,0 0-1 0 0,0 0 1 0 0,0-1 0 0 0,0 1-1 0 0,0 0 1 0 0,0 0-1 0 0,0 0 1 0 0,0 0-1 0 0,-1-1 1 0 0,1 1-1 0 0,0 0 1 0 0,-1 0-1 0 0,1 0 1 0 0,-1 0-1 0 0,0 0 1 0 0,1 0-1 0 0,-1 0 1 0 0,0 0-1 0 0,1 0 1 0 0,-1 0-1 0 0,0 0 1 0 0,0 1 0 0 0,0-1-1 0 0,0 0 1 0 0,0 0-1 0 0,0 1 1 0 0,0-1-1 0 0,-2 0 1 0 0,0-1 5 0 0,1 1-1 0 0,-1 0 1 0 0,0 0 0 0 0,0 0 0 0 0,0 1 0 0 0,0-1-1 0 0,-1 1 1 0 0,1 0 0 0 0,0-1 0 0 0,0 1-1 0 0,0 1 1 0 0,-6 0 0 0 0,1 1-5 0 0,0 1 1 0 0,-1 1-1 0 0,1-1 1 0 0,0 2-1 0 0,1-1 0 0 0,-1 1 1 0 0,1 0-1 0 0,0 0 0 0 0,0 1 1 0 0,0 0-1 0 0,-11 13 1 0 0,4-2 3 0 0,1 1 1 0 0,1 0 0 0 0,-18 34 0 0 0,26-46-5 0 0,1 1-1 0 0,0 0 0 0 0,1 1 1 0 0,-1-1-1 0 0,1 0 1 0 0,1 1-1 0 0,-1-1 1 0 0,2 1-1 0 0,-1 0 1 0 0,1-1-1 0 0,0 1 1 0 0,0 0-1 0 0,1-1 0 0 0,0 1 1 0 0,3 11-1 0 0,-3-15 7 0 0,1 0-1 0 0,0 0 0 0 0,0 0 0 0 0,0-1 0 0 0,0 1 0 0 0,0-1 1 0 0,1 0-1 0 0,0 1 0 0 0,0-1 0 0 0,-1 0 0 0 0,2-1 1 0 0,-1 1-1 0 0,0 0 0 0 0,0-1 0 0 0,1 0 0 0 0,0 0 0 0 0,-1 0 1 0 0,1 0-1 0 0,0 0 0 0 0,0-1 0 0 0,0 0 0 0 0,0 0 1 0 0,0 0-1 0 0,0 0 0 0 0,0 0 0 0 0,0-1 0 0 0,1 0 0 0 0,-1 0 1 0 0,8-1-1 0 0,94-11-430 0 0,-38-4-6597 0 0,-52 11 4043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05.7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 1 60 0 0,'-6'196'4800'0'0,"7"-152"-4061"0"0,2 88 1535 0 0,-1-149-1958 0 0,1 0-1 0 0,1 0 0 0 0,10-29 0 0 0,-11 35-287 0 0,1 1 0 0 0,0-1-1 0 0,0 1 1 0 0,1 0 0 0 0,1 1-1 0 0,0-1 1 0 0,0 1 0 0 0,1 0-1 0 0,13-14 1 0 0,-13 19 64 0 0,-1-1 0 0 0,0 1 1 0 0,1 0-1 0 0,0 0 0 0 0,0 1 0 0 0,0 0 1 0 0,1 0-1 0 0,-1 1 0 0 0,12-3 1 0 0,1 2 345 0 0,0 1 1 0 0,31 1 0 0 0,-24-2-279 0 0,10 1-56 0 0,-14 12-6811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06.7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84 110 376 0 0,'4'3'349'0'0,"0"-1"-1"0"0,0 0 1 0 0,1 0-1 0 0,-1 0 0 0 0,0 0 1 0 0,1-1-1 0 0,-1 0 1 0 0,1 0-1 0 0,0 0 1 0 0,-1-1-1 0 0,1 1 1 0 0,0-1-1 0 0,-1 0 1 0 0,1 0-1 0 0,7-2 1 0 0,1 0 405 0 0,-1-1 1 0 0,0 0-1 0 0,0-1 1 0 0,17-8-1 0 0,-28 11-709 0 0,0 0-1 0 0,0 0 0 0 0,0 0 0 0 0,-1 0 1 0 0,1 0-1 0 0,0 0 0 0 0,0 0 1 0 0,0 0-1 0 0,-1 0 0 0 0,1-1 1 0 0,-1 1-1 0 0,1 0 0 0 0,-1 0 1 0 0,1-1-1 0 0,-1 1 0 0 0,0 0 0 0 0,1-1 1 0 0,-1 1-1 0 0,0 0 0 0 0,0-1 1 0 0,0 1-1 0 0,0-1 0 0 0,0 1 1 0 0,-1 0-1 0 0,1-1 0 0 0,-1-1 1 0 0,-9-34 398 0 0,8 35-428 0 0,1 0 0 0 0,0 0 0 0 0,-1 0 0 0 0,1 0 0 0 0,-1 0 0 0 0,0 1 0 0 0,1-1 0 0 0,-1 0 0 0 0,0 1 0 0 0,0 0 0 0 0,0-1 0 0 0,0 1 0 0 0,0 0 0 0 0,0 0 0 0 0,-1 0 0 0 0,1 0 0 0 0,0 0 0 0 0,0 1 0 0 0,-1-1 0 0 0,1 1 0 0 0,0-1 0 0 0,-1 1 0 0 0,1 0 0 0 0,-1 0 0 0 0,1 0 0 0 0,0 0 0 0 0,-1 1 0 0 0,1-1 0 0 0,0 0 0 0 0,-1 1 0 0 0,1 0 0 0 0,0 0 0 0 0,-3 1 0 0 0,-3 0 9 0 0,1 1-1 0 0,0 1 1 0 0,0-1 0 0 0,0 1 0 0 0,1 0-1 0 0,-1 1 1 0 0,1-1 0 0 0,0 1-1 0 0,-7 8 1 0 0,2 0 0 0 0,0 1 0 0 0,1 0 0 0 0,0 1-1 0 0,1 0 1 0 0,1 1 0 0 0,0 0 0 0 0,2 0 0 0 0,-8 24 0 0 0,12-35 7 0 0,1 0 0 0 0,0-1 0 0 0,0 1 0 0 0,0 0 0 0 0,1 0 0 0 0,0 0 1 0 0,0-1-1 0 0,0 1 0 0 0,0 0 0 0 0,1 0 0 0 0,0 0 0 0 0,0 0 0 0 0,0-1 1 0 0,0 1-1 0 0,1 0 0 0 0,0-1 0 0 0,0 1 0 0 0,0-1 0 0 0,0 0 0 0 0,1 0 1 0 0,-1 0-1 0 0,1 0 0 0 0,0 0 0 0 0,1 0 0 0 0,-1-1 0 0 0,1 0 0 0 0,-1 1 0 0 0,1-1 1 0 0,0-1-1 0 0,0 1 0 0 0,0 0 0 0 0,1-1 0 0 0,-1 0 0 0 0,1 0 0 0 0,5 1 1 0 0,1 1 85 0 0,0-1 1 0 0,1-1-1 0 0,-1 0 1 0 0,1-1-1 0 0,-1 0 0 0 0,1 0 1 0 0,-1-1-1 0 0,1-1 1 0 0,-1 0-1 0 0,1-1 1 0 0,10-2-1 0 0,52-19-1431 0 0,-6-7-6013 0 0,-50 22 3832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07.4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96 856 0 0,'0'0'5533'0'0,"-9"21"-3881"0"0,1 97 793 0 0,8-110-2336 0 0,0 0 0 0 0,1-1 0 0 0,0 1 0 0 0,1 0 1 0 0,-1-1-1 0 0,1 0 0 0 0,1 1 0 0 0,0-1 0 0 0,0 0 1 0 0,0 0-1 0 0,1 0 0 0 0,5 8 0 0 0,-7-13-70 0 0,-1 0-1 0 0,1 0 1 0 0,0 0-1 0 0,1 0 1 0 0,-1 0-1 0 0,0 0 1 0 0,0 0-1 0 0,1-1 1 0 0,-1 1-1 0 0,1-1 1 0 0,0 0-1 0 0,-1 0 1 0 0,1 0-1 0 0,0 0 0 0 0,0 0 1 0 0,-1 0-1 0 0,1-1 1 0 0,0 1-1 0 0,0-1 1 0 0,0 0-1 0 0,0 0 1 0 0,0 0-1 0 0,0 0 1 0 0,-1-1-1 0 0,1 1 1 0 0,0-1-1 0 0,0 1 1 0 0,0-1-1 0 0,-1 0 1 0 0,1 0-1 0 0,0 0 1 0 0,-1-1-1 0 0,1 1 1 0 0,-1-1-1 0 0,4-2 1 0 0,10-8 52 0 0,0 0 0 0 0,-1-1 1 0 0,-1 0-1 0 0,0-2 1 0 0,0 1-1 0 0,-2-2 0 0 0,0 0 1 0 0,-1 0-1 0 0,0-1 1 0 0,-2 0-1 0 0,0-1 1 0 0,-1 0-1 0 0,0 0 0 0 0,-2-1 1 0 0,0 0-1 0 0,-1 0 1 0 0,3-27-1 0 0,-2 16 303 0 0,-4 28-127 0 0,-3 20-193 0 0,-8 50 84 0 0,5-45-114 0 0,1 0 1 0 0,1 1 0 0 0,0-1-1 0 0,2 1 1 0 0,5 42 0 0 0,-3-56-611 0 0,12 37 1678 0 0,1-30-3372 0 0,-14-16 1687 0 0,1 0 0 0 0,-1-1 0 0 0,1 1 0 0 0,-1-1 0 0 0,1 1 0 0 0,-1-1 1 0 0,1 1-1 0 0,-1-1 0 0 0,1 0 0 0 0,-1 0 0 0 0,1 0 0 0 0,-1 0 0 0 0,4 0 1 0 0,8-1-3007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08.2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 0 524 0 0,'0'0'1989'0'0,"1"4"-1318"0"0,0 70 1313 0 0,-3 0 0 0 0,-3-1 0 0 0,-15 75 1 0 0,14-107-1242 0 0,86-195 176 0 0,-72 135-916 0 0,1 1 0 0 0,0 1 1 0 0,2 0-1 0 0,0 0 1 0 0,1 1-1 0 0,0 0 1 0 0,1 1-1 0 0,29-25 1 0 0,-41 40-2 0 0,-1-1-1 0 0,1 1 1 0 0,-1-1 0 0 0,1 1 0 0 0,0-1-1 0 0,-1 1 1 0 0,1-1 0 0 0,-1 1 0 0 0,1 0-1 0 0,0-1 1 0 0,-1 1 0 0 0,1 0 0 0 0,0 0 0 0 0,0 0-1 0 0,-1-1 1 0 0,1 1 0 0 0,0 0 0 0 0,-1 0-1 0 0,1 0 1 0 0,0 0 0 0 0,0 0 0 0 0,-1 0-1 0 0,1 0 1 0 0,0 1 0 0 0,0-1 0 0 0,-1 0-1 0 0,1 0 1 0 0,0 0 0 0 0,-1 1 0 0 0,1-1 0 0 0,0 0-1 0 0,-1 1 1 0 0,1-1 0 0 0,0 2 0 0 0,1 0 15 0 0,0 0 1 0 0,-1 0 0 0 0,0 0 0 0 0,1 0-1 0 0,-1 1 1 0 0,0-1 0 0 0,0 1 0 0 0,-1-1-1 0 0,1 1 1 0 0,0 2 0 0 0,5 60 441 0 0,-13 98 1252 0 0,7-162-1706 0 0,0-1 0 0 0,0 0 0 0 0,0 0-1 0 0,0 1 1 0 0,0-1 0 0 0,1 0 0 0 0,-1 1 0 0 0,0-1 0 0 0,0 0 0 0 0,0 0 0 0 0,1 1 0 0 0,-1-1 0 0 0,0 0 0 0 0,0 0 0 0 0,1 0 0 0 0,-1 1-1 0 0,0-1 1 0 0,1 0 0 0 0,-1 0 0 0 0,0 0 0 0 0,1 0 0 0 0,-1 0 0 0 0,0 1 0 0 0,1-1 0 0 0,-1 0 0 0 0,0 0 0 0 0,1 0 0 0 0,-1 0 0 0 0,0 0 0 0 0,1 0-1 0 0,-1 0 1 0 0,0 0 0 0 0,1 0 0 0 0,-1 0 0 0 0,0-1 0 0 0,1 1 0 0 0,-1 0 0 0 0,0 0 0 0 0,1 0 0 0 0,-1 0 0 0 0,0 0 0 0 0,0-1 0 0 0,1 1 0 0 0,-1 0-1 0 0,0 0 1 0 0,0 0 0 0 0,1-1 0 0 0,-1 1 0 0 0,0 0 0 0 0,0 0 0 0 0,1-1 0 0 0,-1 1 0 0 0,0 0 0 0 0,0-1 0 0 0,0 1 0 0 0,1-1 0 0 0,17-15-96 0 0,20-39-193 0 0,-14 18 65 0 0,2 1 0 0 0,31-32-1 0 0,-56 67 216 0 0,0 0-1 0 0,-1 0 0 0 0,1 1 0 0 0,0-1 0 0 0,0 0 0 0 0,0 0 1 0 0,0 1-1 0 0,-1-1 0 0 0,1 0 0 0 0,0 1 0 0 0,0-1 1 0 0,0 1-1 0 0,1-1 0 0 0,-1 1 0 0 0,0 0 0 0 0,0-1 0 0 0,0 1 1 0 0,0 0-1 0 0,0 0 0 0 0,0-1 0 0 0,0 1 0 0 0,1 0 1 0 0,-1 0-1 0 0,0 1 0 0 0,0-1 0 0 0,0 0 0 0 0,0 0 1 0 0,0 0-1 0 0,0 1 0 0 0,0-1 0 0 0,0 1 0 0 0,0-1 0 0 0,1 1 1 0 0,-2-1-1 0 0,1 1 0 0 0,0-1 0 0 0,0 1 0 0 0,0 0 1 0 0,0 0-1 0 0,0-1 0 0 0,0 1 0 0 0,-1 0 0 0 0,1 0 0 0 0,0 0 1 0 0,-1 0-1 0 0,1 0 0 0 0,0 1 0 0 0,4 7 49 0 0,0 0 0 0 0,0 0 0 0 0,-1 1 0 0 0,3 12 0 0 0,-2-7 53 0 0,15 58 336 0 0,-17-59-330 0 0,0 0 0 0 0,1 0 0 0 0,1-1 0 0 0,11 26 0 0 0,-10-28-207 0 0,1-1 0 0 0,1 0-1 0 0,12 13 1 0 0,-2-2-1853 0 0,-17-18 1343 0 0,0 0-751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4T12:03:21.4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1 588 0 0,'-1'3'7670'0'0,"-1"9"-3946"0"0,-14 77-3664 0 0,11 7 86 0 0,4 1 0 0 0,4-1 0 0 0,21 124 0 0 0,-22-207-624 0 0,4 30 1689 0 0,-5-35-3254 0 0,-6-31-7193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F7FB7-A1DE-4306-AEC7-8381631BA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FE27B7-CA5F-459E-8DAF-F88899951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7A6CC9-13B2-4064-94C1-86A1041D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F3BB-28C5-4D42-9F37-BF7042A7643F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EBDA84-F452-4551-99FE-550E11B7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6BE92F-CCD6-4D7F-84CC-6E87147A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874-B65B-45C4-A12A-9192AD7B6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1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AE6BF-AB01-466E-A195-22CDE8FF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74AE44-07C0-4C9D-920F-C7DD3B80F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918D7B-20E1-4844-BF15-0E95279B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F3BB-28C5-4D42-9F37-BF7042A7643F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02B17-1740-4643-8739-898EE425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0D0E91-5E4F-4FEB-82DE-23A631D2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874-B65B-45C4-A12A-9192AD7B6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1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8C5BDE-5A77-4188-B683-48A1ABFF0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6C1A4F-BFA7-48B0-A2A5-770BDD33A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0B4FA0-70C3-4AAC-9304-4062E12D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F3BB-28C5-4D42-9F37-BF7042A7643F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F85453-306C-4D25-AAC5-2BBA4A03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E9CD97-39AC-4DE5-BF74-36E64BCE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874-B65B-45C4-A12A-9192AD7B6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89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596A1-DD3D-4B67-AF52-AE649CDF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AC1F7-E3F1-4F5C-82CA-AD40B41B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6FC13-9BA5-4F86-95D3-ECF6E967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F3BB-28C5-4D42-9F37-BF7042A7643F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B4E4B-93B7-4684-99C4-A38FAC2B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DB2E83-DD85-4EE7-9EBA-1DB95E0E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874-B65B-45C4-A12A-9192AD7B6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80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82955-2752-4DEE-A83F-D115740F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246B8-1839-4C3E-BE0E-EF135C61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AB79F7-0922-47AA-8C8C-BCEFF764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F3BB-28C5-4D42-9F37-BF7042A7643F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A28D1C-EBDC-41BF-ABAD-A3964F7B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5300E-B2BC-4DD3-BED1-83EEAACA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874-B65B-45C4-A12A-9192AD7B6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83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1FED5-97B7-4A91-8EC1-E82E534B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EF9ACB-98F1-4F1F-A4E4-3DE9A1B2A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5DB6F8-872F-4700-BC31-D933C0E5B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2626C9-72DB-416D-A8D5-AA2F8520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F3BB-28C5-4D42-9F37-BF7042A7643F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7EA125-AF54-42DA-B33F-CEC0B813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ECE13F-930D-4E17-B8F9-F8285F6A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874-B65B-45C4-A12A-9192AD7B6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24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D991B-1F26-4895-B06E-D1445FB4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AC094A-1260-404F-A52E-86DFE9C24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BFF960-E451-4E85-9ED1-D8ABB40F1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708300-E6B2-4149-9830-A615EE524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0CD005-367A-42A5-BCFF-584D9A1BC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456A766-8E5D-40FB-AC30-5F2D0241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F3BB-28C5-4D42-9F37-BF7042A7643F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7C7BDB-41B9-4CB8-82B0-444D36A5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5B8692-AB0A-4863-B2DE-55473909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874-B65B-45C4-A12A-9192AD7B6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22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49225-769D-46CB-AC6D-3437B13A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6FD66-36DA-4A93-A64A-5669B190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F3BB-28C5-4D42-9F37-BF7042A7643F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2EA99D-0530-4A0A-96DE-6970AB53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263A7C-CA3B-4C25-8625-CF8EAE61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874-B65B-45C4-A12A-9192AD7B6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9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3F9F49-9F25-431A-BCB5-89D9A7AB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F3BB-28C5-4D42-9F37-BF7042A7643F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C22A34-9395-4A0B-AFF4-91F32A68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DF5397-1E5E-452B-BB5F-CE7407D2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874-B65B-45C4-A12A-9192AD7B6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92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A4073-C61D-4505-A78A-5977D31E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33C8C-F585-4F6E-AE2F-910870BD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55774C-AD81-4D38-97E3-E81272B8E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DAF665-7AD8-48D9-B100-6634B954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F3BB-28C5-4D42-9F37-BF7042A7643F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2FFBDB-EDCE-4687-972A-ECE8952C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AD7D76-630F-4A0A-8C07-78786AEA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874-B65B-45C4-A12A-9192AD7B6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13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3B673-6C2D-44B9-AD33-4A2AC35E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36468A-6754-442C-8E39-AABB426B9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E98CFE-AA16-4383-A67A-6B5BAA4C2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0D07A1-06FE-47BE-865F-C759B59F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F3BB-28C5-4D42-9F37-BF7042A7643F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C1EEC0-881F-41CD-B581-485D16C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18380B-D391-4D55-9062-41A84ED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0874-B65B-45C4-A12A-9192AD7B6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47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99BE5B-C921-4DE3-AA11-942B0742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622CF0-6027-43B6-B254-9266A6E3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21F2DF-471D-433C-A138-352401BBB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FF3BB-28C5-4D42-9F37-BF7042A7643F}" type="datetimeFigureOut">
              <a:rPr kumimoji="1" lang="ja-JP" altLang="en-US" smtClean="0"/>
              <a:t>2022/5/29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A6B60B-378A-492E-9B5A-73C8DE41A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B24712-5563-4F7B-A9A3-2E7B0C8FB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0874-B65B-45C4-A12A-9192AD7B6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32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2.png"/><Relationship Id="rId2" Type="http://schemas.openxmlformats.org/officeDocument/2006/relationships/customXml" Target="../ink/ink1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2.png"/><Relationship Id="rId2" Type="http://schemas.openxmlformats.org/officeDocument/2006/relationships/customXml" Target="../ink/ink1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2.png"/><Relationship Id="rId2" Type="http://schemas.openxmlformats.org/officeDocument/2006/relationships/customXml" Target="../ink/ink16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yptomarketpool.com/time-lock-solidity-smart-contra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F0CF8-18C1-4F3B-87A7-B8EF1C7F8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654" y="2262909"/>
            <a:ext cx="3325091" cy="1219344"/>
          </a:xfrm>
        </p:spPr>
        <p:txBody>
          <a:bodyPr>
            <a:normAutofit/>
          </a:bodyPr>
          <a:lstStyle/>
          <a:p>
            <a:pPr algn="l"/>
            <a:r>
              <a:rPr lang="en-US" altLang="ja-JP" sz="4400" b="1" dirty="0">
                <a:latin typeface="+mn-ea"/>
                <a:ea typeface="+mn-ea"/>
              </a:rPr>
              <a:t>Tip</a:t>
            </a:r>
            <a:endParaRPr kumimoji="1" lang="ja-JP" altLang="en-US" sz="4400" b="1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CEA53A-A61C-47DB-A06B-BA091ACE8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654" y="3574329"/>
            <a:ext cx="3325091" cy="517380"/>
          </a:xfrm>
        </p:spPr>
        <p:txBody>
          <a:bodyPr>
            <a:normAutofit/>
          </a:bodyPr>
          <a:lstStyle/>
          <a:p>
            <a:pPr algn="l"/>
            <a:r>
              <a:rPr lang="en-US" altLang="ja-JP" sz="1400" b="1" dirty="0"/>
              <a:t>A t</a:t>
            </a:r>
            <a:r>
              <a:rPr kumimoji="1" lang="en-US" altLang="ja-JP" sz="1400" b="1" dirty="0"/>
              <a:t>iny decentralized </a:t>
            </a:r>
            <a:r>
              <a:rPr lang="en-US" altLang="ja-JP" sz="1400" b="1" dirty="0"/>
              <a:t>a</a:t>
            </a:r>
            <a:r>
              <a:rPr kumimoji="1" lang="en-US" altLang="ja-JP" sz="1400" b="1" dirty="0"/>
              <a:t>pplication</a:t>
            </a:r>
            <a:endParaRPr kumimoji="1" lang="ja-JP" altLang="en-US" sz="14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E224E3-FA85-4AC6-B061-7F29D7AD7602}"/>
              </a:ext>
            </a:extLst>
          </p:cNvPr>
          <p:cNvSpPr/>
          <p:nvPr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81B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38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D0481-7853-4D7D-9020-25A815F1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10" y="2602634"/>
            <a:ext cx="2477654" cy="826366"/>
          </a:xfrm>
        </p:spPr>
        <p:txBody>
          <a:bodyPr>
            <a:normAutofit/>
          </a:bodyPr>
          <a:lstStyle/>
          <a:p>
            <a:r>
              <a:rPr kumimoji="1" lang="ja-JP" altLang="en-US" sz="2400" b="1" dirty="0">
                <a:latin typeface="+mn-ea"/>
                <a:ea typeface="+mn-ea"/>
              </a:rPr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F18E6-415F-48AD-90EB-BAC28248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10" y="3429000"/>
            <a:ext cx="7548417" cy="826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200" b="1" dirty="0"/>
              <a:t>Tip</a:t>
            </a:r>
            <a:r>
              <a:rPr kumimoji="1" lang="ja-JP" altLang="en-US" sz="1200" b="1" dirty="0"/>
              <a:t>はイーサリアムを使った簡単なアプリです。</a:t>
            </a:r>
            <a:endParaRPr kumimoji="1" lang="en-US" altLang="ja-JP" sz="1200" b="1" dirty="0"/>
          </a:p>
          <a:p>
            <a:pPr marL="0" indent="0">
              <a:buNone/>
            </a:pPr>
            <a:r>
              <a:rPr kumimoji="1" lang="ja-JP" altLang="en-US" sz="1200" b="1" dirty="0"/>
              <a:t>ブロックチェーンを使ったアプリケーションの例として、皆さんに楽しんでいただくために作りました。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08C8C4-66AA-4356-BE99-79973B46DD85}"/>
              </a:ext>
            </a:extLst>
          </p:cNvPr>
          <p:cNvSpPr/>
          <p:nvPr/>
        </p:nvSpPr>
        <p:spPr>
          <a:xfrm>
            <a:off x="0" y="0"/>
            <a:ext cx="12192000" cy="20781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97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D0481-7853-4D7D-9020-25A815F1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55" y="404379"/>
            <a:ext cx="2477654" cy="826366"/>
          </a:xfrm>
        </p:spPr>
        <p:txBody>
          <a:bodyPr>
            <a:normAutofit/>
          </a:bodyPr>
          <a:lstStyle/>
          <a:p>
            <a:r>
              <a:rPr lang="ja-JP" altLang="en-US" sz="2400" b="1" dirty="0">
                <a:latin typeface="+mn-ea"/>
                <a:ea typeface="+mn-ea"/>
              </a:rPr>
              <a:t>アーキテクチャ</a:t>
            </a:r>
            <a:endParaRPr kumimoji="1" lang="ja-JP" altLang="en-US" sz="2400" b="1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F18E6-415F-48AD-90EB-BAC28248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55" y="1295400"/>
            <a:ext cx="7548417" cy="385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200" b="1" dirty="0"/>
              <a:t>フロントエンドとして</a:t>
            </a:r>
            <a:r>
              <a:rPr kumimoji="1" lang="en-US" altLang="ja-JP" sz="1200" b="1" dirty="0"/>
              <a:t>React</a:t>
            </a:r>
            <a:r>
              <a:rPr lang="en-US" altLang="ja-JP" sz="1200" b="1" dirty="0"/>
              <a:t>.js</a:t>
            </a:r>
            <a:r>
              <a:rPr lang="ja-JP" altLang="en-US" sz="1200" b="1" dirty="0"/>
              <a:t>、バックエンドはイーサリアム、接続には</a:t>
            </a:r>
            <a:r>
              <a:rPr lang="en-US" altLang="ja-JP" sz="1200" b="1" dirty="0"/>
              <a:t>infura.io</a:t>
            </a:r>
            <a:r>
              <a:rPr lang="ja-JP" altLang="en-US" sz="1200" b="1" dirty="0"/>
              <a:t>を使用しています。</a:t>
            </a:r>
            <a:endParaRPr kumimoji="1" lang="ja-JP" altLang="en-US" sz="12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08C8C4-66AA-4356-BE99-79973B46DD85}"/>
              </a:ext>
            </a:extLst>
          </p:cNvPr>
          <p:cNvSpPr/>
          <p:nvPr/>
        </p:nvSpPr>
        <p:spPr>
          <a:xfrm>
            <a:off x="0" y="0"/>
            <a:ext cx="1293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DDD6062-800D-4BCD-B63E-E6C3B5B73F20}"/>
              </a:ext>
            </a:extLst>
          </p:cNvPr>
          <p:cNvGrpSpPr/>
          <p:nvPr/>
        </p:nvGrpSpPr>
        <p:grpSpPr>
          <a:xfrm>
            <a:off x="1403185" y="2733669"/>
            <a:ext cx="942120" cy="338400"/>
            <a:chOff x="1403185" y="2733669"/>
            <a:chExt cx="94212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886A1EAF-02BF-42A2-9748-83EC2A2DCEF3}"/>
                    </a:ext>
                  </a:extLst>
                </p14:cNvPr>
                <p14:cNvContentPartPr/>
                <p14:nvPr/>
              </p14:nvContentPartPr>
              <p14:xfrm>
                <a:off x="1403185" y="2745909"/>
                <a:ext cx="36000" cy="32616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886A1EAF-02BF-42A2-9748-83EC2A2DCE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85185" y="2728269"/>
                  <a:ext cx="71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816E4070-9DB1-4951-B521-DDF6345327BE}"/>
                    </a:ext>
                  </a:extLst>
                </p14:cNvPr>
                <p14:cNvContentPartPr/>
                <p14:nvPr/>
              </p14:nvContentPartPr>
              <p14:xfrm>
                <a:off x="1432345" y="2733669"/>
                <a:ext cx="135360" cy="22680"/>
              </p14:xfrm>
            </p:contentPart>
          </mc:Choice>
          <mc:Fallback xmlns=""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816E4070-9DB1-4951-B521-DDF6345327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4705" y="2716029"/>
                  <a:ext cx="171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4B2A7656-D386-48D0-A26F-0E3E78868E6A}"/>
                    </a:ext>
                  </a:extLst>
                </p14:cNvPr>
                <p14:cNvContentPartPr/>
                <p14:nvPr/>
              </p14:nvContentPartPr>
              <p14:xfrm>
                <a:off x="1435225" y="2875869"/>
                <a:ext cx="98280" cy="13680"/>
              </p14:xfrm>
            </p:contentPart>
          </mc:Choice>
          <mc:Fallback xmlns=""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4B2A7656-D386-48D0-A26F-0E3E78868E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17585" y="2858229"/>
                  <a:ext cx="133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インク 13">
                  <a:extLst>
                    <a:ext uri="{FF2B5EF4-FFF2-40B4-BE49-F238E27FC236}">
                      <a16:creationId xmlns:a16="http://schemas.microsoft.com/office/drawing/2014/main" id="{85767C69-3B86-4E1F-A82E-FA3B6B43B3B3}"/>
                    </a:ext>
                  </a:extLst>
                </p14:cNvPr>
                <p14:cNvContentPartPr/>
                <p14:nvPr/>
              </p14:nvContentPartPr>
              <p14:xfrm>
                <a:off x="1643665" y="2919429"/>
                <a:ext cx="94680" cy="138600"/>
              </p14:xfrm>
            </p:contentPart>
          </mc:Choice>
          <mc:Fallback xmlns="">
            <p:pic>
              <p:nvPicPr>
                <p:cNvPr id="14" name="インク 13">
                  <a:extLst>
                    <a:ext uri="{FF2B5EF4-FFF2-40B4-BE49-F238E27FC236}">
                      <a16:creationId xmlns:a16="http://schemas.microsoft.com/office/drawing/2014/main" id="{85767C69-3B86-4E1F-A82E-FA3B6B43B3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6025" y="2901429"/>
                  <a:ext cx="130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ADB2BDCE-BBEE-464A-93E3-DDA49F97D5E2}"/>
                    </a:ext>
                  </a:extLst>
                </p14:cNvPr>
                <p14:cNvContentPartPr/>
                <p14:nvPr/>
              </p14:nvContentPartPr>
              <p14:xfrm>
                <a:off x="1798105" y="2926989"/>
                <a:ext cx="92160" cy="101160"/>
              </p14:xfrm>
            </p:contentPart>
          </mc:Choice>
          <mc:Fallback xmlns=""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ADB2BDCE-BBEE-464A-93E3-DDA49F97D5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0465" y="2909349"/>
                  <a:ext cx="127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67AA3B1E-DA03-46C7-B5BE-911BBDB383D6}"/>
                    </a:ext>
                  </a:extLst>
                </p14:cNvPr>
                <p14:cNvContentPartPr/>
                <p14:nvPr/>
              </p14:nvContentPartPr>
              <p14:xfrm>
                <a:off x="1987105" y="2923749"/>
                <a:ext cx="120960" cy="131040"/>
              </p14:xfrm>
            </p:contentPart>
          </mc:Choice>
          <mc:Fallback xmlns=""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67AA3B1E-DA03-46C7-B5BE-911BBDB383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69105" y="2906109"/>
                  <a:ext cx="156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4EB2AFDC-AC62-48D6-BD99-40BC29384C54}"/>
                    </a:ext>
                  </a:extLst>
                </p14:cNvPr>
                <p14:cNvContentPartPr/>
                <p14:nvPr/>
              </p14:nvContentPartPr>
              <p14:xfrm>
                <a:off x="2193385" y="2890269"/>
                <a:ext cx="151920" cy="15552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4EB2AFDC-AC62-48D6-BD99-40BC29384C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75745" y="2872269"/>
                  <a:ext cx="18756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インク 18">
                <a:extLst>
                  <a:ext uri="{FF2B5EF4-FFF2-40B4-BE49-F238E27FC236}">
                    <a16:creationId xmlns:a16="http://schemas.microsoft.com/office/drawing/2014/main" id="{BCFA3095-5A59-49D5-A957-FE9659A7474E}"/>
                  </a:ext>
                </a:extLst>
              </p14:cNvPr>
              <p14:cNvContentPartPr/>
              <p14:nvPr/>
            </p14:nvContentPartPr>
            <p14:xfrm>
              <a:off x="2511265" y="2949309"/>
              <a:ext cx="111960" cy="7200"/>
            </p14:xfrm>
          </p:contentPart>
        </mc:Choice>
        <mc:Fallback xmlns="">
          <p:pic>
            <p:nvPicPr>
              <p:cNvPr id="19" name="インク 18">
                <a:extLst>
                  <a:ext uri="{FF2B5EF4-FFF2-40B4-BE49-F238E27FC236}">
                    <a16:creationId xmlns:a16="http://schemas.microsoft.com/office/drawing/2014/main" id="{BCFA3095-5A59-49D5-A957-FE9659A747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93265" y="2931669"/>
                <a:ext cx="14760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D7A8D17-DA1E-4559-BD65-06F314C67DA3}"/>
              </a:ext>
            </a:extLst>
          </p:cNvPr>
          <p:cNvGrpSpPr/>
          <p:nvPr/>
        </p:nvGrpSpPr>
        <p:grpSpPr>
          <a:xfrm>
            <a:off x="2805745" y="2676069"/>
            <a:ext cx="569520" cy="376560"/>
            <a:chOff x="2805745" y="2676069"/>
            <a:chExt cx="569520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インク 19">
                  <a:extLst>
                    <a:ext uri="{FF2B5EF4-FFF2-40B4-BE49-F238E27FC236}">
                      <a16:creationId xmlns:a16="http://schemas.microsoft.com/office/drawing/2014/main" id="{55B6F5AC-10C9-4805-B147-A4AE7CF6CCA4}"/>
                    </a:ext>
                  </a:extLst>
                </p14:cNvPr>
                <p14:cNvContentPartPr/>
                <p14:nvPr/>
              </p14:nvContentPartPr>
              <p14:xfrm>
                <a:off x="2805745" y="2890269"/>
                <a:ext cx="146160" cy="162360"/>
              </p14:xfrm>
            </p:contentPart>
          </mc:Choice>
          <mc:Fallback xmlns="">
            <p:pic>
              <p:nvPicPr>
                <p:cNvPr id="20" name="インク 19">
                  <a:extLst>
                    <a:ext uri="{FF2B5EF4-FFF2-40B4-BE49-F238E27FC236}">
                      <a16:creationId xmlns:a16="http://schemas.microsoft.com/office/drawing/2014/main" id="{55B6F5AC-10C9-4805-B147-A4AE7CF6CC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88105" y="2872269"/>
                  <a:ext cx="181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00EF1E66-7899-402D-A17B-64278404F8F4}"/>
                    </a:ext>
                  </a:extLst>
                </p14:cNvPr>
                <p14:cNvContentPartPr/>
                <p14:nvPr/>
              </p14:nvContentPartPr>
              <p14:xfrm>
                <a:off x="3010945" y="2901789"/>
                <a:ext cx="102960" cy="112680"/>
              </p14:xfrm>
            </p:contentPart>
          </mc:Choice>
          <mc:Fallback xmlns=""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00EF1E66-7899-402D-A17B-64278404F8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93305" y="2883789"/>
                  <a:ext cx="138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3A038A93-FA77-472D-94F7-539D362EDC20}"/>
                    </a:ext>
                  </a:extLst>
                </p14:cNvPr>
                <p14:cNvContentPartPr/>
                <p14:nvPr/>
              </p14:nvContentPartPr>
              <p14:xfrm>
                <a:off x="3201385" y="2676069"/>
                <a:ext cx="173880" cy="365400"/>
              </p14:xfrm>
            </p:contentPart>
          </mc:Choice>
          <mc:Fallback xmlns=""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3A038A93-FA77-472D-94F7-539D362EDC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83385" y="2658429"/>
                  <a:ext cx="209520" cy="40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DDBB98B-30FC-4817-B238-126E8152996D}"/>
              </a:ext>
            </a:extLst>
          </p:cNvPr>
          <p:cNvGrpSpPr/>
          <p:nvPr/>
        </p:nvGrpSpPr>
        <p:grpSpPr>
          <a:xfrm>
            <a:off x="1511905" y="3387069"/>
            <a:ext cx="598680" cy="335160"/>
            <a:chOff x="1511905" y="3387069"/>
            <a:chExt cx="59868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CFA8E90E-1D22-467B-AC76-97E07519B996}"/>
                    </a:ext>
                  </a:extLst>
                </p14:cNvPr>
                <p14:cNvContentPartPr/>
                <p14:nvPr/>
              </p14:nvContentPartPr>
              <p14:xfrm>
                <a:off x="1511905" y="3387069"/>
                <a:ext cx="212400" cy="31320"/>
              </p14:xfrm>
            </p:contentPart>
          </mc:Choice>
          <mc:Fallback xmlns=""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CFA8E90E-1D22-467B-AC76-97E07519B9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94265" y="3369429"/>
                  <a:ext cx="248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A402A333-68A0-46F8-9E6A-BDBC232B0432}"/>
                    </a:ext>
                  </a:extLst>
                </p14:cNvPr>
                <p14:cNvContentPartPr/>
                <p14:nvPr/>
              </p14:nvContentPartPr>
              <p14:xfrm>
                <a:off x="1610545" y="3412989"/>
                <a:ext cx="17640" cy="27108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A402A333-68A0-46F8-9E6A-BDBC232B04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92905" y="3395349"/>
                  <a:ext cx="532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17115B7A-9AA9-4834-B24D-D0EB1279EB3A}"/>
                    </a:ext>
                  </a:extLst>
                </p14:cNvPr>
                <p14:cNvContentPartPr/>
                <p14:nvPr/>
              </p14:nvContentPartPr>
              <p14:xfrm>
                <a:off x="1845625" y="3550869"/>
                <a:ext cx="7920" cy="10548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17115B7A-9AA9-4834-B24D-D0EB1279EB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27985" y="3532869"/>
                  <a:ext cx="43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F4CAC3A3-7150-4A0A-B723-0BEFF7283629}"/>
                    </a:ext>
                  </a:extLst>
                </p14:cNvPr>
                <p14:cNvContentPartPr/>
                <p14:nvPr/>
              </p14:nvContentPartPr>
              <p14:xfrm>
                <a:off x="1827625" y="3460149"/>
                <a:ext cx="5400" cy="6480"/>
              </p14:xfrm>
            </p:contentPart>
          </mc:Choice>
          <mc:Fallback xmlns=""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F4CAC3A3-7150-4A0A-B723-0BEFF72836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09625" y="3442509"/>
                  <a:ext cx="41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E0E91D51-45A4-4F12-90ED-B3218EA38D5B}"/>
                    </a:ext>
                  </a:extLst>
                </p14:cNvPr>
                <p14:cNvContentPartPr/>
                <p14:nvPr/>
              </p14:nvContentPartPr>
              <p14:xfrm>
                <a:off x="1980625" y="3484269"/>
                <a:ext cx="129960" cy="237960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E0E91D51-45A4-4F12-90ED-B3218EA38D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62625" y="3466269"/>
                  <a:ext cx="16560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4BB2EE9-880C-45BA-8F68-062A8B4F1E44}"/>
              </a:ext>
            </a:extLst>
          </p:cNvPr>
          <p:cNvGrpSpPr/>
          <p:nvPr/>
        </p:nvGrpSpPr>
        <p:grpSpPr>
          <a:xfrm>
            <a:off x="2439265" y="3382389"/>
            <a:ext cx="1116720" cy="324720"/>
            <a:chOff x="2439265" y="3382389"/>
            <a:chExt cx="111672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F0AF918F-3262-4605-9EC2-D50324ACAB84}"/>
                    </a:ext>
                  </a:extLst>
                </p14:cNvPr>
                <p14:cNvContentPartPr/>
                <p14:nvPr/>
              </p14:nvContentPartPr>
              <p14:xfrm>
                <a:off x="2439265" y="3404349"/>
                <a:ext cx="166320" cy="302760"/>
              </p14:xfrm>
            </p:contentPart>
          </mc:Choice>
          <mc:Fallback xmlns=""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F0AF918F-3262-4605-9EC2-D50324ACAB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21625" y="3386709"/>
                  <a:ext cx="2019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5A6793FE-E997-46E5-BDF8-A30F47CAFD9E}"/>
                    </a:ext>
                  </a:extLst>
                </p14:cNvPr>
                <p14:cNvContentPartPr/>
                <p14:nvPr/>
              </p14:nvContentPartPr>
              <p14:xfrm>
                <a:off x="2743825" y="3382389"/>
                <a:ext cx="24480" cy="315000"/>
              </p14:xfrm>
            </p:contentPart>
          </mc:Choice>
          <mc:Fallback xmlns=""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5A6793FE-E997-46E5-BDF8-A30F47CAFD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26185" y="3364749"/>
                  <a:ext cx="60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E599E68F-A857-43C8-8448-3A4D4FAFEA9A}"/>
                    </a:ext>
                  </a:extLst>
                </p14:cNvPr>
                <p14:cNvContentPartPr/>
                <p14:nvPr/>
              </p14:nvContentPartPr>
              <p14:xfrm>
                <a:off x="2877025" y="3563829"/>
                <a:ext cx="6120" cy="101160"/>
              </p14:xfrm>
            </p:contentPart>
          </mc:Choice>
          <mc:Fallback xmlns=""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E599E68F-A857-43C8-8448-3A4D4FAFEA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59025" y="3546189"/>
                  <a:ext cx="41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EE0D099C-56B3-485F-84E9-0D92E378F9DA}"/>
                    </a:ext>
                  </a:extLst>
                </p14:cNvPr>
                <p14:cNvContentPartPr/>
                <p14:nvPr/>
              </p14:nvContentPartPr>
              <p14:xfrm>
                <a:off x="2883145" y="3480309"/>
                <a:ext cx="1080" cy="2160"/>
              </p14:xfrm>
            </p:contentPart>
          </mc:Choice>
          <mc:Fallback xmlns=""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EE0D099C-56B3-485F-84E9-0D92E378F9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65505" y="3462669"/>
                  <a:ext cx="3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D3EBD836-DA21-4E9E-A194-15212144D21F}"/>
                    </a:ext>
                  </a:extLst>
                </p14:cNvPr>
                <p14:cNvContentPartPr/>
                <p14:nvPr/>
              </p14:nvContentPartPr>
              <p14:xfrm>
                <a:off x="3010225" y="3518469"/>
                <a:ext cx="126720" cy="14436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D3EBD836-DA21-4E9E-A194-15212144D2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92225" y="3500829"/>
                  <a:ext cx="162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093565FA-F894-474E-94EA-315D31F79E40}"/>
                    </a:ext>
                  </a:extLst>
                </p14:cNvPr>
                <p14:cNvContentPartPr/>
                <p14:nvPr/>
              </p14:nvContentPartPr>
              <p14:xfrm>
                <a:off x="3195985" y="3519909"/>
                <a:ext cx="121320" cy="141120"/>
              </p14:xfrm>
            </p:contentPart>
          </mc:Choice>
          <mc:Fallback xmlns=""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093565FA-F894-474E-94EA-315D31F79E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77985" y="3502269"/>
                  <a:ext cx="156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DBF1D671-E217-4DAA-9942-1F9D84A56A17}"/>
                    </a:ext>
                  </a:extLst>
                </p14:cNvPr>
                <p14:cNvContentPartPr/>
                <p14:nvPr/>
              </p14:nvContentPartPr>
              <p14:xfrm>
                <a:off x="3370585" y="3533229"/>
                <a:ext cx="116640" cy="17280"/>
              </p14:xfrm>
            </p:contentPart>
          </mc:Choice>
          <mc:Fallback xmlns=""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DBF1D671-E217-4DAA-9942-1F9D84A56A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52945" y="3515229"/>
                  <a:ext cx="152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67C0DFED-5482-404B-94FE-DC3CD119928E}"/>
                    </a:ext>
                  </a:extLst>
                </p14:cNvPr>
                <p14:cNvContentPartPr/>
                <p14:nvPr/>
              </p14:nvContentPartPr>
              <p14:xfrm>
                <a:off x="3389665" y="3508029"/>
                <a:ext cx="166320" cy="176760"/>
              </p14:xfrm>
            </p:contentPart>
          </mc:Choice>
          <mc:Fallback xmlns=""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67C0DFED-5482-404B-94FE-DC3CD119928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71665" y="3490029"/>
                  <a:ext cx="20196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8A4063F7-36FB-49C7-93BA-E6E578378147}"/>
              </a:ext>
            </a:extLst>
          </p:cNvPr>
          <p:cNvGrpSpPr/>
          <p:nvPr/>
        </p:nvGrpSpPr>
        <p:grpSpPr>
          <a:xfrm>
            <a:off x="1485265" y="4065309"/>
            <a:ext cx="1688760" cy="1502640"/>
            <a:chOff x="1485265" y="4065309"/>
            <a:chExt cx="1688760" cy="150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7E3603E6-A35C-4594-9078-DA81C577E2AD}"/>
                    </a:ext>
                  </a:extLst>
                </p14:cNvPr>
                <p14:cNvContentPartPr/>
                <p14:nvPr/>
              </p14:nvContentPartPr>
              <p14:xfrm>
                <a:off x="1485265" y="4065309"/>
                <a:ext cx="60120" cy="1442520"/>
              </p14:xfrm>
            </p:contentPart>
          </mc:Choice>
          <mc:Fallback xmlns=""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7E3603E6-A35C-4594-9078-DA81C577E2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67265" y="4047669"/>
                  <a:ext cx="95760" cy="14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2A6B2659-5FE2-4135-B6AB-B2A4EBFB60D8}"/>
                    </a:ext>
                  </a:extLst>
                </p14:cNvPr>
                <p14:cNvContentPartPr/>
                <p14:nvPr/>
              </p14:nvContentPartPr>
              <p14:xfrm>
                <a:off x="1614865" y="4068549"/>
                <a:ext cx="1503360" cy="39600"/>
              </p14:xfrm>
            </p:contentPart>
          </mc:Choice>
          <mc:Fallback xmlns=""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2A6B2659-5FE2-4135-B6AB-B2A4EBFB60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97225" y="4050549"/>
                  <a:ext cx="1539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05CDB98A-8C0A-4833-8B91-3A630675B995}"/>
                    </a:ext>
                  </a:extLst>
                </p14:cNvPr>
                <p14:cNvContentPartPr/>
                <p14:nvPr/>
              </p14:nvContentPartPr>
              <p14:xfrm>
                <a:off x="3117505" y="4096269"/>
                <a:ext cx="56520" cy="1369080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05CDB98A-8C0A-4833-8B91-3A630675B9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99505" y="4078269"/>
                  <a:ext cx="92160" cy="14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インク 42">
                  <a:extLst>
                    <a:ext uri="{FF2B5EF4-FFF2-40B4-BE49-F238E27FC236}">
                      <a16:creationId xmlns:a16="http://schemas.microsoft.com/office/drawing/2014/main" id="{2AD0596D-8E35-4923-B75B-0CC51E674D62}"/>
                    </a:ext>
                  </a:extLst>
                </p14:cNvPr>
                <p14:cNvContentPartPr/>
                <p14:nvPr/>
              </p14:nvContentPartPr>
              <p14:xfrm>
                <a:off x="1597225" y="5489109"/>
                <a:ext cx="1506960" cy="78840"/>
              </p14:xfrm>
            </p:contentPart>
          </mc:Choice>
          <mc:Fallback xmlns="">
            <p:pic>
              <p:nvPicPr>
                <p:cNvPr id="43" name="インク 42">
                  <a:extLst>
                    <a:ext uri="{FF2B5EF4-FFF2-40B4-BE49-F238E27FC236}">
                      <a16:creationId xmlns:a16="http://schemas.microsoft.com/office/drawing/2014/main" id="{2AD0596D-8E35-4923-B75B-0CC51E674D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79225" y="5471469"/>
                  <a:ext cx="1542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55AA17D9-9DD4-475F-87AB-123A9C3D70C2}"/>
                    </a:ext>
                  </a:extLst>
                </p14:cNvPr>
                <p14:cNvContentPartPr/>
                <p14:nvPr/>
              </p14:nvContentPartPr>
              <p14:xfrm>
                <a:off x="1624585" y="4261509"/>
                <a:ext cx="165600" cy="159120"/>
              </p14:xfrm>
            </p:contentPart>
          </mc:Choice>
          <mc:Fallback xmlns=""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55AA17D9-9DD4-475F-87AB-123A9C3D70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6945" y="4243509"/>
                  <a:ext cx="2012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ACFEC16C-AF31-4CFE-8847-0541E53A3E2B}"/>
              </a:ext>
            </a:extLst>
          </p:cNvPr>
          <p:cNvGrpSpPr/>
          <p:nvPr/>
        </p:nvGrpSpPr>
        <p:grpSpPr>
          <a:xfrm>
            <a:off x="1860025" y="4245669"/>
            <a:ext cx="750600" cy="186120"/>
            <a:chOff x="1860025" y="4245669"/>
            <a:chExt cx="75060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2348B9A8-CDF3-465F-9006-F2402A81FB50}"/>
                    </a:ext>
                  </a:extLst>
                </p14:cNvPr>
                <p14:cNvContentPartPr/>
                <p14:nvPr/>
              </p14:nvContentPartPr>
              <p14:xfrm>
                <a:off x="1860025" y="4245669"/>
                <a:ext cx="77040" cy="18612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2348B9A8-CDF3-465F-9006-F2402A81FB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42385" y="4227669"/>
                  <a:ext cx="112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250A4E8A-7524-4C5B-853A-0EB2EA80CB6B}"/>
                    </a:ext>
                  </a:extLst>
                </p14:cNvPr>
                <p14:cNvContentPartPr/>
                <p14:nvPr/>
              </p14:nvContentPartPr>
              <p14:xfrm>
                <a:off x="1995025" y="4297149"/>
                <a:ext cx="118800" cy="111240"/>
              </p14:xfrm>
            </p:contentPart>
          </mc:Choice>
          <mc:Fallback xmlns=""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250A4E8A-7524-4C5B-853A-0EB2EA80CB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77385" y="4279509"/>
                  <a:ext cx="154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0DD07FC2-2F8A-4A46-83EF-A121C24BD299}"/>
                    </a:ext>
                  </a:extLst>
                </p14:cNvPr>
                <p14:cNvContentPartPr/>
                <p14:nvPr/>
              </p14:nvContentPartPr>
              <p14:xfrm>
                <a:off x="2141545" y="4323069"/>
                <a:ext cx="120960" cy="10800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0DD07FC2-2F8A-4A46-83EF-A121C24BD2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23545" y="4305069"/>
                  <a:ext cx="156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9F0F2D72-B289-4C26-8F49-238B321D258A}"/>
                    </a:ext>
                  </a:extLst>
                </p14:cNvPr>
                <p14:cNvContentPartPr/>
                <p14:nvPr/>
              </p14:nvContentPartPr>
              <p14:xfrm>
                <a:off x="2307145" y="4319829"/>
                <a:ext cx="148320" cy="10476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9F0F2D72-B289-4C26-8F49-238B321D258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89505" y="4301829"/>
                  <a:ext cx="183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E030ACFA-46F8-4EB4-A300-546E4962544F}"/>
                    </a:ext>
                  </a:extLst>
                </p14:cNvPr>
                <p14:cNvContentPartPr/>
                <p14:nvPr/>
              </p14:nvContentPartPr>
              <p14:xfrm>
                <a:off x="2501185" y="4310829"/>
                <a:ext cx="109440" cy="120600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E030ACFA-46F8-4EB4-A300-546E4962544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83185" y="4293189"/>
                  <a:ext cx="1450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D02E409-7829-4486-8CCC-A780C2B7503E}"/>
              </a:ext>
            </a:extLst>
          </p:cNvPr>
          <p:cNvGrpSpPr/>
          <p:nvPr/>
        </p:nvGrpSpPr>
        <p:grpSpPr>
          <a:xfrm>
            <a:off x="1973425" y="4711149"/>
            <a:ext cx="535680" cy="204480"/>
            <a:chOff x="1973425" y="4711149"/>
            <a:chExt cx="53568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8E1C7F1E-49D3-4CC6-A336-7309740D392B}"/>
                    </a:ext>
                  </a:extLst>
                </p14:cNvPr>
                <p14:cNvContentPartPr/>
                <p14:nvPr/>
              </p14:nvContentPartPr>
              <p14:xfrm>
                <a:off x="1973425" y="4711149"/>
                <a:ext cx="535680" cy="38160"/>
              </p14:xfrm>
            </p:contentPart>
          </mc:Choice>
          <mc:Fallback xmlns=""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8E1C7F1E-49D3-4CC6-A336-7309740D39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55785" y="4693509"/>
                  <a:ext cx="571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687CAE5F-1459-4F7E-8FE0-32BB6A67DA24}"/>
                    </a:ext>
                  </a:extLst>
                </p14:cNvPr>
                <p14:cNvContentPartPr/>
                <p14:nvPr/>
              </p14:nvContentPartPr>
              <p14:xfrm>
                <a:off x="2006905" y="4865949"/>
                <a:ext cx="498240" cy="4968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687CAE5F-1459-4F7E-8FE0-32BB6A67DA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265" y="4847949"/>
                  <a:ext cx="53388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インク 56">
                <a:extLst>
                  <a:ext uri="{FF2B5EF4-FFF2-40B4-BE49-F238E27FC236}">
                    <a16:creationId xmlns:a16="http://schemas.microsoft.com/office/drawing/2014/main" id="{F93BAD00-A04E-472D-AA06-88D9A159420F}"/>
                  </a:ext>
                </a:extLst>
              </p14:cNvPr>
              <p14:cNvContentPartPr/>
              <p14:nvPr/>
            </p14:nvContentPartPr>
            <p14:xfrm>
              <a:off x="1977745" y="5080869"/>
              <a:ext cx="463680" cy="54360"/>
            </p14:xfrm>
          </p:contentPart>
        </mc:Choice>
        <mc:Fallback xmlns="">
          <p:pic>
            <p:nvPicPr>
              <p:cNvPr id="57" name="インク 56">
                <a:extLst>
                  <a:ext uri="{FF2B5EF4-FFF2-40B4-BE49-F238E27FC236}">
                    <a16:creationId xmlns:a16="http://schemas.microsoft.com/office/drawing/2014/main" id="{F93BAD00-A04E-472D-AA06-88D9A159420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959745" y="5063229"/>
                <a:ext cx="49932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22BF87B9-C5FC-4786-8DC1-03463ABC136C}"/>
              </a:ext>
            </a:extLst>
          </p:cNvPr>
          <p:cNvGrpSpPr/>
          <p:nvPr/>
        </p:nvGrpSpPr>
        <p:grpSpPr>
          <a:xfrm>
            <a:off x="1713145" y="5979069"/>
            <a:ext cx="339120" cy="418680"/>
            <a:chOff x="1713145" y="5979069"/>
            <a:chExt cx="33912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インク 58">
                  <a:extLst>
                    <a:ext uri="{FF2B5EF4-FFF2-40B4-BE49-F238E27FC236}">
                      <a16:creationId xmlns:a16="http://schemas.microsoft.com/office/drawing/2014/main" id="{C293AA76-AE31-4F3D-AA4C-D29E9DF97A54}"/>
                    </a:ext>
                  </a:extLst>
                </p14:cNvPr>
                <p14:cNvContentPartPr/>
                <p14:nvPr/>
              </p14:nvContentPartPr>
              <p14:xfrm>
                <a:off x="1713145" y="5979069"/>
                <a:ext cx="119880" cy="214200"/>
              </p14:xfrm>
            </p:contentPart>
          </mc:Choice>
          <mc:Fallback xmlns="">
            <p:pic>
              <p:nvPicPr>
                <p:cNvPr id="59" name="インク 58">
                  <a:extLst>
                    <a:ext uri="{FF2B5EF4-FFF2-40B4-BE49-F238E27FC236}">
                      <a16:creationId xmlns:a16="http://schemas.microsoft.com/office/drawing/2014/main" id="{C293AA76-AE31-4F3D-AA4C-D29E9DF97A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95505" y="5961429"/>
                  <a:ext cx="155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14668778-1C60-462F-8843-95E04863D332}"/>
                    </a:ext>
                  </a:extLst>
                </p14:cNvPr>
                <p14:cNvContentPartPr/>
                <p14:nvPr/>
              </p14:nvContentPartPr>
              <p14:xfrm>
                <a:off x="1919785" y="6036309"/>
                <a:ext cx="132480" cy="361440"/>
              </p14:xfrm>
            </p:contentPart>
          </mc:Choice>
          <mc:Fallback xmlns=""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14668778-1C60-462F-8843-95E04863D33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01785" y="6018309"/>
                  <a:ext cx="168120" cy="39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694E7A97-34E3-4453-ACD4-4B43AFA68885}"/>
              </a:ext>
            </a:extLst>
          </p:cNvPr>
          <p:cNvGrpSpPr/>
          <p:nvPr/>
        </p:nvGrpSpPr>
        <p:grpSpPr>
          <a:xfrm>
            <a:off x="2384905" y="5910669"/>
            <a:ext cx="1456560" cy="378720"/>
            <a:chOff x="2384905" y="5910669"/>
            <a:chExt cx="145656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7DED2221-729F-4355-BAD7-4C94CA10AD1E}"/>
                    </a:ext>
                  </a:extLst>
                </p14:cNvPr>
                <p14:cNvContentPartPr/>
                <p14:nvPr/>
              </p14:nvContentPartPr>
              <p14:xfrm>
                <a:off x="2384905" y="5910669"/>
                <a:ext cx="7560" cy="290520"/>
              </p14:xfrm>
            </p:contentPart>
          </mc:Choice>
          <mc:Fallback xmlns=""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7DED2221-729F-4355-BAD7-4C94CA10AD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66905" y="5893029"/>
                  <a:ext cx="432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04C2F8A5-4E09-4608-BFBC-96F934EEA466}"/>
                    </a:ext>
                  </a:extLst>
                </p14:cNvPr>
                <p14:cNvContentPartPr/>
                <p14:nvPr/>
              </p14:nvContentPartPr>
              <p14:xfrm>
                <a:off x="2393905" y="5934069"/>
                <a:ext cx="106920" cy="160920"/>
              </p14:xfrm>
            </p:contentPart>
          </mc:Choice>
          <mc:Fallback xmlns=""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04C2F8A5-4E09-4608-BFBC-96F934EEA4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75905" y="5916069"/>
                  <a:ext cx="142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3264CE86-2FF3-4A70-A859-D2CA1727AA93}"/>
                    </a:ext>
                  </a:extLst>
                </p14:cNvPr>
                <p14:cNvContentPartPr/>
                <p14:nvPr/>
              </p14:nvContentPartPr>
              <p14:xfrm>
                <a:off x="2438545" y="6109749"/>
                <a:ext cx="81720" cy="74160"/>
              </p14:xfrm>
            </p:contentPart>
          </mc:Choice>
          <mc:Fallback xmlns=""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3264CE86-2FF3-4A70-A859-D2CA1727AA9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20545" y="6092109"/>
                  <a:ext cx="117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11C728A0-1A35-4DDC-A05F-75904446B5CC}"/>
                    </a:ext>
                  </a:extLst>
                </p14:cNvPr>
                <p14:cNvContentPartPr/>
                <p14:nvPr/>
              </p14:nvContentPartPr>
              <p14:xfrm>
                <a:off x="2579665" y="6058989"/>
                <a:ext cx="107280" cy="106560"/>
              </p14:xfrm>
            </p:contentPart>
          </mc:Choice>
          <mc:Fallback xmlns=""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11C728A0-1A35-4DDC-A05F-75904446B5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62025" y="6041349"/>
                  <a:ext cx="142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45B8AD28-1C64-499D-B5A3-5494A9D99F7C}"/>
                    </a:ext>
                  </a:extLst>
                </p14:cNvPr>
                <p14:cNvContentPartPr/>
                <p14:nvPr/>
              </p14:nvContentPartPr>
              <p14:xfrm>
                <a:off x="2779465" y="6051429"/>
                <a:ext cx="135360" cy="107640"/>
              </p14:xfrm>
            </p:contentPart>
          </mc:Choice>
          <mc:Fallback xmlns=""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45B8AD28-1C64-499D-B5A3-5494A9D99F7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61465" y="6033789"/>
                  <a:ext cx="171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FD7801C8-2274-47F0-8768-EC2840D2C051}"/>
                    </a:ext>
                  </a:extLst>
                </p14:cNvPr>
                <p14:cNvContentPartPr/>
                <p14:nvPr/>
              </p14:nvContentPartPr>
              <p14:xfrm>
                <a:off x="2978545" y="6063309"/>
                <a:ext cx="97560" cy="102960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FD7801C8-2274-47F0-8768-EC2840D2C0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60905" y="6045669"/>
                  <a:ext cx="133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5F76EFB5-44F2-4A8B-8E36-1F5B7022B368}"/>
                    </a:ext>
                  </a:extLst>
                </p14:cNvPr>
                <p14:cNvContentPartPr/>
                <p14:nvPr/>
              </p14:nvContentPartPr>
              <p14:xfrm>
                <a:off x="3136585" y="6056469"/>
                <a:ext cx="98640" cy="24120"/>
              </p14:xfrm>
            </p:contentPart>
          </mc:Choice>
          <mc:Fallback xmlns=""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5F76EFB5-44F2-4A8B-8E36-1F5B7022B3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18945" y="6038829"/>
                  <a:ext cx="134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FE06BF13-EF16-400C-A5D4-9AC029068367}"/>
                    </a:ext>
                  </a:extLst>
                </p14:cNvPr>
                <p14:cNvContentPartPr/>
                <p14:nvPr/>
              </p14:nvContentPartPr>
              <p14:xfrm>
                <a:off x="3163945" y="6038469"/>
                <a:ext cx="116640" cy="145080"/>
              </p14:xfrm>
            </p:contentPart>
          </mc:Choice>
          <mc:Fallback xmlns=""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FE06BF13-EF16-400C-A5D4-9AC02906836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46305" y="6020829"/>
                  <a:ext cx="152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インク 69">
                  <a:extLst>
                    <a:ext uri="{FF2B5EF4-FFF2-40B4-BE49-F238E27FC236}">
                      <a16:creationId xmlns:a16="http://schemas.microsoft.com/office/drawing/2014/main" id="{9DFCBE39-5520-4696-AA3A-7D8F71F13D34}"/>
                    </a:ext>
                  </a:extLst>
                </p14:cNvPr>
                <p14:cNvContentPartPr/>
                <p14:nvPr/>
              </p14:nvContentPartPr>
              <p14:xfrm>
                <a:off x="3408385" y="6134229"/>
                <a:ext cx="10800" cy="2880"/>
              </p14:xfrm>
            </p:contentPart>
          </mc:Choice>
          <mc:Fallback xmlns="">
            <p:pic>
              <p:nvPicPr>
                <p:cNvPr id="70" name="インク 69">
                  <a:extLst>
                    <a:ext uri="{FF2B5EF4-FFF2-40B4-BE49-F238E27FC236}">
                      <a16:creationId xmlns:a16="http://schemas.microsoft.com/office/drawing/2014/main" id="{9DFCBE39-5520-4696-AA3A-7D8F71F13D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90385" y="6116589"/>
                  <a:ext cx="46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E3AE5D88-A090-4457-9AB3-0FC88609D836}"/>
                    </a:ext>
                  </a:extLst>
                </p14:cNvPr>
                <p14:cNvContentPartPr/>
                <p14:nvPr/>
              </p14:nvContentPartPr>
              <p14:xfrm>
                <a:off x="3474985" y="6035229"/>
                <a:ext cx="158040" cy="254160"/>
              </p14:xfrm>
            </p:contentPart>
          </mc:Choice>
          <mc:Fallback xmlns=""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E3AE5D88-A090-4457-9AB3-0FC88609D8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57345" y="6017229"/>
                  <a:ext cx="1936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F00DAB5D-06BE-4333-AF0C-D8BB377DFB7E}"/>
                    </a:ext>
                  </a:extLst>
                </p14:cNvPr>
                <p14:cNvContentPartPr/>
                <p14:nvPr/>
              </p14:nvContentPartPr>
              <p14:xfrm>
                <a:off x="3565345" y="5931549"/>
                <a:ext cx="4680" cy="6480"/>
              </p14:xfrm>
            </p:contentPart>
          </mc:Choice>
          <mc:Fallback xmlns=""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F00DAB5D-06BE-4333-AF0C-D8BB377DFB7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47345" y="5913549"/>
                  <a:ext cx="40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2ECDB81C-E9CC-4BD7-BCB0-C6E6354745D8}"/>
                    </a:ext>
                  </a:extLst>
                </p14:cNvPr>
                <p14:cNvContentPartPr/>
                <p14:nvPr/>
              </p14:nvContentPartPr>
              <p14:xfrm>
                <a:off x="3713305" y="6013989"/>
                <a:ext cx="128160" cy="169560"/>
              </p14:xfrm>
            </p:contentPart>
          </mc:Choice>
          <mc:Fallback xmlns=""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2ECDB81C-E9CC-4BD7-BCB0-C6E6354745D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95665" y="5996349"/>
                  <a:ext cx="16380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7" name="インク 76">
                <a:extLst>
                  <a:ext uri="{FF2B5EF4-FFF2-40B4-BE49-F238E27FC236}">
                    <a16:creationId xmlns:a16="http://schemas.microsoft.com/office/drawing/2014/main" id="{2FCAC111-B3D8-4C2E-8B0D-C40A9141763F}"/>
                  </a:ext>
                </a:extLst>
              </p14:cNvPr>
              <p14:cNvContentPartPr/>
              <p14:nvPr/>
            </p14:nvContentPartPr>
            <p14:xfrm>
              <a:off x="5433385" y="4005549"/>
              <a:ext cx="6480" cy="224280"/>
            </p14:xfrm>
          </p:contentPart>
        </mc:Choice>
        <mc:Fallback xmlns="">
          <p:pic>
            <p:nvPicPr>
              <p:cNvPr id="77" name="インク 76">
                <a:extLst>
                  <a:ext uri="{FF2B5EF4-FFF2-40B4-BE49-F238E27FC236}">
                    <a16:creationId xmlns:a16="http://schemas.microsoft.com/office/drawing/2014/main" id="{2FCAC111-B3D8-4C2E-8B0D-C40A914176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15745" y="3987909"/>
                <a:ext cx="421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7" name="インク 96">
                <a:extLst>
                  <a:ext uri="{FF2B5EF4-FFF2-40B4-BE49-F238E27FC236}">
                    <a16:creationId xmlns:a16="http://schemas.microsoft.com/office/drawing/2014/main" id="{5BC231D5-2765-4E2D-91D8-C234618D74FB}"/>
                  </a:ext>
                </a:extLst>
              </p14:cNvPr>
              <p14:cNvContentPartPr/>
              <p14:nvPr/>
            </p14:nvContentPartPr>
            <p14:xfrm>
              <a:off x="6003265" y="3375909"/>
              <a:ext cx="375840" cy="85680"/>
            </p14:xfrm>
          </p:contentPart>
        </mc:Choice>
        <mc:Fallback xmlns="">
          <p:pic>
            <p:nvPicPr>
              <p:cNvPr id="97" name="インク 96">
                <a:extLst>
                  <a:ext uri="{FF2B5EF4-FFF2-40B4-BE49-F238E27FC236}">
                    <a16:creationId xmlns:a16="http://schemas.microsoft.com/office/drawing/2014/main" id="{5BC231D5-2765-4E2D-91D8-C234618D74F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85265" y="3358269"/>
                <a:ext cx="41148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F848DD01-E55F-460A-B326-148DD05F5B2B}"/>
              </a:ext>
            </a:extLst>
          </p:cNvPr>
          <p:cNvGrpSpPr/>
          <p:nvPr/>
        </p:nvGrpSpPr>
        <p:grpSpPr>
          <a:xfrm>
            <a:off x="5434825" y="3858309"/>
            <a:ext cx="1523880" cy="347760"/>
            <a:chOff x="5434825" y="3858309"/>
            <a:chExt cx="1523880" cy="3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インク 77">
                  <a:extLst>
                    <a:ext uri="{FF2B5EF4-FFF2-40B4-BE49-F238E27FC236}">
                      <a16:creationId xmlns:a16="http://schemas.microsoft.com/office/drawing/2014/main" id="{64CABA53-8D6C-49E0-BA56-F0F2C2395265}"/>
                    </a:ext>
                  </a:extLst>
                </p14:cNvPr>
                <p14:cNvContentPartPr/>
                <p14:nvPr/>
              </p14:nvContentPartPr>
              <p14:xfrm>
                <a:off x="5434825" y="3909429"/>
                <a:ext cx="2160" cy="4680"/>
              </p14:xfrm>
            </p:contentPart>
          </mc:Choice>
          <mc:Fallback xmlns="">
            <p:pic>
              <p:nvPicPr>
                <p:cNvPr id="78" name="インク 77">
                  <a:extLst>
                    <a:ext uri="{FF2B5EF4-FFF2-40B4-BE49-F238E27FC236}">
                      <a16:creationId xmlns:a16="http://schemas.microsoft.com/office/drawing/2014/main" id="{64CABA53-8D6C-49E0-BA56-F0F2C23952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17185" y="3891789"/>
                  <a:ext cx="37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39F2D151-575C-4CF2-8649-EB20A1664407}"/>
                    </a:ext>
                  </a:extLst>
                </p14:cNvPr>
                <p14:cNvContentPartPr/>
                <p14:nvPr/>
              </p14:nvContentPartPr>
              <p14:xfrm>
                <a:off x="5523385" y="4000509"/>
                <a:ext cx="99360" cy="148680"/>
              </p14:xfrm>
            </p:contentPart>
          </mc:Choice>
          <mc:Fallback xmlns=""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39F2D151-575C-4CF2-8649-EB20A16644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05745" y="3982869"/>
                  <a:ext cx="135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8BDE5B17-1E98-4D7A-AD0E-19E8A8E20223}"/>
                    </a:ext>
                  </a:extLst>
                </p14:cNvPr>
                <p14:cNvContentPartPr/>
                <p14:nvPr/>
              </p14:nvContentPartPr>
              <p14:xfrm>
                <a:off x="5730385" y="3858309"/>
                <a:ext cx="105120" cy="307080"/>
              </p14:xfrm>
            </p:contentPart>
          </mc:Choice>
          <mc:Fallback xmlns=""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8BDE5B17-1E98-4D7A-AD0E-19E8A8E202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12385" y="3840309"/>
                  <a:ext cx="1407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インク 80">
                  <a:extLst>
                    <a:ext uri="{FF2B5EF4-FFF2-40B4-BE49-F238E27FC236}">
                      <a16:creationId xmlns:a16="http://schemas.microsoft.com/office/drawing/2014/main" id="{8892A304-74BA-47B1-AADC-7BA460A892FB}"/>
                    </a:ext>
                  </a:extLst>
                </p14:cNvPr>
                <p14:cNvContentPartPr/>
                <p14:nvPr/>
              </p14:nvContentPartPr>
              <p14:xfrm>
                <a:off x="5684305" y="4059189"/>
                <a:ext cx="137880" cy="4680"/>
              </p14:xfrm>
            </p:contentPart>
          </mc:Choice>
          <mc:Fallback xmlns="">
            <p:pic>
              <p:nvPicPr>
                <p:cNvPr id="81" name="インク 80">
                  <a:extLst>
                    <a:ext uri="{FF2B5EF4-FFF2-40B4-BE49-F238E27FC236}">
                      <a16:creationId xmlns:a16="http://schemas.microsoft.com/office/drawing/2014/main" id="{8892A304-74BA-47B1-AADC-7BA460A892F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66305" y="4041189"/>
                  <a:ext cx="173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インク 82">
                  <a:extLst>
                    <a:ext uri="{FF2B5EF4-FFF2-40B4-BE49-F238E27FC236}">
                      <a16:creationId xmlns:a16="http://schemas.microsoft.com/office/drawing/2014/main" id="{70C46A66-7DF3-4EB6-93E0-BCF27C1049FA}"/>
                    </a:ext>
                  </a:extLst>
                </p14:cNvPr>
                <p14:cNvContentPartPr/>
                <p14:nvPr/>
              </p14:nvContentPartPr>
              <p14:xfrm>
                <a:off x="5913265" y="4007349"/>
                <a:ext cx="104040" cy="198720"/>
              </p14:xfrm>
            </p:contentPart>
          </mc:Choice>
          <mc:Fallback xmlns="">
            <p:pic>
              <p:nvPicPr>
                <p:cNvPr id="83" name="インク 82">
                  <a:extLst>
                    <a:ext uri="{FF2B5EF4-FFF2-40B4-BE49-F238E27FC236}">
                      <a16:creationId xmlns:a16="http://schemas.microsoft.com/office/drawing/2014/main" id="{70C46A66-7DF3-4EB6-93E0-BCF27C1049F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95625" y="3989709"/>
                  <a:ext cx="1396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4" name="インク 83">
                  <a:extLst>
                    <a:ext uri="{FF2B5EF4-FFF2-40B4-BE49-F238E27FC236}">
                      <a16:creationId xmlns:a16="http://schemas.microsoft.com/office/drawing/2014/main" id="{2E06AE9B-233B-4F6F-9046-E4813958215F}"/>
                    </a:ext>
                  </a:extLst>
                </p14:cNvPr>
                <p14:cNvContentPartPr/>
                <p14:nvPr/>
              </p14:nvContentPartPr>
              <p14:xfrm>
                <a:off x="6093985" y="4006989"/>
                <a:ext cx="126360" cy="142920"/>
              </p14:xfrm>
            </p:contentPart>
          </mc:Choice>
          <mc:Fallback xmlns="">
            <p:pic>
              <p:nvPicPr>
                <p:cNvPr id="84" name="インク 83">
                  <a:extLst>
                    <a:ext uri="{FF2B5EF4-FFF2-40B4-BE49-F238E27FC236}">
                      <a16:creationId xmlns:a16="http://schemas.microsoft.com/office/drawing/2014/main" id="{2E06AE9B-233B-4F6F-9046-E4813958215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76345" y="3988989"/>
                  <a:ext cx="162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3C8C5F21-C5D2-4C2C-8828-BAF0B1D98E48}"/>
                    </a:ext>
                  </a:extLst>
                </p14:cNvPr>
                <p14:cNvContentPartPr/>
                <p14:nvPr/>
              </p14:nvContentPartPr>
              <p14:xfrm>
                <a:off x="6243385" y="4023549"/>
                <a:ext cx="156240" cy="136440"/>
              </p14:xfrm>
            </p:contentPart>
          </mc:Choice>
          <mc:Fallback xmlns=""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3C8C5F21-C5D2-4C2C-8828-BAF0B1D98E4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5385" y="4005909"/>
                  <a:ext cx="191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6" name="インク 85">
                  <a:extLst>
                    <a:ext uri="{FF2B5EF4-FFF2-40B4-BE49-F238E27FC236}">
                      <a16:creationId xmlns:a16="http://schemas.microsoft.com/office/drawing/2014/main" id="{74381F8F-EBE3-45FE-A180-46467FD6D867}"/>
                    </a:ext>
                  </a:extLst>
                </p14:cNvPr>
                <p14:cNvContentPartPr/>
                <p14:nvPr/>
              </p14:nvContentPartPr>
              <p14:xfrm>
                <a:off x="6537505" y="4148829"/>
                <a:ext cx="5040" cy="1800"/>
              </p14:xfrm>
            </p:contentPart>
          </mc:Choice>
          <mc:Fallback xmlns="">
            <p:pic>
              <p:nvPicPr>
                <p:cNvPr id="86" name="インク 85">
                  <a:extLst>
                    <a:ext uri="{FF2B5EF4-FFF2-40B4-BE49-F238E27FC236}">
                      <a16:creationId xmlns:a16="http://schemas.microsoft.com/office/drawing/2014/main" id="{74381F8F-EBE3-45FE-A180-46467FD6D8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19505" y="4130829"/>
                  <a:ext cx="40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CF0DBAAE-9BAF-4E3D-B491-54CED0EF13B1}"/>
                    </a:ext>
                  </a:extLst>
                </p14:cNvPr>
                <p14:cNvContentPartPr/>
                <p14:nvPr/>
              </p14:nvContentPartPr>
              <p14:xfrm>
                <a:off x="6678985" y="4003029"/>
                <a:ext cx="7920" cy="154440"/>
              </p14:xfrm>
            </p:contentPart>
          </mc:Choice>
          <mc:Fallback xmlns=""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CF0DBAAE-9BAF-4E3D-B491-54CED0EF13B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61345" y="3985389"/>
                  <a:ext cx="43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F5F7DB8C-6904-406D-A418-364CFF1447C8}"/>
                    </a:ext>
                  </a:extLst>
                </p14:cNvPr>
                <p14:cNvContentPartPr/>
                <p14:nvPr/>
              </p14:nvContentPartPr>
              <p14:xfrm>
                <a:off x="6686905" y="3916989"/>
                <a:ext cx="2160" cy="2880"/>
              </p14:xfrm>
            </p:contentPart>
          </mc:Choice>
          <mc:Fallback xmlns=""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F5F7DB8C-6904-406D-A418-364CFF1447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68905" y="3899349"/>
                  <a:ext cx="37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インク 90">
                  <a:extLst>
                    <a:ext uri="{FF2B5EF4-FFF2-40B4-BE49-F238E27FC236}">
                      <a16:creationId xmlns:a16="http://schemas.microsoft.com/office/drawing/2014/main" id="{0D0063C5-DC4F-4CB4-B6BC-55A7BF0FF9DD}"/>
                    </a:ext>
                  </a:extLst>
                </p14:cNvPr>
                <p14:cNvContentPartPr/>
                <p14:nvPr/>
              </p14:nvContentPartPr>
              <p14:xfrm>
                <a:off x="6796705" y="3998349"/>
                <a:ext cx="162000" cy="145800"/>
              </p14:xfrm>
            </p:contentPart>
          </mc:Choice>
          <mc:Fallback xmlns="">
            <p:pic>
              <p:nvPicPr>
                <p:cNvPr id="91" name="インク 90">
                  <a:extLst>
                    <a:ext uri="{FF2B5EF4-FFF2-40B4-BE49-F238E27FC236}">
                      <a16:creationId xmlns:a16="http://schemas.microsoft.com/office/drawing/2014/main" id="{0D0063C5-DC4F-4CB4-B6BC-55A7BF0FF9D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79065" y="3980709"/>
                  <a:ext cx="19764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13625DB4-7362-4F77-9734-DBDDF23EDCA3}"/>
              </a:ext>
            </a:extLst>
          </p:cNvPr>
          <p:cNvGrpSpPr/>
          <p:nvPr/>
        </p:nvGrpSpPr>
        <p:grpSpPr>
          <a:xfrm>
            <a:off x="5100025" y="2827269"/>
            <a:ext cx="2408760" cy="1699560"/>
            <a:chOff x="5100025" y="2827269"/>
            <a:chExt cx="2408760" cy="169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F55B1145-9AE9-41DB-B531-DF4948C80104}"/>
                    </a:ext>
                  </a:extLst>
                </p14:cNvPr>
                <p14:cNvContentPartPr/>
                <p14:nvPr/>
              </p14:nvContentPartPr>
              <p14:xfrm>
                <a:off x="6008305" y="3180789"/>
                <a:ext cx="361440" cy="18000"/>
              </p14:xfrm>
            </p:contentPart>
          </mc:Choice>
          <mc:Fallback xmlns=""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F55B1145-9AE9-41DB-B531-DF4948C8010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90305" y="3162789"/>
                  <a:ext cx="397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インク 93">
                  <a:extLst>
                    <a:ext uri="{FF2B5EF4-FFF2-40B4-BE49-F238E27FC236}">
                      <a16:creationId xmlns:a16="http://schemas.microsoft.com/office/drawing/2014/main" id="{4D460E5B-6CA9-4AFC-8A03-2A3C2AD9FCE9}"/>
                    </a:ext>
                  </a:extLst>
                </p14:cNvPr>
                <p14:cNvContentPartPr/>
                <p14:nvPr/>
              </p14:nvContentPartPr>
              <p14:xfrm>
                <a:off x="6148705" y="3224709"/>
                <a:ext cx="16920" cy="362880"/>
              </p14:xfrm>
            </p:contentPart>
          </mc:Choice>
          <mc:Fallback xmlns="">
            <p:pic>
              <p:nvPicPr>
                <p:cNvPr id="94" name="インク 93">
                  <a:extLst>
                    <a:ext uri="{FF2B5EF4-FFF2-40B4-BE49-F238E27FC236}">
                      <a16:creationId xmlns:a16="http://schemas.microsoft.com/office/drawing/2014/main" id="{4D460E5B-6CA9-4AFC-8A03-2A3C2AD9FCE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30705" y="3206709"/>
                  <a:ext cx="525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F608C44A-46A4-4096-AD2C-AFF7014144D6}"/>
                    </a:ext>
                  </a:extLst>
                </p14:cNvPr>
                <p14:cNvContentPartPr/>
                <p14:nvPr/>
              </p14:nvContentPartPr>
              <p14:xfrm>
                <a:off x="5995705" y="3603789"/>
                <a:ext cx="387360" cy="10440"/>
              </p14:xfrm>
            </p:contentPart>
          </mc:Choice>
          <mc:Fallback xmlns=""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F608C44A-46A4-4096-AD2C-AFF7014144D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77705" y="3585789"/>
                  <a:ext cx="423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0" name="インク 99">
                  <a:extLst>
                    <a:ext uri="{FF2B5EF4-FFF2-40B4-BE49-F238E27FC236}">
                      <a16:creationId xmlns:a16="http://schemas.microsoft.com/office/drawing/2014/main" id="{2148413A-50BB-4529-B76D-CD9DCBDB7D0D}"/>
                    </a:ext>
                  </a:extLst>
                </p14:cNvPr>
                <p14:cNvContentPartPr/>
                <p14:nvPr/>
              </p14:nvContentPartPr>
              <p14:xfrm>
                <a:off x="5100025" y="2827269"/>
                <a:ext cx="2408760" cy="1699560"/>
              </p14:xfrm>
            </p:contentPart>
          </mc:Choice>
          <mc:Fallback xmlns="">
            <p:pic>
              <p:nvPicPr>
                <p:cNvPr id="100" name="インク 99">
                  <a:extLst>
                    <a:ext uri="{FF2B5EF4-FFF2-40B4-BE49-F238E27FC236}">
                      <a16:creationId xmlns:a16="http://schemas.microsoft.com/office/drawing/2014/main" id="{2148413A-50BB-4529-B76D-CD9DCBDB7D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82025" y="2809629"/>
                  <a:ext cx="2444400" cy="173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3" name="インク 102">
                <a:extLst>
                  <a:ext uri="{FF2B5EF4-FFF2-40B4-BE49-F238E27FC236}">
                    <a16:creationId xmlns:a16="http://schemas.microsoft.com/office/drawing/2014/main" id="{FB0E2ACB-89D6-4DD4-BB44-D8B98B1B4974}"/>
                  </a:ext>
                </a:extLst>
              </p14:cNvPr>
              <p14:cNvContentPartPr/>
              <p14:nvPr/>
            </p14:nvContentPartPr>
            <p14:xfrm>
              <a:off x="3383185" y="4474989"/>
              <a:ext cx="360" cy="360"/>
            </p14:xfrm>
          </p:contentPart>
        </mc:Choice>
        <mc:Fallback xmlns="">
          <p:pic>
            <p:nvPicPr>
              <p:cNvPr id="103" name="インク 102">
                <a:extLst>
                  <a:ext uri="{FF2B5EF4-FFF2-40B4-BE49-F238E27FC236}">
                    <a16:creationId xmlns:a16="http://schemas.microsoft.com/office/drawing/2014/main" id="{FB0E2ACB-89D6-4DD4-BB44-D8B98B1B497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65185" y="445734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7045B98D-9276-475D-94A7-E9DE51441E68}"/>
              </a:ext>
            </a:extLst>
          </p:cNvPr>
          <p:cNvGrpSpPr/>
          <p:nvPr/>
        </p:nvGrpSpPr>
        <p:grpSpPr>
          <a:xfrm>
            <a:off x="3468865" y="3814749"/>
            <a:ext cx="1418400" cy="1021680"/>
            <a:chOff x="3468865" y="3814749"/>
            <a:chExt cx="1418400" cy="10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4" name="インク 103">
                  <a:extLst>
                    <a:ext uri="{FF2B5EF4-FFF2-40B4-BE49-F238E27FC236}">
                      <a16:creationId xmlns:a16="http://schemas.microsoft.com/office/drawing/2014/main" id="{1A5DFE4D-B820-4521-924E-723DCA5F2162}"/>
                    </a:ext>
                  </a:extLst>
                </p14:cNvPr>
                <p14:cNvContentPartPr/>
                <p14:nvPr/>
              </p14:nvContentPartPr>
              <p14:xfrm>
                <a:off x="3468865" y="3814749"/>
                <a:ext cx="1418400" cy="630000"/>
              </p14:xfrm>
            </p:contentPart>
          </mc:Choice>
          <mc:Fallback xmlns="">
            <p:pic>
              <p:nvPicPr>
                <p:cNvPr id="104" name="インク 103">
                  <a:extLst>
                    <a:ext uri="{FF2B5EF4-FFF2-40B4-BE49-F238E27FC236}">
                      <a16:creationId xmlns:a16="http://schemas.microsoft.com/office/drawing/2014/main" id="{1A5DFE4D-B820-4521-924E-723DCA5F216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51225" y="3796749"/>
                  <a:ext cx="145404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インク 104">
                  <a:extLst>
                    <a:ext uri="{FF2B5EF4-FFF2-40B4-BE49-F238E27FC236}">
                      <a16:creationId xmlns:a16="http://schemas.microsoft.com/office/drawing/2014/main" id="{E11F397B-6653-4FEA-B011-8D7D8FCE0ADF}"/>
                    </a:ext>
                  </a:extLst>
                </p14:cNvPr>
                <p14:cNvContentPartPr/>
                <p14:nvPr/>
              </p14:nvContentPartPr>
              <p14:xfrm>
                <a:off x="3482905" y="4194189"/>
                <a:ext cx="196560" cy="373320"/>
              </p14:xfrm>
            </p:contentPart>
          </mc:Choice>
          <mc:Fallback xmlns="">
            <p:pic>
              <p:nvPicPr>
                <p:cNvPr id="105" name="インク 104">
                  <a:extLst>
                    <a:ext uri="{FF2B5EF4-FFF2-40B4-BE49-F238E27FC236}">
                      <a16:creationId xmlns:a16="http://schemas.microsoft.com/office/drawing/2014/main" id="{E11F397B-6653-4FEA-B011-8D7D8FCE0AD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65265" y="4176549"/>
                  <a:ext cx="2322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2AA7FEE9-90C7-4A66-B21C-162A8A667B78}"/>
                    </a:ext>
                  </a:extLst>
                </p14:cNvPr>
                <p14:cNvContentPartPr/>
                <p14:nvPr/>
              </p14:nvContentPartPr>
              <p14:xfrm>
                <a:off x="3891865" y="4599549"/>
                <a:ext cx="8640" cy="236880"/>
              </p14:xfrm>
            </p:contentPart>
          </mc:Choice>
          <mc:Fallback xmlns=""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2AA7FEE9-90C7-4A66-B21C-162A8A667B7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74225" y="4581549"/>
                  <a:ext cx="442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8" name="インク 107">
                  <a:extLst>
                    <a:ext uri="{FF2B5EF4-FFF2-40B4-BE49-F238E27FC236}">
                      <a16:creationId xmlns:a16="http://schemas.microsoft.com/office/drawing/2014/main" id="{B25B6238-EA6D-437C-9DC0-3E68CF664883}"/>
                    </a:ext>
                  </a:extLst>
                </p14:cNvPr>
                <p14:cNvContentPartPr/>
                <p14:nvPr/>
              </p14:nvContentPartPr>
              <p14:xfrm>
                <a:off x="3898345" y="4696389"/>
                <a:ext cx="94320" cy="33480"/>
              </p14:xfrm>
            </p:contentPart>
          </mc:Choice>
          <mc:Fallback xmlns="">
            <p:pic>
              <p:nvPicPr>
                <p:cNvPr id="108" name="インク 107">
                  <a:extLst>
                    <a:ext uri="{FF2B5EF4-FFF2-40B4-BE49-F238E27FC236}">
                      <a16:creationId xmlns:a16="http://schemas.microsoft.com/office/drawing/2014/main" id="{B25B6238-EA6D-437C-9DC0-3E68CF66488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80345" y="4678749"/>
                  <a:ext cx="129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9" name="インク 108">
                  <a:extLst>
                    <a:ext uri="{FF2B5EF4-FFF2-40B4-BE49-F238E27FC236}">
                      <a16:creationId xmlns:a16="http://schemas.microsoft.com/office/drawing/2014/main" id="{40492159-C85A-4D89-B9F6-40242C669CEF}"/>
                    </a:ext>
                  </a:extLst>
                </p14:cNvPr>
                <p14:cNvContentPartPr/>
                <p14:nvPr/>
              </p14:nvContentPartPr>
              <p14:xfrm>
                <a:off x="3986185" y="4590549"/>
                <a:ext cx="14760" cy="224640"/>
              </p14:xfrm>
            </p:contentPart>
          </mc:Choice>
          <mc:Fallback xmlns="">
            <p:pic>
              <p:nvPicPr>
                <p:cNvPr id="109" name="インク 108">
                  <a:extLst>
                    <a:ext uri="{FF2B5EF4-FFF2-40B4-BE49-F238E27FC236}">
                      <a16:creationId xmlns:a16="http://schemas.microsoft.com/office/drawing/2014/main" id="{40492159-C85A-4D89-B9F6-40242C669CE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68545" y="4572909"/>
                  <a:ext cx="50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0" name="インク 109">
                  <a:extLst>
                    <a:ext uri="{FF2B5EF4-FFF2-40B4-BE49-F238E27FC236}">
                      <a16:creationId xmlns:a16="http://schemas.microsoft.com/office/drawing/2014/main" id="{68E05FF0-B141-4A8D-B9E1-722AD83A1D88}"/>
                    </a:ext>
                  </a:extLst>
                </p14:cNvPr>
                <p14:cNvContentPartPr/>
                <p14:nvPr/>
              </p14:nvContentPartPr>
              <p14:xfrm>
                <a:off x="4032265" y="4602069"/>
                <a:ext cx="108000" cy="1440"/>
              </p14:xfrm>
            </p:contentPart>
          </mc:Choice>
          <mc:Fallback xmlns="">
            <p:pic>
              <p:nvPicPr>
                <p:cNvPr id="110" name="インク 109">
                  <a:extLst>
                    <a:ext uri="{FF2B5EF4-FFF2-40B4-BE49-F238E27FC236}">
                      <a16:creationId xmlns:a16="http://schemas.microsoft.com/office/drawing/2014/main" id="{68E05FF0-B141-4A8D-B9E1-722AD83A1D8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14625" y="4584069"/>
                  <a:ext cx="143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1" name="インク 110">
                  <a:extLst>
                    <a:ext uri="{FF2B5EF4-FFF2-40B4-BE49-F238E27FC236}">
                      <a16:creationId xmlns:a16="http://schemas.microsoft.com/office/drawing/2014/main" id="{65504B64-913B-4614-81B9-C95AF87DBF15}"/>
                    </a:ext>
                  </a:extLst>
                </p14:cNvPr>
                <p14:cNvContentPartPr/>
                <p14:nvPr/>
              </p14:nvContentPartPr>
              <p14:xfrm>
                <a:off x="4103185" y="4612509"/>
                <a:ext cx="12960" cy="182160"/>
              </p14:xfrm>
            </p:contentPart>
          </mc:Choice>
          <mc:Fallback xmlns="">
            <p:pic>
              <p:nvPicPr>
                <p:cNvPr id="111" name="インク 110">
                  <a:extLst>
                    <a:ext uri="{FF2B5EF4-FFF2-40B4-BE49-F238E27FC236}">
                      <a16:creationId xmlns:a16="http://schemas.microsoft.com/office/drawing/2014/main" id="{65504B64-913B-4614-81B9-C95AF87DBF1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85545" y="4594869"/>
                  <a:ext cx="48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2" name="インク 111">
                  <a:extLst>
                    <a:ext uri="{FF2B5EF4-FFF2-40B4-BE49-F238E27FC236}">
                      <a16:creationId xmlns:a16="http://schemas.microsoft.com/office/drawing/2014/main" id="{35C2B1A0-212A-425E-9348-71D7A26C25A8}"/>
                    </a:ext>
                  </a:extLst>
                </p14:cNvPr>
                <p14:cNvContentPartPr/>
                <p14:nvPr/>
              </p14:nvContentPartPr>
              <p14:xfrm>
                <a:off x="4170505" y="4604589"/>
                <a:ext cx="88920" cy="9720"/>
              </p14:xfrm>
            </p:contentPart>
          </mc:Choice>
          <mc:Fallback xmlns="">
            <p:pic>
              <p:nvPicPr>
                <p:cNvPr id="112" name="インク 111">
                  <a:extLst>
                    <a:ext uri="{FF2B5EF4-FFF2-40B4-BE49-F238E27FC236}">
                      <a16:creationId xmlns:a16="http://schemas.microsoft.com/office/drawing/2014/main" id="{35C2B1A0-212A-425E-9348-71D7A26C25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52865" y="4586589"/>
                  <a:ext cx="124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3" name="インク 112">
                  <a:extLst>
                    <a:ext uri="{FF2B5EF4-FFF2-40B4-BE49-F238E27FC236}">
                      <a16:creationId xmlns:a16="http://schemas.microsoft.com/office/drawing/2014/main" id="{C10C4908-8068-4B63-828B-E274EC9955D8}"/>
                    </a:ext>
                  </a:extLst>
                </p14:cNvPr>
                <p14:cNvContentPartPr/>
                <p14:nvPr/>
              </p14:nvContentPartPr>
              <p14:xfrm>
                <a:off x="4221265" y="4630149"/>
                <a:ext cx="17280" cy="169200"/>
              </p14:xfrm>
            </p:contentPart>
          </mc:Choice>
          <mc:Fallback xmlns="">
            <p:pic>
              <p:nvPicPr>
                <p:cNvPr id="113" name="インク 112">
                  <a:extLst>
                    <a:ext uri="{FF2B5EF4-FFF2-40B4-BE49-F238E27FC236}">
                      <a16:creationId xmlns:a16="http://schemas.microsoft.com/office/drawing/2014/main" id="{C10C4908-8068-4B63-828B-E274EC9955D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03265" y="4612509"/>
                  <a:ext cx="52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4" name="インク 113">
                  <a:extLst>
                    <a:ext uri="{FF2B5EF4-FFF2-40B4-BE49-F238E27FC236}">
                      <a16:creationId xmlns:a16="http://schemas.microsoft.com/office/drawing/2014/main" id="{E13D104B-EF52-4927-A13F-DF8007F83617}"/>
                    </a:ext>
                  </a:extLst>
                </p14:cNvPr>
                <p14:cNvContentPartPr/>
                <p14:nvPr/>
              </p14:nvContentPartPr>
              <p14:xfrm>
                <a:off x="4324225" y="4591269"/>
                <a:ext cx="9360" cy="190800"/>
              </p14:xfrm>
            </p:contentPart>
          </mc:Choice>
          <mc:Fallback xmlns="">
            <p:pic>
              <p:nvPicPr>
                <p:cNvPr id="114" name="インク 113">
                  <a:extLst>
                    <a:ext uri="{FF2B5EF4-FFF2-40B4-BE49-F238E27FC236}">
                      <a16:creationId xmlns:a16="http://schemas.microsoft.com/office/drawing/2014/main" id="{E13D104B-EF52-4927-A13F-DF8007F8361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06225" y="4573269"/>
                  <a:ext cx="45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5" name="インク 114">
                  <a:extLst>
                    <a:ext uri="{FF2B5EF4-FFF2-40B4-BE49-F238E27FC236}">
                      <a16:creationId xmlns:a16="http://schemas.microsoft.com/office/drawing/2014/main" id="{B99B3E69-60C1-4322-B041-38BC6D1A73DE}"/>
                    </a:ext>
                  </a:extLst>
                </p14:cNvPr>
                <p14:cNvContentPartPr/>
                <p14:nvPr/>
              </p14:nvContentPartPr>
              <p14:xfrm>
                <a:off x="4342945" y="4550229"/>
                <a:ext cx="99720" cy="123840"/>
              </p14:xfrm>
            </p:contentPart>
          </mc:Choice>
          <mc:Fallback xmlns="">
            <p:pic>
              <p:nvPicPr>
                <p:cNvPr id="115" name="インク 114">
                  <a:extLst>
                    <a:ext uri="{FF2B5EF4-FFF2-40B4-BE49-F238E27FC236}">
                      <a16:creationId xmlns:a16="http://schemas.microsoft.com/office/drawing/2014/main" id="{B99B3E69-60C1-4322-B041-38BC6D1A73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25305" y="4532589"/>
                  <a:ext cx="13536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32D5C641-CBB1-4725-97C5-F0C3D63247ED}"/>
              </a:ext>
            </a:extLst>
          </p:cNvPr>
          <p:cNvGrpSpPr/>
          <p:nvPr/>
        </p:nvGrpSpPr>
        <p:grpSpPr>
          <a:xfrm>
            <a:off x="4329985" y="5006709"/>
            <a:ext cx="622080" cy="257040"/>
            <a:chOff x="4329985" y="5006709"/>
            <a:chExt cx="6220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C1190011-0418-4364-A73F-22E11471BA0E}"/>
                    </a:ext>
                  </a:extLst>
                </p14:cNvPr>
                <p14:cNvContentPartPr/>
                <p14:nvPr/>
              </p14:nvContentPartPr>
              <p14:xfrm>
                <a:off x="4329985" y="5072589"/>
                <a:ext cx="25200" cy="189000"/>
              </p14:xfrm>
            </p:contentPart>
          </mc:Choice>
          <mc:Fallback xmlns=""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C1190011-0418-4364-A73F-22E11471BA0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11985" y="5054589"/>
                  <a:ext cx="60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536B91C5-E27F-4C3D-93F5-D333D5629F68}"/>
                    </a:ext>
                  </a:extLst>
                </p14:cNvPr>
                <p14:cNvContentPartPr/>
                <p14:nvPr/>
              </p14:nvContentPartPr>
              <p14:xfrm>
                <a:off x="4345105" y="5109669"/>
                <a:ext cx="134640" cy="100080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536B91C5-E27F-4C3D-93F5-D333D5629F6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27465" y="5091669"/>
                  <a:ext cx="170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659AF7B7-5D91-4B7F-9E3F-367B52822F5D}"/>
                    </a:ext>
                  </a:extLst>
                </p14:cNvPr>
                <p14:cNvContentPartPr/>
                <p14:nvPr/>
              </p14:nvContentPartPr>
              <p14:xfrm>
                <a:off x="4449505" y="5050629"/>
                <a:ext cx="15840" cy="204840"/>
              </p14:xfrm>
            </p:contentPart>
          </mc:Choice>
          <mc:Fallback xmlns=""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659AF7B7-5D91-4B7F-9E3F-367B52822F5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31865" y="5032629"/>
                  <a:ext cx="514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3BE05217-3294-4FEB-85DF-04C1448D4B1F}"/>
                    </a:ext>
                  </a:extLst>
                </p14:cNvPr>
                <p14:cNvContentPartPr/>
                <p14:nvPr/>
              </p14:nvContentPartPr>
              <p14:xfrm>
                <a:off x="4530865" y="5120829"/>
                <a:ext cx="77760" cy="106560"/>
              </p14:xfrm>
            </p:contentPart>
          </mc:Choice>
          <mc:Fallback xmlns=""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3BE05217-3294-4FEB-85DF-04C1448D4B1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12865" y="5103189"/>
                  <a:ext cx="113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7F7DDB37-EB6A-46E3-B78D-D7C4386C2600}"/>
                    </a:ext>
                  </a:extLst>
                </p14:cNvPr>
                <p14:cNvContentPartPr/>
                <p14:nvPr/>
              </p14:nvContentPartPr>
              <p14:xfrm>
                <a:off x="4656505" y="5006709"/>
                <a:ext cx="116640" cy="257040"/>
              </p14:xfrm>
            </p:contentPart>
          </mc:Choice>
          <mc:Fallback xmlns=""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7F7DDB37-EB6A-46E3-B78D-D7C4386C260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38865" y="4988709"/>
                  <a:ext cx="152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6486C62E-F300-43A4-84A9-B7B22F115DF2}"/>
                    </a:ext>
                  </a:extLst>
                </p14:cNvPr>
                <p14:cNvContentPartPr/>
                <p14:nvPr/>
              </p14:nvContentPartPr>
              <p14:xfrm>
                <a:off x="4828585" y="5105349"/>
                <a:ext cx="123480" cy="138960"/>
              </p14:xfrm>
            </p:contentPart>
          </mc:Choice>
          <mc:Fallback xmlns=""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6486C62E-F300-43A4-84A9-B7B22F115D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10945" y="5087349"/>
                  <a:ext cx="15912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89B97482-F599-4337-86BD-357904AED7F6}"/>
              </a:ext>
            </a:extLst>
          </p:cNvPr>
          <p:cNvGrpSpPr/>
          <p:nvPr/>
        </p:nvGrpSpPr>
        <p:grpSpPr>
          <a:xfrm>
            <a:off x="9040225" y="5004549"/>
            <a:ext cx="1546920" cy="328680"/>
            <a:chOff x="9040225" y="5004549"/>
            <a:chExt cx="154692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C899240A-4E91-4546-99E0-9159609D2A81}"/>
                    </a:ext>
                  </a:extLst>
                </p14:cNvPr>
                <p14:cNvContentPartPr/>
                <p14:nvPr/>
              </p14:nvContentPartPr>
              <p14:xfrm>
                <a:off x="9040225" y="5004549"/>
                <a:ext cx="59760" cy="328680"/>
              </p14:xfrm>
            </p:contentPart>
          </mc:Choice>
          <mc:Fallback xmlns=""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C899240A-4E91-4546-99E0-9159609D2A8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022585" y="4986909"/>
                  <a:ext cx="95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5" name="インク 134">
                  <a:extLst>
                    <a:ext uri="{FF2B5EF4-FFF2-40B4-BE49-F238E27FC236}">
                      <a16:creationId xmlns:a16="http://schemas.microsoft.com/office/drawing/2014/main" id="{DB8106C6-D405-479D-A275-77D56BC17DAF}"/>
                    </a:ext>
                  </a:extLst>
                </p14:cNvPr>
                <p14:cNvContentPartPr/>
                <p14:nvPr/>
              </p14:nvContentPartPr>
              <p14:xfrm>
                <a:off x="9094585" y="5095989"/>
                <a:ext cx="141840" cy="19800"/>
              </p14:xfrm>
            </p:contentPart>
          </mc:Choice>
          <mc:Fallback xmlns="">
            <p:pic>
              <p:nvPicPr>
                <p:cNvPr id="135" name="インク 134">
                  <a:extLst>
                    <a:ext uri="{FF2B5EF4-FFF2-40B4-BE49-F238E27FC236}">
                      <a16:creationId xmlns:a16="http://schemas.microsoft.com/office/drawing/2014/main" id="{DB8106C6-D405-479D-A275-77D56BC17D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076945" y="5077989"/>
                  <a:ext cx="177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5136318C-11E8-448A-9BAE-F77B61FA914E}"/>
                    </a:ext>
                  </a:extLst>
                </p14:cNvPr>
                <p14:cNvContentPartPr/>
                <p14:nvPr/>
              </p14:nvContentPartPr>
              <p14:xfrm>
                <a:off x="9061105" y="5184909"/>
                <a:ext cx="108000" cy="33120"/>
              </p14:xfrm>
            </p:contentPart>
          </mc:Choice>
          <mc:Fallback xmlns=""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5136318C-11E8-448A-9BAE-F77B61FA914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43105" y="5167269"/>
                  <a:ext cx="143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F289075C-4315-4AB8-AEB8-3362D6CDC0D6}"/>
                    </a:ext>
                  </a:extLst>
                </p14:cNvPr>
                <p14:cNvContentPartPr/>
                <p14:nvPr/>
              </p14:nvContentPartPr>
              <p14:xfrm>
                <a:off x="9055705" y="5304429"/>
                <a:ext cx="161640" cy="4680"/>
              </p14:xfrm>
            </p:contentPart>
          </mc:Choice>
          <mc:Fallback xmlns=""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F289075C-4315-4AB8-AEB8-3362D6CDC0D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37705" y="5286789"/>
                  <a:ext cx="197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4466CACE-D363-441F-9A6F-D23031C4A2DB}"/>
                    </a:ext>
                  </a:extLst>
                </p14:cNvPr>
                <p14:cNvContentPartPr/>
                <p14:nvPr/>
              </p14:nvContentPartPr>
              <p14:xfrm>
                <a:off x="9243265" y="5205789"/>
                <a:ext cx="118800" cy="20880"/>
              </p14:xfrm>
            </p:contentPart>
          </mc:Choice>
          <mc:Fallback xmlns=""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4466CACE-D363-441F-9A6F-D23031C4A2D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25625" y="5188149"/>
                  <a:ext cx="154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9" name="インク 138">
                  <a:extLst>
                    <a:ext uri="{FF2B5EF4-FFF2-40B4-BE49-F238E27FC236}">
                      <a16:creationId xmlns:a16="http://schemas.microsoft.com/office/drawing/2014/main" id="{1AB44895-FE2F-42EC-97DF-18CFA9B45167}"/>
                    </a:ext>
                  </a:extLst>
                </p14:cNvPr>
                <p14:cNvContentPartPr/>
                <p14:nvPr/>
              </p14:nvContentPartPr>
              <p14:xfrm>
                <a:off x="9291505" y="5172309"/>
                <a:ext cx="84240" cy="116280"/>
              </p14:xfrm>
            </p:contentPart>
          </mc:Choice>
          <mc:Fallback xmlns="">
            <p:pic>
              <p:nvPicPr>
                <p:cNvPr id="139" name="インク 138">
                  <a:extLst>
                    <a:ext uri="{FF2B5EF4-FFF2-40B4-BE49-F238E27FC236}">
                      <a16:creationId xmlns:a16="http://schemas.microsoft.com/office/drawing/2014/main" id="{1AB44895-FE2F-42EC-97DF-18CFA9B4516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73865" y="5154669"/>
                  <a:ext cx="119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26825BE5-01C6-4A7F-847D-F7061862B710}"/>
                    </a:ext>
                  </a:extLst>
                </p14:cNvPr>
                <p14:cNvContentPartPr/>
                <p14:nvPr/>
              </p14:nvContentPartPr>
              <p14:xfrm>
                <a:off x="9432625" y="5032989"/>
                <a:ext cx="135720" cy="261360"/>
              </p14:xfrm>
            </p:contentPart>
          </mc:Choice>
          <mc:Fallback xmlns=""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26825BE5-01C6-4A7F-847D-F7061862B7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414625" y="5014989"/>
                  <a:ext cx="1713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2" name="インク 141">
                  <a:extLst>
                    <a:ext uri="{FF2B5EF4-FFF2-40B4-BE49-F238E27FC236}">
                      <a16:creationId xmlns:a16="http://schemas.microsoft.com/office/drawing/2014/main" id="{89AD7B35-89D0-4B07-9BEB-FDAFEEAAC4E8}"/>
                    </a:ext>
                  </a:extLst>
                </p14:cNvPr>
                <p14:cNvContentPartPr/>
                <p14:nvPr/>
              </p14:nvContentPartPr>
              <p14:xfrm>
                <a:off x="9628465" y="5159349"/>
                <a:ext cx="108720" cy="133200"/>
              </p14:xfrm>
            </p:contentPart>
          </mc:Choice>
          <mc:Fallback xmlns="">
            <p:pic>
              <p:nvPicPr>
                <p:cNvPr id="142" name="インク 141">
                  <a:extLst>
                    <a:ext uri="{FF2B5EF4-FFF2-40B4-BE49-F238E27FC236}">
                      <a16:creationId xmlns:a16="http://schemas.microsoft.com/office/drawing/2014/main" id="{89AD7B35-89D0-4B07-9BEB-FDAFEEAAC4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10825" y="5141349"/>
                  <a:ext cx="144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5FE0042E-6131-4459-AD53-47FE39DA2379}"/>
                    </a:ext>
                  </a:extLst>
                </p14:cNvPr>
                <p14:cNvContentPartPr/>
                <p14:nvPr/>
              </p14:nvContentPartPr>
              <p14:xfrm>
                <a:off x="9822145" y="5170509"/>
                <a:ext cx="126360" cy="134640"/>
              </p14:xfrm>
            </p:contentPart>
          </mc:Choice>
          <mc:Fallback xmlns=""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5FE0042E-6131-4459-AD53-47FE39DA237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04145" y="5152869"/>
                  <a:ext cx="162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4" name="インク 143">
                  <a:extLst>
                    <a:ext uri="{FF2B5EF4-FFF2-40B4-BE49-F238E27FC236}">
                      <a16:creationId xmlns:a16="http://schemas.microsoft.com/office/drawing/2014/main" id="{E1EDC7C4-21F2-4245-8FC6-12C03AE1A7D5}"/>
                    </a:ext>
                  </a:extLst>
                </p14:cNvPr>
                <p14:cNvContentPartPr/>
                <p14:nvPr/>
              </p14:nvContentPartPr>
              <p14:xfrm>
                <a:off x="9970105" y="5180589"/>
                <a:ext cx="140040" cy="133560"/>
              </p14:xfrm>
            </p:contentPart>
          </mc:Choice>
          <mc:Fallback xmlns="">
            <p:pic>
              <p:nvPicPr>
                <p:cNvPr id="144" name="インク 143">
                  <a:extLst>
                    <a:ext uri="{FF2B5EF4-FFF2-40B4-BE49-F238E27FC236}">
                      <a16:creationId xmlns:a16="http://schemas.microsoft.com/office/drawing/2014/main" id="{E1EDC7C4-21F2-4245-8FC6-12C03AE1A7D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52465" y="5162949"/>
                  <a:ext cx="175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BE10D4DE-59E8-4D02-9188-14D1BD5155E8}"/>
                    </a:ext>
                  </a:extLst>
                </p14:cNvPr>
                <p14:cNvContentPartPr/>
                <p14:nvPr/>
              </p14:nvContentPartPr>
              <p14:xfrm>
                <a:off x="10164865" y="5156829"/>
                <a:ext cx="137880" cy="132120"/>
              </p14:xfrm>
            </p:contentPart>
          </mc:Choice>
          <mc:Fallback xmlns=""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BE10D4DE-59E8-4D02-9188-14D1BD5155E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47225" y="5139189"/>
                  <a:ext cx="173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6" name="インク 145">
                  <a:extLst>
                    <a:ext uri="{FF2B5EF4-FFF2-40B4-BE49-F238E27FC236}">
                      <a16:creationId xmlns:a16="http://schemas.microsoft.com/office/drawing/2014/main" id="{5B918EDD-FA53-4180-8E34-00BFC3E0407B}"/>
                    </a:ext>
                  </a:extLst>
                </p14:cNvPr>
                <p14:cNvContentPartPr/>
                <p14:nvPr/>
              </p14:nvContentPartPr>
              <p14:xfrm>
                <a:off x="10367545" y="5166909"/>
                <a:ext cx="219600" cy="163800"/>
              </p14:xfrm>
            </p:contentPart>
          </mc:Choice>
          <mc:Fallback xmlns="">
            <p:pic>
              <p:nvPicPr>
                <p:cNvPr id="146" name="インク 145">
                  <a:extLst>
                    <a:ext uri="{FF2B5EF4-FFF2-40B4-BE49-F238E27FC236}">
                      <a16:creationId xmlns:a16="http://schemas.microsoft.com/office/drawing/2014/main" id="{5B918EDD-FA53-4180-8E34-00BFC3E0407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349545" y="5148909"/>
                  <a:ext cx="25524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グループ化 186">
            <a:extLst>
              <a:ext uri="{FF2B5EF4-FFF2-40B4-BE49-F238E27FC236}">
                <a16:creationId xmlns:a16="http://schemas.microsoft.com/office/drawing/2014/main" id="{75D0765C-11FE-4C84-8FB1-E1913C1D480B}"/>
              </a:ext>
            </a:extLst>
          </p:cNvPr>
          <p:cNvGrpSpPr/>
          <p:nvPr/>
        </p:nvGrpSpPr>
        <p:grpSpPr>
          <a:xfrm>
            <a:off x="8653225" y="4394709"/>
            <a:ext cx="2248920" cy="307080"/>
            <a:chOff x="8653225" y="4394709"/>
            <a:chExt cx="224892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BA9DEDAC-89DD-4BCD-BDF4-9590EC497E22}"/>
                    </a:ext>
                  </a:extLst>
                </p14:cNvPr>
                <p14:cNvContentPartPr/>
                <p14:nvPr/>
              </p14:nvContentPartPr>
              <p14:xfrm>
                <a:off x="8653225" y="4457349"/>
                <a:ext cx="13680" cy="244440"/>
              </p14:xfrm>
            </p:contentPart>
          </mc:Choice>
          <mc:Fallback xmlns=""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BA9DEDAC-89DD-4BCD-BDF4-9590EC497E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35585" y="4439709"/>
                  <a:ext cx="49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3F43ACF2-9965-4B35-96B1-45D9A99D0A6E}"/>
                    </a:ext>
                  </a:extLst>
                </p14:cNvPr>
                <p14:cNvContentPartPr/>
                <p14:nvPr/>
              </p14:nvContentPartPr>
              <p14:xfrm>
                <a:off x="8654305" y="4419909"/>
                <a:ext cx="253080" cy="216000"/>
              </p14:xfrm>
            </p:contentPart>
          </mc:Choice>
          <mc:Fallback xmlns=""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3F43ACF2-9965-4B35-96B1-45D9A99D0A6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36305" y="4401909"/>
                  <a:ext cx="288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EBC8DBD6-F07F-4F28-9AA3-AE8D76901160}"/>
                    </a:ext>
                  </a:extLst>
                </p14:cNvPr>
                <p14:cNvContentPartPr/>
                <p14:nvPr/>
              </p14:nvContentPartPr>
              <p14:xfrm>
                <a:off x="8662585" y="4647789"/>
                <a:ext cx="257400" cy="21240"/>
              </p14:xfrm>
            </p:contentPart>
          </mc:Choice>
          <mc:Fallback xmlns=""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EBC8DBD6-F07F-4F28-9AA3-AE8D7690116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644585" y="4629789"/>
                  <a:ext cx="293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40E40048-5E7C-4432-9EBF-B7BE0BA6529F}"/>
                    </a:ext>
                  </a:extLst>
                </p14:cNvPr>
                <p14:cNvContentPartPr/>
                <p14:nvPr/>
              </p14:nvContentPartPr>
              <p14:xfrm>
                <a:off x="8696785" y="4474629"/>
                <a:ext cx="191160" cy="41760"/>
              </p14:xfrm>
            </p:contentPart>
          </mc:Choice>
          <mc:Fallback xmlns=""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40E40048-5E7C-4432-9EBF-B7BE0BA6529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678785" y="4456629"/>
                  <a:ext cx="226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DB3179BF-6259-459A-A380-82A57F8F24F3}"/>
                    </a:ext>
                  </a:extLst>
                </p14:cNvPr>
                <p14:cNvContentPartPr/>
                <p14:nvPr/>
              </p14:nvContentPartPr>
              <p14:xfrm>
                <a:off x="8678425" y="4553469"/>
                <a:ext cx="169920" cy="14400"/>
              </p14:xfrm>
            </p:contentPart>
          </mc:Choice>
          <mc:Fallback xmlns=""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DB3179BF-6259-459A-A380-82A57F8F24F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60785" y="4535469"/>
                  <a:ext cx="205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BE619148-3EB6-4F3D-A482-0DC683C75D55}"/>
                    </a:ext>
                  </a:extLst>
                </p14:cNvPr>
                <p14:cNvContentPartPr/>
                <p14:nvPr/>
              </p14:nvContentPartPr>
              <p14:xfrm>
                <a:off x="8688505" y="4589109"/>
                <a:ext cx="169920" cy="23760"/>
              </p14:xfrm>
            </p:contentPart>
          </mc:Choice>
          <mc:Fallback xmlns=""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BE619148-3EB6-4F3D-A482-0DC683C75D5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70505" y="4571469"/>
                  <a:ext cx="205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6" name="インク 155">
                  <a:extLst>
                    <a:ext uri="{FF2B5EF4-FFF2-40B4-BE49-F238E27FC236}">
                      <a16:creationId xmlns:a16="http://schemas.microsoft.com/office/drawing/2014/main" id="{E42D6973-F589-4632-9CB3-19FCBE33687E}"/>
                    </a:ext>
                  </a:extLst>
                </p14:cNvPr>
                <p14:cNvContentPartPr/>
                <p14:nvPr/>
              </p14:nvContentPartPr>
              <p14:xfrm>
                <a:off x="8956345" y="4462029"/>
                <a:ext cx="140760" cy="80640"/>
              </p14:xfrm>
            </p:contentPart>
          </mc:Choice>
          <mc:Fallback xmlns="">
            <p:pic>
              <p:nvPicPr>
                <p:cNvPr id="156" name="インク 155">
                  <a:extLst>
                    <a:ext uri="{FF2B5EF4-FFF2-40B4-BE49-F238E27FC236}">
                      <a16:creationId xmlns:a16="http://schemas.microsoft.com/office/drawing/2014/main" id="{E42D6973-F589-4632-9CB3-19FCBE33687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938705" y="4444029"/>
                  <a:ext cx="176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2B226F43-5072-4E82-A08F-12121A4DB22C}"/>
                    </a:ext>
                  </a:extLst>
                </p14:cNvPr>
                <p14:cNvContentPartPr/>
                <p14:nvPr/>
              </p14:nvContentPartPr>
              <p14:xfrm>
                <a:off x="8984425" y="4524669"/>
                <a:ext cx="112680" cy="46080"/>
              </p14:xfrm>
            </p:contentPart>
          </mc:Choice>
          <mc:Fallback xmlns=""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2B226F43-5072-4E82-A08F-12121A4DB22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966425" y="4506669"/>
                  <a:ext cx="1483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05B8DE6D-D8B7-4812-83FF-A2DED17C4CE9}"/>
                    </a:ext>
                  </a:extLst>
                </p14:cNvPr>
                <p14:cNvContentPartPr/>
                <p14:nvPr/>
              </p14:nvContentPartPr>
              <p14:xfrm>
                <a:off x="9053185" y="4451589"/>
                <a:ext cx="148320" cy="131760"/>
              </p14:xfrm>
            </p:contentPart>
          </mc:Choice>
          <mc:Fallback xmlns=""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05B8DE6D-D8B7-4812-83FF-A2DED17C4CE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35545" y="4433949"/>
                  <a:ext cx="183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9" name="インク 158">
                  <a:extLst>
                    <a:ext uri="{FF2B5EF4-FFF2-40B4-BE49-F238E27FC236}">
                      <a16:creationId xmlns:a16="http://schemas.microsoft.com/office/drawing/2014/main" id="{4243755C-4113-4F01-9ECA-771195BEC2F4}"/>
                    </a:ext>
                  </a:extLst>
                </p14:cNvPr>
                <p14:cNvContentPartPr/>
                <p14:nvPr/>
              </p14:nvContentPartPr>
              <p14:xfrm>
                <a:off x="9114385" y="4465269"/>
                <a:ext cx="82800" cy="38160"/>
              </p14:xfrm>
            </p:contentPart>
          </mc:Choice>
          <mc:Fallback xmlns="">
            <p:pic>
              <p:nvPicPr>
                <p:cNvPr id="159" name="インク 158">
                  <a:extLst>
                    <a:ext uri="{FF2B5EF4-FFF2-40B4-BE49-F238E27FC236}">
                      <a16:creationId xmlns:a16="http://schemas.microsoft.com/office/drawing/2014/main" id="{4243755C-4113-4F01-9ECA-771195BEC2F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96385" y="4447629"/>
                  <a:ext cx="118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0AB16A31-6576-4BF7-999A-886685848C13}"/>
                    </a:ext>
                  </a:extLst>
                </p14:cNvPr>
                <p14:cNvContentPartPr/>
                <p14:nvPr/>
              </p14:nvContentPartPr>
              <p14:xfrm>
                <a:off x="9146065" y="4467789"/>
                <a:ext cx="104400" cy="111240"/>
              </p14:xfrm>
            </p:contentPart>
          </mc:Choice>
          <mc:Fallback xmlns=""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0AB16A31-6576-4BF7-999A-886685848C1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128425" y="4450149"/>
                  <a:ext cx="140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30BF9E96-9DF7-43DB-92A3-1D313B2A9C0A}"/>
                    </a:ext>
                  </a:extLst>
                </p14:cNvPr>
                <p14:cNvContentPartPr/>
                <p14:nvPr/>
              </p14:nvContentPartPr>
              <p14:xfrm>
                <a:off x="9235345" y="4477509"/>
                <a:ext cx="70200" cy="83160"/>
              </p14:xfrm>
            </p:contentPart>
          </mc:Choice>
          <mc:Fallback xmlns=""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30BF9E96-9DF7-43DB-92A3-1D313B2A9C0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17705" y="4459509"/>
                  <a:ext cx="105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06E2B83A-19A1-457B-9F9A-38B3DE72AADF}"/>
                    </a:ext>
                  </a:extLst>
                </p14:cNvPr>
                <p14:cNvContentPartPr/>
                <p14:nvPr/>
              </p14:nvContentPartPr>
              <p14:xfrm>
                <a:off x="9354505" y="4394709"/>
                <a:ext cx="2520" cy="214560"/>
              </p14:xfrm>
            </p:contentPart>
          </mc:Choice>
          <mc:Fallback xmlns=""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06E2B83A-19A1-457B-9F9A-38B3DE72AAD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336505" y="4376709"/>
                  <a:ext cx="38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D0709394-3E58-48F2-B54A-A1ED7CC06005}"/>
                    </a:ext>
                  </a:extLst>
                </p14:cNvPr>
                <p14:cNvContentPartPr/>
                <p14:nvPr/>
              </p14:nvContentPartPr>
              <p14:xfrm>
                <a:off x="9353785" y="4416309"/>
                <a:ext cx="223200" cy="179280"/>
              </p14:xfrm>
            </p:contentPart>
          </mc:Choice>
          <mc:Fallback xmlns=""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D0709394-3E58-48F2-B54A-A1ED7CC0600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335785" y="4398309"/>
                  <a:ext cx="258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F02EF81C-BEB9-4AFA-84BE-8F85641D78FF}"/>
                    </a:ext>
                  </a:extLst>
                </p14:cNvPr>
                <p14:cNvContentPartPr/>
                <p14:nvPr/>
              </p14:nvContentPartPr>
              <p14:xfrm>
                <a:off x="9358465" y="4599909"/>
                <a:ext cx="205920" cy="1296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F02EF81C-BEB9-4AFA-84BE-8F85641D78F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40825" y="4582269"/>
                  <a:ext cx="241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CC8DC8A0-46A2-4F64-A218-A27D10BF2D60}"/>
                    </a:ext>
                  </a:extLst>
                </p14:cNvPr>
                <p14:cNvContentPartPr/>
                <p14:nvPr/>
              </p14:nvContentPartPr>
              <p14:xfrm>
                <a:off x="9356665" y="4492629"/>
                <a:ext cx="156960" cy="17280"/>
              </p14:xfrm>
            </p:contentPart>
          </mc:Choice>
          <mc:Fallback xmlns=""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CC8DC8A0-46A2-4F64-A218-A27D10BF2D6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338665" y="4474629"/>
                  <a:ext cx="192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D2936A4C-830B-41F6-9151-9166A24371E5}"/>
                    </a:ext>
                  </a:extLst>
                </p14:cNvPr>
                <p14:cNvContentPartPr/>
                <p14:nvPr/>
              </p14:nvContentPartPr>
              <p14:xfrm>
                <a:off x="9389785" y="4548429"/>
                <a:ext cx="132840" cy="1656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D2936A4C-830B-41F6-9151-9166A24371E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72145" y="4530789"/>
                  <a:ext cx="168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7" name="インク 166">
                  <a:extLst>
                    <a:ext uri="{FF2B5EF4-FFF2-40B4-BE49-F238E27FC236}">
                      <a16:creationId xmlns:a16="http://schemas.microsoft.com/office/drawing/2014/main" id="{17AA5894-0B0F-46F5-ADA0-BA6D7BDD3D38}"/>
                    </a:ext>
                  </a:extLst>
                </p14:cNvPr>
                <p14:cNvContentPartPr/>
                <p14:nvPr/>
              </p14:nvContentPartPr>
              <p14:xfrm>
                <a:off x="9430465" y="4609989"/>
                <a:ext cx="95400" cy="2880"/>
              </p14:xfrm>
            </p:contentPart>
          </mc:Choice>
          <mc:Fallback xmlns="">
            <p:pic>
              <p:nvPicPr>
                <p:cNvPr id="167" name="インク 166">
                  <a:extLst>
                    <a:ext uri="{FF2B5EF4-FFF2-40B4-BE49-F238E27FC236}">
                      <a16:creationId xmlns:a16="http://schemas.microsoft.com/office/drawing/2014/main" id="{17AA5894-0B0F-46F5-ADA0-BA6D7BDD3D3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12825" y="4592349"/>
                  <a:ext cx="131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7EAD25C0-50B0-4CAF-AD2D-91E69EE558F2}"/>
                    </a:ext>
                  </a:extLst>
                </p14:cNvPr>
                <p14:cNvContentPartPr/>
                <p14:nvPr/>
              </p14:nvContentPartPr>
              <p14:xfrm>
                <a:off x="9647185" y="4506309"/>
                <a:ext cx="137160" cy="74880"/>
              </p14:xfrm>
            </p:contentPart>
          </mc:Choice>
          <mc:Fallback xmlns=""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7EAD25C0-50B0-4CAF-AD2D-91E69EE558F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29185" y="4488669"/>
                  <a:ext cx="17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33F8DBF6-17C4-4D1E-AE3B-A5F9BD8FE26D}"/>
                    </a:ext>
                  </a:extLst>
                </p14:cNvPr>
                <p14:cNvContentPartPr/>
                <p14:nvPr/>
              </p14:nvContentPartPr>
              <p14:xfrm>
                <a:off x="9752665" y="4480749"/>
                <a:ext cx="161640" cy="102600"/>
              </p14:xfrm>
            </p:contentPart>
          </mc:Choice>
          <mc:Fallback xmlns=""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33F8DBF6-17C4-4D1E-AE3B-A5F9BD8FE26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35025" y="4462749"/>
                  <a:ext cx="197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30B81891-D894-4D13-9A8E-63C8B36EF3D9}"/>
                    </a:ext>
                  </a:extLst>
                </p14:cNvPr>
                <p14:cNvContentPartPr/>
                <p14:nvPr/>
              </p14:nvContentPartPr>
              <p14:xfrm>
                <a:off x="9875425" y="4501989"/>
                <a:ext cx="146160" cy="91800"/>
              </p14:xfrm>
            </p:contentPart>
          </mc:Choice>
          <mc:Fallback xmlns=""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30B81891-D894-4D13-9A8E-63C8B36EF3D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57425" y="4484349"/>
                  <a:ext cx="181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098F7D6E-07A9-409A-A622-788533B7777A}"/>
                    </a:ext>
                  </a:extLst>
                </p14:cNvPr>
                <p14:cNvContentPartPr/>
                <p14:nvPr/>
              </p14:nvContentPartPr>
              <p14:xfrm>
                <a:off x="10055065" y="4431789"/>
                <a:ext cx="6840" cy="158040"/>
              </p14:xfrm>
            </p:contentPart>
          </mc:Choice>
          <mc:Fallback xmlns=""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098F7D6E-07A9-409A-A622-788533B7777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37065" y="4413789"/>
                  <a:ext cx="42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61314E98-1531-437C-BA50-B973034EF25E}"/>
                    </a:ext>
                  </a:extLst>
                </p14:cNvPr>
                <p14:cNvContentPartPr/>
                <p14:nvPr/>
              </p14:nvContentPartPr>
              <p14:xfrm>
                <a:off x="10081345" y="4433949"/>
                <a:ext cx="169920" cy="176400"/>
              </p14:xfrm>
            </p:contentPart>
          </mc:Choice>
          <mc:Fallback xmlns=""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61314E98-1531-437C-BA50-B973034EF25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063345" y="4415949"/>
                  <a:ext cx="205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1EF7C9D0-B8E6-4588-99C5-6769129F3691}"/>
                    </a:ext>
                  </a:extLst>
                </p14:cNvPr>
                <p14:cNvContentPartPr/>
                <p14:nvPr/>
              </p14:nvContentPartPr>
              <p14:xfrm>
                <a:off x="10068745" y="4597029"/>
                <a:ext cx="165600" cy="4680"/>
              </p14:xfrm>
            </p:contentPart>
          </mc:Choice>
          <mc:Fallback xmlns=""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1EF7C9D0-B8E6-4588-99C5-6769129F369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050745" y="4579029"/>
                  <a:ext cx="201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5" name="インク 174">
                  <a:extLst>
                    <a:ext uri="{FF2B5EF4-FFF2-40B4-BE49-F238E27FC236}">
                      <a16:creationId xmlns:a16="http://schemas.microsoft.com/office/drawing/2014/main" id="{27D21BF8-B129-41EB-A33C-0D4F8B9D1EC0}"/>
                    </a:ext>
                  </a:extLst>
                </p14:cNvPr>
                <p14:cNvContentPartPr/>
                <p14:nvPr/>
              </p14:nvContentPartPr>
              <p14:xfrm>
                <a:off x="10095025" y="4488309"/>
                <a:ext cx="138240" cy="28800"/>
              </p14:xfrm>
            </p:contentPart>
          </mc:Choice>
          <mc:Fallback xmlns="">
            <p:pic>
              <p:nvPicPr>
                <p:cNvPr id="175" name="インク 174">
                  <a:extLst>
                    <a:ext uri="{FF2B5EF4-FFF2-40B4-BE49-F238E27FC236}">
                      <a16:creationId xmlns:a16="http://schemas.microsoft.com/office/drawing/2014/main" id="{27D21BF8-B129-41EB-A33C-0D4F8B9D1EC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077385" y="4470309"/>
                  <a:ext cx="173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8FBE4D90-D6A5-4188-A836-5FB9ACB1C3BB}"/>
                    </a:ext>
                  </a:extLst>
                </p14:cNvPr>
                <p14:cNvContentPartPr/>
                <p14:nvPr/>
              </p14:nvContentPartPr>
              <p14:xfrm>
                <a:off x="10089625" y="4533309"/>
                <a:ext cx="127440" cy="17280"/>
              </p14:xfrm>
            </p:contentPart>
          </mc:Choice>
          <mc:Fallback xmlns=""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8FBE4D90-D6A5-4188-A836-5FB9ACB1C3B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071625" y="4515669"/>
                  <a:ext cx="163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1067F5D6-0156-4837-B94E-28F2F2BE4E46}"/>
                    </a:ext>
                  </a:extLst>
                </p14:cNvPr>
                <p14:cNvContentPartPr/>
                <p14:nvPr/>
              </p14:nvContentPartPr>
              <p14:xfrm>
                <a:off x="10097905" y="4588029"/>
                <a:ext cx="110520" cy="18720"/>
              </p14:xfrm>
            </p:contentPart>
          </mc:Choice>
          <mc:Fallback xmlns=""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1067F5D6-0156-4837-B94E-28F2F2BE4E4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080265" y="4570389"/>
                  <a:ext cx="146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8" name="インク 177">
                  <a:extLst>
                    <a:ext uri="{FF2B5EF4-FFF2-40B4-BE49-F238E27FC236}">
                      <a16:creationId xmlns:a16="http://schemas.microsoft.com/office/drawing/2014/main" id="{376EECF0-AAB1-4013-896C-07F7F00E3D94}"/>
                    </a:ext>
                  </a:extLst>
                </p14:cNvPr>
                <p14:cNvContentPartPr/>
                <p14:nvPr/>
              </p14:nvContentPartPr>
              <p14:xfrm>
                <a:off x="10345225" y="4503789"/>
                <a:ext cx="164880" cy="100440"/>
              </p14:xfrm>
            </p:contentPart>
          </mc:Choice>
          <mc:Fallback xmlns="">
            <p:pic>
              <p:nvPicPr>
                <p:cNvPr id="178" name="インク 177">
                  <a:extLst>
                    <a:ext uri="{FF2B5EF4-FFF2-40B4-BE49-F238E27FC236}">
                      <a16:creationId xmlns:a16="http://schemas.microsoft.com/office/drawing/2014/main" id="{376EECF0-AAB1-4013-896C-07F7F00E3D9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327585" y="4486149"/>
                  <a:ext cx="200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9" name="インク 178">
                  <a:extLst>
                    <a:ext uri="{FF2B5EF4-FFF2-40B4-BE49-F238E27FC236}">
                      <a16:creationId xmlns:a16="http://schemas.microsoft.com/office/drawing/2014/main" id="{9F0EB673-99CA-4229-975D-69278329590E}"/>
                    </a:ext>
                  </a:extLst>
                </p14:cNvPr>
                <p14:cNvContentPartPr/>
                <p14:nvPr/>
              </p14:nvContentPartPr>
              <p14:xfrm>
                <a:off x="10449265" y="4502709"/>
                <a:ext cx="131400" cy="112320"/>
              </p14:xfrm>
            </p:contentPart>
          </mc:Choice>
          <mc:Fallback xmlns="">
            <p:pic>
              <p:nvPicPr>
                <p:cNvPr id="179" name="インク 178">
                  <a:extLst>
                    <a:ext uri="{FF2B5EF4-FFF2-40B4-BE49-F238E27FC236}">
                      <a16:creationId xmlns:a16="http://schemas.microsoft.com/office/drawing/2014/main" id="{9F0EB673-99CA-4229-975D-69278329590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431265" y="4484709"/>
                  <a:ext cx="167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E013325D-40AF-42F5-84A2-735F477B41ED}"/>
                    </a:ext>
                  </a:extLst>
                </p14:cNvPr>
                <p14:cNvContentPartPr/>
                <p14:nvPr/>
              </p14:nvContentPartPr>
              <p14:xfrm>
                <a:off x="10563385" y="4530789"/>
                <a:ext cx="148680" cy="95040"/>
              </p14:xfrm>
            </p:contentPart>
          </mc:Choice>
          <mc:Fallback xmlns=""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E013325D-40AF-42F5-84A2-735F477B41E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545385" y="4513149"/>
                  <a:ext cx="184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1" name="インク 180">
                  <a:extLst>
                    <a:ext uri="{FF2B5EF4-FFF2-40B4-BE49-F238E27FC236}">
                      <a16:creationId xmlns:a16="http://schemas.microsoft.com/office/drawing/2014/main" id="{3142D856-4573-41E5-89EE-13D54D73E0CE}"/>
                    </a:ext>
                  </a:extLst>
                </p14:cNvPr>
                <p14:cNvContentPartPr/>
                <p14:nvPr/>
              </p14:nvContentPartPr>
              <p14:xfrm>
                <a:off x="10731145" y="4474989"/>
                <a:ext cx="5400" cy="157320"/>
              </p14:xfrm>
            </p:contentPart>
          </mc:Choice>
          <mc:Fallback xmlns="">
            <p:pic>
              <p:nvPicPr>
                <p:cNvPr id="181" name="インク 180">
                  <a:extLst>
                    <a:ext uri="{FF2B5EF4-FFF2-40B4-BE49-F238E27FC236}">
                      <a16:creationId xmlns:a16="http://schemas.microsoft.com/office/drawing/2014/main" id="{3142D856-4573-41E5-89EE-13D54D73E0C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713145" y="4457349"/>
                  <a:ext cx="41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2" name="インク 181">
                  <a:extLst>
                    <a:ext uri="{FF2B5EF4-FFF2-40B4-BE49-F238E27FC236}">
                      <a16:creationId xmlns:a16="http://schemas.microsoft.com/office/drawing/2014/main" id="{601F307B-A534-4F33-8FB6-2EFD8E947A6A}"/>
                    </a:ext>
                  </a:extLst>
                </p14:cNvPr>
                <p14:cNvContentPartPr/>
                <p14:nvPr/>
              </p14:nvContentPartPr>
              <p14:xfrm>
                <a:off x="10711705" y="4454109"/>
                <a:ext cx="190440" cy="173160"/>
              </p14:xfrm>
            </p:contentPart>
          </mc:Choice>
          <mc:Fallback xmlns="">
            <p:pic>
              <p:nvPicPr>
                <p:cNvPr id="182" name="インク 181">
                  <a:extLst>
                    <a:ext uri="{FF2B5EF4-FFF2-40B4-BE49-F238E27FC236}">
                      <a16:creationId xmlns:a16="http://schemas.microsoft.com/office/drawing/2014/main" id="{601F307B-A534-4F33-8FB6-2EFD8E947A6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93705" y="4436469"/>
                  <a:ext cx="226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EE674D5F-4A6D-4030-9C63-EDDC0B276F46}"/>
                    </a:ext>
                  </a:extLst>
                </p14:cNvPr>
                <p14:cNvContentPartPr/>
                <p14:nvPr/>
              </p14:nvContentPartPr>
              <p14:xfrm>
                <a:off x="10716385" y="4635909"/>
                <a:ext cx="182160" cy="6840"/>
              </p14:xfrm>
            </p:contentPart>
          </mc:Choice>
          <mc:Fallback xmlns=""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EE674D5F-4A6D-4030-9C63-EDDC0B276F4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98745" y="4618269"/>
                  <a:ext cx="217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4" name="インク 183">
                  <a:extLst>
                    <a:ext uri="{FF2B5EF4-FFF2-40B4-BE49-F238E27FC236}">
                      <a16:creationId xmlns:a16="http://schemas.microsoft.com/office/drawing/2014/main" id="{61E82722-F3E5-4B9B-8CEA-67C786D4FDCC}"/>
                    </a:ext>
                  </a:extLst>
                </p14:cNvPr>
                <p14:cNvContentPartPr/>
                <p14:nvPr/>
              </p14:nvContentPartPr>
              <p14:xfrm>
                <a:off x="10743025" y="4541589"/>
                <a:ext cx="115560" cy="17280"/>
              </p14:xfrm>
            </p:contentPart>
          </mc:Choice>
          <mc:Fallback xmlns="">
            <p:pic>
              <p:nvPicPr>
                <p:cNvPr id="184" name="インク 183">
                  <a:extLst>
                    <a:ext uri="{FF2B5EF4-FFF2-40B4-BE49-F238E27FC236}">
                      <a16:creationId xmlns:a16="http://schemas.microsoft.com/office/drawing/2014/main" id="{61E82722-F3E5-4B9B-8CEA-67C786D4FDC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725385" y="4523949"/>
                  <a:ext cx="151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5" name="インク 184">
                  <a:extLst>
                    <a:ext uri="{FF2B5EF4-FFF2-40B4-BE49-F238E27FC236}">
                      <a16:creationId xmlns:a16="http://schemas.microsoft.com/office/drawing/2014/main" id="{C082EA65-1F4C-4EA2-8445-787768FE17AD}"/>
                    </a:ext>
                  </a:extLst>
                </p14:cNvPr>
                <p14:cNvContentPartPr/>
                <p14:nvPr/>
              </p14:nvContentPartPr>
              <p14:xfrm>
                <a:off x="10754905" y="4581909"/>
                <a:ext cx="103680" cy="54360"/>
              </p14:xfrm>
            </p:contentPart>
          </mc:Choice>
          <mc:Fallback xmlns="">
            <p:pic>
              <p:nvPicPr>
                <p:cNvPr id="185" name="インク 184">
                  <a:extLst>
                    <a:ext uri="{FF2B5EF4-FFF2-40B4-BE49-F238E27FC236}">
                      <a16:creationId xmlns:a16="http://schemas.microsoft.com/office/drawing/2014/main" id="{C082EA65-1F4C-4EA2-8445-787768FE17A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736905" y="4564269"/>
                  <a:ext cx="139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6" name="インク 185">
                  <a:extLst>
                    <a:ext uri="{FF2B5EF4-FFF2-40B4-BE49-F238E27FC236}">
                      <a16:creationId xmlns:a16="http://schemas.microsoft.com/office/drawing/2014/main" id="{5901A441-2C5A-4305-9D52-5DD1DF2B4820}"/>
                    </a:ext>
                  </a:extLst>
                </p14:cNvPr>
                <p14:cNvContentPartPr/>
                <p14:nvPr/>
              </p14:nvContentPartPr>
              <p14:xfrm>
                <a:off x="10766065" y="4515309"/>
                <a:ext cx="99360" cy="20520"/>
              </p14:xfrm>
            </p:contentPart>
          </mc:Choice>
          <mc:Fallback xmlns="">
            <p:pic>
              <p:nvPicPr>
                <p:cNvPr id="186" name="インク 185">
                  <a:extLst>
                    <a:ext uri="{FF2B5EF4-FFF2-40B4-BE49-F238E27FC236}">
                      <a16:creationId xmlns:a16="http://schemas.microsoft.com/office/drawing/2014/main" id="{5901A441-2C5A-4305-9D52-5DD1DF2B482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748425" y="4497309"/>
                  <a:ext cx="13500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4034633F-31EC-4774-9F97-757FA8226BC1}"/>
              </a:ext>
            </a:extLst>
          </p:cNvPr>
          <p:cNvGrpSpPr/>
          <p:nvPr/>
        </p:nvGrpSpPr>
        <p:grpSpPr>
          <a:xfrm>
            <a:off x="8468545" y="2508309"/>
            <a:ext cx="1954440" cy="1808280"/>
            <a:chOff x="8468545" y="2508309"/>
            <a:chExt cx="1954440" cy="180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8" name="インク 187">
                  <a:extLst>
                    <a:ext uri="{FF2B5EF4-FFF2-40B4-BE49-F238E27FC236}">
                      <a16:creationId xmlns:a16="http://schemas.microsoft.com/office/drawing/2014/main" id="{BB0E2A7D-EE9A-4C04-AA56-3948716DAA8F}"/>
                    </a:ext>
                  </a:extLst>
                </p14:cNvPr>
                <p14:cNvContentPartPr/>
                <p14:nvPr/>
              </p14:nvContentPartPr>
              <p14:xfrm>
                <a:off x="9378985" y="4207149"/>
                <a:ext cx="100800" cy="109440"/>
              </p14:xfrm>
            </p:contentPart>
          </mc:Choice>
          <mc:Fallback xmlns="">
            <p:pic>
              <p:nvPicPr>
                <p:cNvPr id="188" name="インク 187">
                  <a:extLst>
                    <a:ext uri="{FF2B5EF4-FFF2-40B4-BE49-F238E27FC236}">
                      <a16:creationId xmlns:a16="http://schemas.microsoft.com/office/drawing/2014/main" id="{BB0E2A7D-EE9A-4C04-AA56-3948716DAA8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360985" y="4189149"/>
                  <a:ext cx="136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6317EB95-6D28-4136-99A7-F712E15A7163}"/>
                    </a:ext>
                  </a:extLst>
                </p14:cNvPr>
                <p14:cNvContentPartPr/>
                <p14:nvPr/>
              </p14:nvContentPartPr>
              <p14:xfrm>
                <a:off x="8468545" y="2508309"/>
                <a:ext cx="1954440" cy="1676880"/>
              </p14:xfrm>
            </p:contentPart>
          </mc:Choice>
          <mc:Fallback xmlns=""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6317EB95-6D28-4136-99A7-F712E15A716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450905" y="2490669"/>
                  <a:ext cx="1990080" cy="171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4CD6BC48-9C9C-4F30-B62B-8A42CF3FDDCA}"/>
              </a:ext>
            </a:extLst>
          </p:cNvPr>
          <p:cNvGrpSpPr/>
          <p:nvPr/>
        </p:nvGrpSpPr>
        <p:grpSpPr>
          <a:xfrm>
            <a:off x="8862385" y="2685429"/>
            <a:ext cx="880200" cy="367920"/>
            <a:chOff x="8862385" y="2685429"/>
            <a:chExt cx="88020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1" name="インク 190">
                  <a:extLst>
                    <a:ext uri="{FF2B5EF4-FFF2-40B4-BE49-F238E27FC236}">
                      <a16:creationId xmlns:a16="http://schemas.microsoft.com/office/drawing/2014/main" id="{41391307-9D26-4C63-8584-2784FFC5933E}"/>
                    </a:ext>
                  </a:extLst>
                </p14:cNvPr>
                <p14:cNvContentPartPr/>
                <p14:nvPr/>
              </p14:nvContentPartPr>
              <p14:xfrm>
                <a:off x="8862385" y="2765709"/>
                <a:ext cx="255240" cy="21960"/>
              </p14:xfrm>
            </p:contentPart>
          </mc:Choice>
          <mc:Fallback xmlns="">
            <p:pic>
              <p:nvPicPr>
                <p:cNvPr id="191" name="インク 190">
                  <a:extLst>
                    <a:ext uri="{FF2B5EF4-FFF2-40B4-BE49-F238E27FC236}">
                      <a16:creationId xmlns:a16="http://schemas.microsoft.com/office/drawing/2014/main" id="{41391307-9D26-4C63-8584-2784FFC5933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44385" y="2747709"/>
                  <a:ext cx="290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2" name="インク 191">
                  <a:extLst>
                    <a:ext uri="{FF2B5EF4-FFF2-40B4-BE49-F238E27FC236}">
                      <a16:creationId xmlns:a16="http://schemas.microsoft.com/office/drawing/2014/main" id="{5F2E9050-A436-46F8-9A0B-C9C92835C1DC}"/>
                    </a:ext>
                  </a:extLst>
                </p14:cNvPr>
                <p14:cNvContentPartPr/>
                <p14:nvPr/>
              </p14:nvContentPartPr>
              <p14:xfrm>
                <a:off x="8967145" y="2781549"/>
                <a:ext cx="39240" cy="266400"/>
              </p14:xfrm>
            </p:contentPart>
          </mc:Choice>
          <mc:Fallback xmlns="">
            <p:pic>
              <p:nvPicPr>
                <p:cNvPr id="192" name="インク 191">
                  <a:extLst>
                    <a:ext uri="{FF2B5EF4-FFF2-40B4-BE49-F238E27FC236}">
                      <a16:creationId xmlns:a16="http://schemas.microsoft.com/office/drawing/2014/main" id="{5F2E9050-A436-46F8-9A0B-C9C92835C1D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49145" y="2763909"/>
                  <a:ext cx="748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17460A1F-D6C6-4415-A5DD-04F4F06B69CB}"/>
                    </a:ext>
                  </a:extLst>
                </p14:cNvPr>
                <p14:cNvContentPartPr/>
                <p14:nvPr/>
              </p14:nvContentPartPr>
              <p14:xfrm>
                <a:off x="9137425" y="2927349"/>
                <a:ext cx="2520" cy="77040"/>
              </p14:xfrm>
            </p:contentPart>
          </mc:Choice>
          <mc:Fallback xmlns=""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17460A1F-D6C6-4415-A5DD-04F4F06B69C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119425" y="2909709"/>
                  <a:ext cx="38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4" name="インク 193">
                  <a:extLst>
                    <a:ext uri="{FF2B5EF4-FFF2-40B4-BE49-F238E27FC236}">
                      <a16:creationId xmlns:a16="http://schemas.microsoft.com/office/drawing/2014/main" id="{475051EB-6F54-4E26-B117-4B59A36BD80D}"/>
                    </a:ext>
                  </a:extLst>
                </p14:cNvPr>
                <p14:cNvContentPartPr/>
                <p14:nvPr/>
              </p14:nvContentPartPr>
              <p14:xfrm>
                <a:off x="9149665" y="2843109"/>
                <a:ext cx="2520" cy="1440"/>
              </p14:xfrm>
            </p:contentPart>
          </mc:Choice>
          <mc:Fallback xmlns="">
            <p:pic>
              <p:nvPicPr>
                <p:cNvPr id="194" name="インク 193">
                  <a:extLst>
                    <a:ext uri="{FF2B5EF4-FFF2-40B4-BE49-F238E27FC236}">
                      <a16:creationId xmlns:a16="http://schemas.microsoft.com/office/drawing/2014/main" id="{475051EB-6F54-4E26-B117-4B59A36BD80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132025" y="2825469"/>
                  <a:ext cx="38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5" name="インク 194">
                  <a:extLst>
                    <a:ext uri="{FF2B5EF4-FFF2-40B4-BE49-F238E27FC236}">
                      <a16:creationId xmlns:a16="http://schemas.microsoft.com/office/drawing/2014/main" id="{50A99256-AD7B-4099-B485-08185166062D}"/>
                    </a:ext>
                  </a:extLst>
                </p14:cNvPr>
                <p14:cNvContentPartPr/>
                <p14:nvPr/>
              </p14:nvContentPartPr>
              <p14:xfrm>
                <a:off x="9269545" y="2880909"/>
                <a:ext cx="130320" cy="172440"/>
              </p14:xfrm>
            </p:contentPart>
          </mc:Choice>
          <mc:Fallback xmlns="">
            <p:pic>
              <p:nvPicPr>
                <p:cNvPr id="195" name="インク 194">
                  <a:extLst>
                    <a:ext uri="{FF2B5EF4-FFF2-40B4-BE49-F238E27FC236}">
                      <a16:creationId xmlns:a16="http://schemas.microsoft.com/office/drawing/2014/main" id="{50A99256-AD7B-4099-B485-08185166062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251545" y="2863269"/>
                  <a:ext cx="165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98876339-D2E6-4935-893B-34DB99FB5380}"/>
                    </a:ext>
                  </a:extLst>
                </p14:cNvPr>
                <p14:cNvContentPartPr/>
                <p14:nvPr/>
              </p14:nvContentPartPr>
              <p14:xfrm>
                <a:off x="9524785" y="2685429"/>
                <a:ext cx="35640" cy="139320"/>
              </p14:xfrm>
            </p:contentPart>
          </mc:Choice>
          <mc:Fallback xmlns=""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98876339-D2E6-4935-893B-34DB99FB538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506785" y="2667789"/>
                  <a:ext cx="71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7762F94D-7117-4602-A074-5B8F79E228EE}"/>
                    </a:ext>
                  </a:extLst>
                </p14:cNvPr>
                <p14:cNvContentPartPr/>
                <p14:nvPr/>
              </p14:nvContentPartPr>
              <p14:xfrm>
                <a:off x="9610105" y="2871909"/>
                <a:ext cx="132480" cy="169200"/>
              </p14:xfrm>
            </p:contentPart>
          </mc:Choice>
          <mc:Fallback xmlns=""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7762F94D-7117-4602-A074-5B8F79E228E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92105" y="2853909"/>
                  <a:ext cx="1681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0D66BC68-1351-4770-A130-9B870054987F}"/>
              </a:ext>
            </a:extLst>
          </p:cNvPr>
          <p:cNvGrpSpPr/>
          <p:nvPr/>
        </p:nvGrpSpPr>
        <p:grpSpPr>
          <a:xfrm>
            <a:off x="8658265" y="3276909"/>
            <a:ext cx="787680" cy="192960"/>
            <a:chOff x="8658265" y="3276909"/>
            <a:chExt cx="78768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0351077B-F3FA-45D9-9D80-F83B995D7000}"/>
                    </a:ext>
                  </a:extLst>
                </p14:cNvPr>
                <p14:cNvContentPartPr/>
                <p14:nvPr/>
              </p14:nvContentPartPr>
              <p14:xfrm>
                <a:off x="8658265" y="3276909"/>
                <a:ext cx="96840" cy="192960"/>
              </p14:xfrm>
            </p:contentPart>
          </mc:Choice>
          <mc:Fallback xmlns=""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0351077B-F3FA-45D9-9D80-F83B995D700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40265" y="3258909"/>
                  <a:ext cx="132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835D3E8C-255D-463C-892A-A8EC5EF8CB77}"/>
                    </a:ext>
                  </a:extLst>
                </p14:cNvPr>
                <p14:cNvContentPartPr/>
                <p14:nvPr/>
              </p14:nvContentPartPr>
              <p14:xfrm>
                <a:off x="8822065" y="3308589"/>
                <a:ext cx="169200" cy="153000"/>
              </p14:xfrm>
            </p:contentPart>
          </mc:Choice>
          <mc:Fallback xmlns=""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835D3E8C-255D-463C-892A-A8EC5EF8CB7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804065" y="3290949"/>
                  <a:ext cx="20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C1CEFA81-91A7-469E-AEB5-DC95AA445750}"/>
                    </a:ext>
                  </a:extLst>
                </p14:cNvPr>
                <p14:cNvContentPartPr/>
                <p14:nvPr/>
              </p14:nvContentPartPr>
              <p14:xfrm>
                <a:off x="9021505" y="3334149"/>
                <a:ext cx="135720" cy="101880"/>
              </p14:xfrm>
            </p:contentPart>
          </mc:Choice>
          <mc:Fallback xmlns=""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C1CEFA81-91A7-469E-AEB5-DC95AA44575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003505" y="3316509"/>
                  <a:ext cx="1713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65484B56-004F-4773-B993-E98F3BDE9504}"/>
                    </a:ext>
                  </a:extLst>
                </p14:cNvPr>
                <p14:cNvContentPartPr/>
                <p14:nvPr/>
              </p14:nvContentPartPr>
              <p14:xfrm>
                <a:off x="9182065" y="3313269"/>
                <a:ext cx="126720" cy="131040"/>
              </p14:xfrm>
            </p:contentPart>
          </mc:Choice>
          <mc:Fallback xmlns=""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65484B56-004F-4773-B993-E98F3BDE950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164065" y="3295269"/>
                  <a:ext cx="162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3" name="インク 202">
                  <a:extLst>
                    <a:ext uri="{FF2B5EF4-FFF2-40B4-BE49-F238E27FC236}">
                      <a16:creationId xmlns:a16="http://schemas.microsoft.com/office/drawing/2014/main" id="{3364C875-1302-4D32-B8B3-9660DA3F956D}"/>
                    </a:ext>
                  </a:extLst>
                </p14:cNvPr>
                <p14:cNvContentPartPr/>
                <p14:nvPr/>
              </p14:nvContentPartPr>
              <p14:xfrm>
                <a:off x="9312385" y="3309669"/>
                <a:ext cx="133560" cy="131400"/>
              </p14:xfrm>
            </p:contentPart>
          </mc:Choice>
          <mc:Fallback xmlns="">
            <p:pic>
              <p:nvPicPr>
                <p:cNvPr id="203" name="インク 202">
                  <a:extLst>
                    <a:ext uri="{FF2B5EF4-FFF2-40B4-BE49-F238E27FC236}">
                      <a16:creationId xmlns:a16="http://schemas.microsoft.com/office/drawing/2014/main" id="{3364C875-1302-4D32-B8B3-9660DA3F956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94745" y="3291669"/>
                  <a:ext cx="1692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A82F0384-1303-4CD8-8DDB-ECC057446F82}"/>
              </a:ext>
            </a:extLst>
          </p:cNvPr>
          <p:cNvGrpSpPr/>
          <p:nvPr/>
        </p:nvGrpSpPr>
        <p:grpSpPr>
          <a:xfrm>
            <a:off x="8921785" y="3659589"/>
            <a:ext cx="1197360" cy="207360"/>
            <a:chOff x="8921785" y="3659589"/>
            <a:chExt cx="119736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5" name="インク 204">
                  <a:extLst>
                    <a:ext uri="{FF2B5EF4-FFF2-40B4-BE49-F238E27FC236}">
                      <a16:creationId xmlns:a16="http://schemas.microsoft.com/office/drawing/2014/main" id="{941E8037-2C03-4D80-8D35-D91B222535E9}"/>
                    </a:ext>
                  </a:extLst>
                </p14:cNvPr>
                <p14:cNvContentPartPr/>
                <p14:nvPr/>
              </p14:nvContentPartPr>
              <p14:xfrm>
                <a:off x="8921785" y="3712869"/>
                <a:ext cx="115200" cy="154080"/>
              </p14:xfrm>
            </p:contentPart>
          </mc:Choice>
          <mc:Fallback xmlns="">
            <p:pic>
              <p:nvPicPr>
                <p:cNvPr id="205" name="インク 204">
                  <a:extLst>
                    <a:ext uri="{FF2B5EF4-FFF2-40B4-BE49-F238E27FC236}">
                      <a16:creationId xmlns:a16="http://schemas.microsoft.com/office/drawing/2014/main" id="{941E8037-2C03-4D80-8D35-D91B222535E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903785" y="3695229"/>
                  <a:ext cx="150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6" name="インク 205">
                  <a:extLst>
                    <a:ext uri="{FF2B5EF4-FFF2-40B4-BE49-F238E27FC236}">
                      <a16:creationId xmlns:a16="http://schemas.microsoft.com/office/drawing/2014/main" id="{A4BB99C0-F952-426E-8468-B297ED73DA5B}"/>
                    </a:ext>
                  </a:extLst>
                </p14:cNvPr>
                <p14:cNvContentPartPr/>
                <p14:nvPr/>
              </p14:nvContentPartPr>
              <p14:xfrm>
                <a:off x="9099625" y="3727269"/>
                <a:ext cx="86760" cy="101160"/>
              </p14:xfrm>
            </p:contentPart>
          </mc:Choice>
          <mc:Fallback xmlns="">
            <p:pic>
              <p:nvPicPr>
                <p:cNvPr id="206" name="インク 205">
                  <a:extLst>
                    <a:ext uri="{FF2B5EF4-FFF2-40B4-BE49-F238E27FC236}">
                      <a16:creationId xmlns:a16="http://schemas.microsoft.com/office/drawing/2014/main" id="{A4BB99C0-F952-426E-8468-B297ED73DA5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081985" y="3709629"/>
                  <a:ext cx="122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2B2F8911-7FB7-4CAF-BFBA-90177A3DCA60}"/>
                    </a:ext>
                  </a:extLst>
                </p14:cNvPr>
                <p14:cNvContentPartPr/>
                <p14:nvPr/>
              </p14:nvContentPartPr>
              <p14:xfrm>
                <a:off x="9246145" y="3691989"/>
                <a:ext cx="111600" cy="155160"/>
              </p14:xfrm>
            </p:contentPart>
          </mc:Choice>
          <mc:Fallback xmlns=""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2B2F8911-7FB7-4CAF-BFBA-90177A3DCA6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228505" y="3674349"/>
                  <a:ext cx="147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B6A4BADA-1BF0-42E5-8102-DA11CBD2CE24}"/>
                    </a:ext>
                  </a:extLst>
                </p14:cNvPr>
                <p14:cNvContentPartPr/>
                <p14:nvPr/>
              </p14:nvContentPartPr>
              <p14:xfrm>
                <a:off x="9390505" y="3725829"/>
                <a:ext cx="79200" cy="6120"/>
              </p14:xfrm>
            </p:contentPart>
          </mc:Choice>
          <mc:Fallback xmlns=""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B6A4BADA-1BF0-42E5-8102-DA11CBD2CE2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372865" y="3708189"/>
                  <a:ext cx="114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9" name="インク 208">
                  <a:extLst>
                    <a:ext uri="{FF2B5EF4-FFF2-40B4-BE49-F238E27FC236}">
                      <a16:creationId xmlns:a16="http://schemas.microsoft.com/office/drawing/2014/main" id="{C76C1180-82CA-4E19-872E-B7172E32D4B9}"/>
                    </a:ext>
                  </a:extLst>
                </p14:cNvPr>
                <p14:cNvContentPartPr/>
                <p14:nvPr/>
              </p14:nvContentPartPr>
              <p14:xfrm>
                <a:off x="9411745" y="3699189"/>
                <a:ext cx="111240" cy="128520"/>
              </p14:xfrm>
            </p:contentPart>
          </mc:Choice>
          <mc:Fallback xmlns="">
            <p:pic>
              <p:nvPicPr>
                <p:cNvPr id="209" name="インク 208">
                  <a:extLst>
                    <a:ext uri="{FF2B5EF4-FFF2-40B4-BE49-F238E27FC236}">
                      <a16:creationId xmlns:a16="http://schemas.microsoft.com/office/drawing/2014/main" id="{C76C1180-82CA-4E19-872E-B7172E32D4B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393745" y="3681189"/>
                  <a:ext cx="146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65E9FF6A-8DDB-4FC9-9517-E00D3C9C7BFC}"/>
                    </a:ext>
                  </a:extLst>
                </p14:cNvPr>
                <p14:cNvContentPartPr/>
                <p14:nvPr/>
              </p14:nvContentPartPr>
              <p14:xfrm>
                <a:off x="9531625" y="3703149"/>
                <a:ext cx="108720" cy="131760"/>
              </p14:xfrm>
            </p:contentPart>
          </mc:Choice>
          <mc:Fallback xmlns=""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65E9FF6A-8DDB-4FC9-9517-E00D3C9C7BF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13985" y="3685509"/>
                  <a:ext cx="1443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1" name="インク 210">
                  <a:extLst>
                    <a:ext uri="{FF2B5EF4-FFF2-40B4-BE49-F238E27FC236}">
                      <a16:creationId xmlns:a16="http://schemas.microsoft.com/office/drawing/2014/main" id="{1B0314B9-873A-45A3-AE50-F89BB3208F26}"/>
                    </a:ext>
                  </a:extLst>
                </p14:cNvPr>
                <p14:cNvContentPartPr/>
                <p14:nvPr/>
              </p14:nvContentPartPr>
              <p14:xfrm>
                <a:off x="9670945" y="3727629"/>
                <a:ext cx="134280" cy="105480"/>
              </p14:xfrm>
            </p:contentPart>
          </mc:Choice>
          <mc:Fallback xmlns="">
            <p:pic>
              <p:nvPicPr>
                <p:cNvPr id="211" name="インク 210">
                  <a:extLst>
                    <a:ext uri="{FF2B5EF4-FFF2-40B4-BE49-F238E27FC236}">
                      <a16:creationId xmlns:a16="http://schemas.microsoft.com/office/drawing/2014/main" id="{1B0314B9-873A-45A3-AE50-F89BB3208F2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652945" y="3709989"/>
                  <a:ext cx="169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2" name="インク 211">
                  <a:extLst>
                    <a:ext uri="{FF2B5EF4-FFF2-40B4-BE49-F238E27FC236}">
                      <a16:creationId xmlns:a16="http://schemas.microsoft.com/office/drawing/2014/main" id="{FEB0A9CD-6293-4786-84CB-3F18DB8E4D42}"/>
                    </a:ext>
                  </a:extLst>
                </p14:cNvPr>
                <p14:cNvContentPartPr/>
                <p14:nvPr/>
              </p14:nvContentPartPr>
              <p14:xfrm>
                <a:off x="9835105" y="3727989"/>
                <a:ext cx="104040" cy="89280"/>
              </p14:xfrm>
            </p:contentPart>
          </mc:Choice>
          <mc:Fallback xmlns="">
            <p:pic>
              <p:nvPicPr>
                <p:cNvPr id="212" name="インク 211">
                  <a:extLst>
                    <a:ext uri="{FF2B5EF4-FFF2-40B4-BE49-F238E27FC236}">
                      <a16:creationId xmlns:a16="http://schemas.microsoft.com/office/drawing/2014/main" id="{FEB0A9CD-6293-4786-84CB-3F18DB8E4D4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817105" y="3710349"/>
                  <a:ext cx="139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3" name="インク 212">
                  <a:extLst>
                    <a:ext uri="{FF2B5EF4-FFF2-40B4-BE49-F238E27FC236}">
                      <a16:creationId xmlns:a16="http://schemas.microsoft.com/office/drawing/2014/main" id="{A44FFFB2-C3F9-4AC6-A193-094EC81743DF}"/>
                    </a:ext>
                  </a:extLst>
                </p14:cNvPr>
                <p14:cNvContentPartPr/>
                <p14:nvPr/>
              </p14:nvContentPartPr>
              <p14:xfrm>
                <a:off x="9962545" y="3688389"/>
                <a:ext cx="91800" cy="9000"/>
              </p14:xfrm>
            </p:contentPart>
          </mc:Choice>
          <mc:Fallback xmlns="">
            <p:pic>
              <p:nvPicPr>
                <p:cNvPr id="213" name="インク 212">
                  <a:extLst>
                    <a:ext uri="{FF2B5EF4-FFF2-40B4-BE49-F238E27FC236}">
                      <a16:creationId xmlns:a16="http://schemas.microsoft.com/office/drawing/2014/main" id="{A44FFFB2-C3F9-4AC6-A193-094EC81743D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944545" y="3670749"/>
                  <a:ext cx="127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4" name="インク 213">
                  <a:extLst>
                    <a:ext uri="{FF2B5EF4-FFF2-40B4-BE49-F238E27FC236}">
                      <a16:creationId xmlns:a16="http://schemas.microsoft.com/office/drawing/2014/main" id="{B2764D6F-89B0-45FD-BEA5-8B1757A4CB39}"/>
                    </a:ext>
                  </a:extLst>
                </p14:cNvPr>
                <p14:cNvContentPartPr/>
                <p14:nvPr/>
              </p14:nvContentPartPr>
              <p14:xfrm>
                <a:off x="10000345" y="3659589"/>
                <a:ext cx="118800" cy="144000"/>
              </p14:xfrm>
            </p:contentPart>
          </mc:Choice>
          <mc:Fallback xmlns="">
            <p:pic>
              <p:nvPicPr>
                <p:cNvPr id="214" name="インク 213">
                  <a:extLst>
                    <a:ext uri="{FF2B5EF4-FFF2-40B4-BE49-F238E27FC236}">
                      <a16:creationId xmlns:a16="http://schemas.microsoft.com/office/drawing/2014/main" id="{B2764D6F-89B0-45FD-BEA5-8B1757A4CB3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982345" y="3641589"/>
                  <a:ext cx="15444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A16810D2-D4B0-4AF5-A447-DCD679937381}"/>
              </a:ext>
            </a:extLst>
          </p:cNvPr>
          <p:cNvGrpSpPr/>
          <p:nvPr/>
        </p:nvGrpSpPr>
        <p:grpSpPr>
          <a:xfrm>
            <a:off x="7594465" y="3932469"/>
            <a:ext cx="805680" cy="610560"/>
            <a:chOff x="7594465" y="3932469"/>
            <a:chExt cx="805680" cy="6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6" name="インク 215">
                  <a:extLst>
                    <a:ext uri="{FF2B5EF4-FFF2-40B4-BE49-F238E27FC236}">
                      <a16:creationId xmlns:a16="http://schemas.microsoft.com/office/drawing/2014/main" id="{7345714E-6B93-4B37-98A8-F1B2684060B8}"/>
                    </a:ext>
                  </a:extLst>
                </p14:cNvPr>
                <p14:cNvContentPartPr/>
                <p14:nvPr/>
              </p14:nvContentPartPr>
              <p14:xfrm>
                <a:off x="7594465" y="3932469"/>
                <a:ext cx="171360" cy="190440"/>
              </p14:xfrm>
            </p:contentPart>
          </mc:Choice>
          <mc:Fallback xmlns="">
            <p:pic>
              <p:nvPicPr>
                <p:cNvPr id="216" name="インク 215">
                  <a:extLst>
                    <a:ext uri="{FF2B5EF4-FFF2-40B4-BE49-F238E27FC236}">
                      <a16:creationId xmlns:a16="http://schemas.microsoft.com/office/drawing/2014/main" id="{7345714E-6B93-4B37-98A8-F1B2684060B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576465" y="3914829"/>
                  <a:ext cx="207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7" name="インク 216">
                  <a:extLst>
                    <a:ext uri="{FF2B5EF4-FFF2-40B4-BE49-F238E27FC236}">
                      <a16:creationId xmlns:a16="http://schemas.microsoft.com/office/drawing/2014/main" id="{3A41B55C-4CE0-421A-8544-1A825B8B1511}"/>
                    </a:ext>
                  </a:extLst>
                </p14:cNvPr>
                <p14:cNvContentPartPr/>
                <p14:nvPr/>
              </p14:nvContentPartPr>
              <p14:xfrm>
                <a:off x="7631185" y="4013109"/>
                <a:ext cx="768960" cy="529920"/>
              </p14:xfrm>
            </p:contentPart>
          </mc:Choice>
          <mc:Fallback xmlns="">
            <p:pic>
              <p:nvPicPr>
                <p:cNvPr id="217" name="インク 216">
                  <a:extLst>
                    <a:ext uri="{FF2B5EF4-FFF2-40B4-BE49-F238E27FC236}">
                      <a16:creationId xmlns:a16="http://schemas.microsoft.com/office/drawing/2014/main" id="{3A41B55C-4CE0-421A-8544-1A825B8B15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613545" y="3995469"/>
                  <a:ext cx="804600" cy="56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300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正方形/長方形 607">
            <a:extLst>
              <a:ext uri="{FF2B5EF4-FFF2-40B4-BE49-F238E27FC236}">
                <a16:creationId xmlns:a16="http://schemas.microsoft.com/office/drawing/2014/main" id="{6C232F40-E9B1-04E6-1A5E-29B6F1FC30B6}"/>
              </a:ext>
            </a:extLst>
          </p:cNvPr>
          <p:cNvSpPr/>
          <p:nvPr/>
        </p:nvSpPr>
        <p:spPr>
          <a:xfrm>
            <a:off x="371547" y="924666"/>
            <a:ext cx="6457950" cy="5933334"/>
          </a:xfrm>
          <a:prstGeom prst="rect">
            <a:avLst/>
          </a:prstGeom>
          <a:gradFill flip="none" rotWithShape="1">
            <a:gsLst>
              <a:gs pos="40000">
                <a:srgbClr val="1D2C33"/>
              </a:gs>
              <a:gs pos="100000">
                <a:srgbClr val="193944"/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47D0481-7853-4D7D-9020-25A815F1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13" y="213717"/>
            <a:ext cx="2477654" cy="674348"/>
          </a:xfrm>
        </p:spPr>
        <p:txBody>
          <a:bodyPr>
            <a:normAutofit/>
          </a:bodyPr>
          <a:lstStyle/>
          <a:p>
            <a:r>
              <a:rPr lang="en-US" altLang="ja-JP" sz="2000" b="1" dirty="0">
                <a:latin typeface="+mn-ea"/>
                <a:ea typeface="+mn-ea"/>
              </a:rPr>
              <a:t>Design</a:t>
            </a:r>
            <a:endParaRPr kumimoji="1" lang="ja-JP" altLang="en-US" sz="2000" b="1" dirty="0">
              <a:latin typeface="+mn-ea"/>
              <a:ea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08C8C4-66AA-4356-BE99-79973B46DD85}"/>
              </a:ext>
            </a:extLst>
          </p:cNvPr>
          <p:cNvSpPr/>
          <p:nvPr/>
        </p:nvSpPr>
        <p:spPr>
          <a:xfrm>
            <a:off x="0" y="0"/>
            <a:ext cx="12192000" cy="16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9E5683-7458-5499-4AAE-D3442F3006A5}"/>
              </a:ext>
            </a:extLst>
          </p:cNvPr>
          <p:cNvSpPr txBox="1"/>
          <p:nvPr/>
        </p:nvSpPr>
        <p:spPr>
          <a:xfrm>
            <a:off x="7103409" y="919169"/>
            <a:ext cx="47170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一人負け </a:t>
            </a:r>
            <a:r>
              <a:rPr kumimoji="1" lang="en-US" altLang="ja-JP" sz="1200" b="1" dirty="0"/>
              <a:t>or </a:t>
            </a:r>
            <a:r>
              <a:rPr kumimoji="1" lang="ja-JP" altLang="en-US" sz="1200" b="1" dirty="0"/>
              <a:t>一人勝ちのゼロサムゲームづくり</a:t>
            </a:r>
            <a:endParaRPr kumimoji="1" lang="en-US" altLang="ja-JP" sz="1200" b="1" dirty="0"/>
          </a:p>
          <a:p>
            <a:endParaRPr lang="en-US" altLang="ja-JP" sz="1200" b="1" dirty="0"/>
          </a:p>
          <a:p>
            <a:r>
              <a:rPr lang="ja-JP" altLang="en-US" sz="1200" b="1" dirty="0"/>
              <a:t>ルール</a:t>
            </a:r>
            <a:endParaRPr lang="en-US" altLang="ja-JP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b="1" dirty="0"/>
              <a:t>制限時間内で、目標金額を超えないようにリスクを取るゲーム</a:t>
            </a:r>
            <a:endParaRPr lang="en-US" altLang="ja-JP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b="1" dirty="0"/>
              <a:t>目標金額を超えて参加した人は一人負けとなり、その人の参加費を全員に分配する</a:t>
            </a:r>
            <a:endParaRPr lang="en-US" altLang="ja-JP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100" b="1" dirty="0"/>
              <a:t>目標金額未満で制限時間を迎えた場合、参加費を最も多く払った人の一人勝ちとなり、すべての金額を受け取る</a:t>
            </a:r>
            <a:endParaRPr lang="en-US" altLang="ja-JP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100" b="1" dirty="0"/>
          </a:p>
          <a:p>
            <a:r>
              <a:rPr lang="ja-JP" altLang="en-US" sz="1100" b="1" dirty="0"/>
              <a:t>このルールをスマートコントラクトとして実装する。</a:t>
            </a:r>
            <a:endParaRPr lang="en-US" altLang="ja-JP" sz="1100" b="1" dirty="0"/>
          </a:p>
        </p:txBody>
      </p:sp>
      <p:sp>
        <p:nvSpPr>
          <p:cNvPr id="613" name="四角形: 角を丸くする 612">
            <a:extLst>
              <a:ext uri="{FF2B5EF4-FFF2-40B4-BE49-F238E27FC236}">
                <a16:creationId xmlns:a16="http://schemas.microsoft.com/office/drawing/2014/main" id="{1DFFE931-09B9-D585-9B7D-FBBD975FE73E}"/>
              </a:ext>
            </a:extLst>
          </p:cNvPr>
          <p:cNvSpPr/>
          <p:nvPr/>
        </p:nvSpPr>
        <p:spPr>
          <a:xfrm>
            <a:off x="3396579" y="1299840"/>
            <a:ext cx="1441885" cy="383040"/>
          </a:xfrm>
          <a:prstGeom prst="roundRect">
            <a:avLst>
              <a:gd name="adj" fmla="val 45603"/>
            </a:avLst>
          </a:prstGeom>
          <a:solidFill>
            <a:srgbClr val="F248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/>
              <a:t>ウォレットに接続</a:t>
            </a:r>
          </a:p>
        </p:txBody>
      </p:sp>
      <p:sp>
        <p:nvSpPr>
          <p:cNvPr id="614" name="テキスト ボックス 613">
            <a:extLst>
              <a:ext uri="{FF2B5EF4-FFF2-40B4-BE49-F238E27FC236}">
                <a16:creationId xmlns:a16="http://schemas.microsoft.com/office/drawing/2014/main" id="{3A53C49E-02FC-1000-5833-DF4BB658D4CB}"/>
              </a:ext>
            </a:extLst>
          </p:cNvPr>
          <p:cNvSpPr txBox="1"/>
          <p:nvPr/>
        </p:nvSpPr>
        <p:spPr>
          <a:xfrm>
            <a:off x="2198483" y="1372020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bg1"/>
                </a:solidFill>
              </a:rPr>
              <a:t>Ropsten</a:t>
            </a:r>
            <a:endParaRPr kumimoji="1" lang="ja-JP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8E701F33-86F7-6404-DB6C-D92466040A58}"/>
              </a:ext>
            </a:extLst>
          </p:cNvPr>
          <p:cNvCxnSpPr>
            <a:cxnSpLocks/>
          </p:cNvCxnSpPr>
          <p:nvPr/>
        </p:nvCxnSpPr>
        <p:spPr>
          <a:xfrm>
            <a:off x="2159844" y="1648420"/>
            <a:ext cx="10280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テキスト ボックス 357">
            <a:extLst>
              <a:ext uri="{FF2B5EF4-FFF2-40B4-BE49-F238E27FC236}">
                <a16:creationId xmlns:a16="http://schemas.microsoft.com/office/drawing/2014/main" id="{7F20B61B-03FB-DAB5-86B9-1BA7D3EA3721}"/>
              </a:ext>
            </a:extLst>
          </p:cNvPr>
          <p:cNvSpPr txBox="1"/>
          <p:nvPr/>
        </p:nvSpPr>
        <p:spPr>
          <a:xfrm>
            <a:off x="2065152" y="1234640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b="1" dirty="0">
                <a:solidFill>
                  <a:schemeClr val="bg1"/>
                </a:solidFill>
              </a:rPr>
              <a:t>ネットワーク</a:t>
            </a:r>
          </a:p>
        </p:txBody>
      </p:sp>
      <p:sp>
        <p:nvSpPr>
          <p:cNvPr id="619" name="二等辺三角形 618">
            <a:extLst>
              <a:ext uri="{FF2B5EF4-FFF2-40B4-BE49-F238E27FC236}">
                <a16:creationId xmlns:a16="http://schemas.microsoft.com/office/drawing/2014/main" id="{22CD54E4-33B7-DAF9-BBD8-A8A4578462DC}"/>
              </a:ext>
            </a:extLst>
          </p:cNvPr>
          <p:cNvSpPr/>
          <p:nvPr/>
        </p:nvSpPr>
        <p:spPr>
          <a:xfrm rot="10800000">
            <a:off x="3075991" y="1465541"/>
            <a:ext cx="46676" cy="7703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0" name="テキスト ボックス 619">
            <a:extLst>
              <a:ext uri="{FF2B5EF4-FFF2-40B4-BE49-F238E27FC236}">
                <a16:creationId xmlns:a16="http://schemas.microsoft.com/office/drawing/2014/main" id="{A304C44D-6FF4-955E-3F84-DDF1532C2C7F}"/>
              </a:ext>
            </a:extLst>
          </p:cNvPr>
          <p:cNvSpPr txBox="1"/>
          <p:nvPr/>
        </p:nvSpPr>
        <p:spPr>
          <a:xfrm>
            <a:off x="1841312" y="2058168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rgbClr val="F24839"/>
                </a:solidFill>
              </a:rPr>
              <a:t>32</a:t>
            </a:r>
            <a:r>
              <a:rPr kumimoji="1" lang="en-US" altLang="ja-JP" sz="2000" b="1" dirty="0">
                <a:solidFill>
                  <a:srgbClr val="F24839"/>
                </a:solidFill>
              </a:rPr>
              <a:t>m</a:t>
            </a:r>
            <a:endParaRPr kumimoji="1" lang="ja-JP" altLang="en-US" sz="3200" b="1" dirty="0">
              <a:solidFill>
                <a:srgbClr val="F24839"/>
              </a:solidFill>
            </a:endParaRPr>
          </a:p>
        </p:txBody>
      </p:sp>
      <p:sp>
        <p:nvSpPr>
          <p:cNvPr id="362" name="テキスト ボックス 361">
            <a:extLst>
              <a:ext uri="{FF2B5EF4-FFF2-40B4-BE49-F238E27FC236}">
                <a16:creationId xmlns:a16="http://schemas.microsoft.com/office/drawing/2014/main" id="{D05859B7-605F-3567-C8FA-C92132A4EAEF}"/>
              </a:ext>
            </a:extLst>
          </p:cNvPr>
          <p:cNvSpPr txBox="1"/>
          <p:nvPr/>
        </p:nvSpPr>
        <p:spPr>
          <a:xfrm>
            <a:off x="2879918" y="2053412"/>
            <a:ext cx="849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rgbClr val="89FF9E"/>
                </a:solidFill>
              </a:rPr>
              <a:t>09</a:t>
            </a:r>
            <a:r>
              <a:rPr lang="en-US" altLang="ja-JP" sz="2000" b="1" dirty="0">
                <a:solidFill>
                  <a:srgbClr val="89FF9E"/>
                </a:solidFill>
              </a:rPr>
              <a:t>s</a:t>
            </a:r>
            <a:endParaRPr kumimoji="1" lang="ja-JP" altLang="en-US" sz="3200" b="1" dirty="0">
              <a:solidFill>
                <a:srgbClr val="89FF9E"/>
              </a:solidFill>
            </a:endParaRPr>
          </a:p>
        </p:txBody>
      </p:sp>
      <p:sp>
        <p:nvSpPr>
          <p:cNvPr id="363" name="テキスト ボックス 362">
            <a:extLst>
              <a:ext uri="{FF2B5EF4-FFF2-40B4-BE49-F238E27FC236}">
                <a16:creationId xmlns:a16="http://schemas.microsoft.com/office/drawing/2014/main" id="{4B6683DE-C564-DFC4-B562-4551F73BD803}"/>
              </a:ext>
            </a:extLst>
          </p:cNvPr>
          <p:cNvSpPr txBox="1"/>
          <p:nvPr/>
        </p:nvSpPr>
        <p:spPr>
          <a:xfrm>
            <a:off x="3847864" y="2053412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rgbClr val="EB9919"/>
                </a:solidFill>
              </a:rPr>
              <a:t>51</a:t>
            </a:r>
            <a:r>
              <a:rPr lang="en-US" altLang="ja-JP" sz="2000" b="1" dirty="0">
                <a:solidFill>
                  <a:srgbClr val="EB9919"/>
                </a:solidFill>
              </a:rPr>
              <a:t>ms</a:t>
            </a:r>
            <a:endParaRPr kumimoji="1" lang="ja-JP" altLang="en-US" sz="3200" b="1" dirty="0">
              <a:solidFill>
                <a:srgbClr val="EB9919"/>
              </a:solidFill>
            </a:endParaRPr>
          </a:p>
        </p:txBody>
      </p:sp>
      <p:sp>
        <p:nvSpPr>
          <p:cNvPr id="621" name="正方形/長方形 620">
            <a:extLst>
              <a:ext uri="{FF2B5EF4-FFF2-40B4-BE49-F238E27FC236}">
                <a16:creationId xmlns:a16="http://schemas.microsoft.com/office/drawing/2014/main" id="{A411664E-F8CF-7F17-75FC-3E30EF9EB1C9}"/>
              </a:ext>
            </a:extLst>
          </p:cNvPr>
          <p:cNvSpPr/>
          <p:nvPr/>
        </p:nvSpPr>
        <p:spPr>
          <a:xfrm>
            <a:off x="2102241" y="2928822"/>
            <a:ext cx="1036166" cy="147318"/>
          </a:xfrm>
          <a:prstGeom prst="rect">
            <a:avLst/>
          </a:prstGeom>
          <a:solidFill>
            <a:srgbClr val="1939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72DAB793-B11F-564A-A5D1-7205CCF2C760}"/>
              </a:ext>
            </a:extLst>
          </p:cNvPr>
          <p:cNvCxnSpPr>
            <a:cxnSpLocks/>
          </p:cNvCxnSpPr>
          <p:nvPr/>
        </p:nvCxnSpPr>
        <p:spPr>
          <a:xfrm>
            <a:off x="2008202" y="3130185"/>
            <a:ext cx="1236609" cy="0"/>
          </a:xfrm>
          <a:prstGeom prst="line">
            <a:avLst/>
          </a:prstGeom>
          <a:ln w="19050">
            <a:solidFill>
              <a:srgbClr val="EB9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正方形/長方形 366">
            <a:extLst>
              <a:ext uri="{FF2B5EF4-FFF2-40B4-BE49-F238E27FC236}">
                <a16:creationId xmlns:a16="http://schemas.microsoft.com/office/drawing/2014/main" id="{7D34A3FE-0FD3-5A8A-4629-9F225ED86E15}"/>
              </a:ext>
            </a:extLst>
          </p:cNvPr>
          <p:cNvSpPr/>
          <p:nvPr/>
        </p:nvSpPr>
        <p:spPr>
          <a:xfrm>
            <a:off x="2120278" y="3173840"/>
            <a:ext cx="990421" cy="152846"/>
          </a:xfrm>
          <a:prstGeom prst="rect">
            <a:avLst/>
          </a:prstGeom>
          <a:solidFill>
            <a:srgbClr val="1939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正方形/長方形 367">
            <a:extLst>
              <a:ext uri="{FF2B5EF4-FFF2-40B4-BE49-F238E27FC236}">
                <a16:creationId xmlns:a16="http://schemas.microsoft.com/office/drawing/2014/main" id="{866D0E2F-5032-62D4-7AB5-84E42DF3FF91}"/>
              </a:ext>
            </a:extLst>
          </p:cNvPr>
          <p:cNvSpPr/>
          <p:nvPr/>
        </p:nvSpPr>
        <p:spPr>
          <a:xfrm>
            <a:off x="2203093" y="3549427"/>
            <a:ext cx="824790" cy="142482"/>
          </a:xfrm>
          <a:prstGeom prst="rect">
            <a:avLst/>
          </a:prstGeom>
          <a:solidFill>
            <a:srgbClr val="F2483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正方形/長方形 368">
            <a:extLst>
              <a:ext uri="{FF2B5EF4-FFF2-40B4-BE49-F238E27FC236}">
                <a16:creationId xmlns:a16="http://schemas.microsoft.com/office/drawing/2014/main" id="{B2046185-575A-DC93-10DD-82F9C47F3B70}"/>
              </a:ext>
            </a:extLst>
          </p:cNvPr>
          <p:cNvSpPr/>
          <p:nvPr/>
        </p:nvSpPr>
        <p:spPr>
          <a:xfrm>
            <a:off x="2247331" y="3732419"/>
            <a:ext cx="749102" cy="142483"/>
          </a:xfrm>
          <a:prstGeom prst="rect">
            <a:avLst/>
          </a:prstGeom>
          <a:solidFill>
            <a:srgbClr val="F2483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正方形/長方形 370">
            <a:extLst>
              <a:ext uri="{FF2B5EF4-FFF2-40B4-BE49-F238E27FC236}">
                <a16:creationId xmlns:a16="http://schemas.microsoft.com/office/drawing/2014/main" id="{BD54644F-9D8F-F41B-0D96-A6FF11A3A760}"/>
              </a:ext>
            </a:extLst>
          </p:cNvPr>
          <p:cNvSpPr/>
          <p:nvPr/>
        </p:nvSpPr>
        <p:spPr>
          <a:xfrm>
            <a:off x="2160656" y="3366435"/>
            <a:ext cx="909666" cy="142482"/>
          </a:xfrm>
          <a:prstGeom prst="rect">
            <a:avLst/>
          </a:prstGeom>
          <a:solidFill>
            <a:srgbClr val="1939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8" name="テキスト ボックス 627">
            <a:extLst>
              <a:ext uri="{FF2B5EF4-FFF2-40B4-BE49-F238E27FC236}">
                <a16:creationId xmlns:a16="http://schemas.microsoft.com/office/drawing/2014/main" id="{C332EE1F-1CFE-6418-4536-8F19FFECFECE}"/>
              </a:ext>
            </a:extLst>
          </p:cNvPr>
          <p:cNvSpPr txBox="1"/>
          <p:nvPr/>
        </p:nvSpPr>
        <p:spPr>
          <a:xfrm>
            <a:off x="3495723" y="2942084"/>
            <a:ext cx="1079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rgbClr val="F24839"/>
                </a:solidFill>
              </a:rPr>
              <a:t>現在 </a:t>
            </a:r>
            <a:r>
              <a:rPr kumimoji="1" lang="en-US" altLang="ja-JP" b="1" dirty="0">
                <a:solidFill>
                  <a:srgbClr val="F24839"/>
                </a:solidFill>
              </a:rPr>
              <a:t>0.6</a:t>
            </a:r>
            <a:r>
              <a:rPr kumimoji="1" lang="en-US" altLang="ja-JP" sz="800" b="1" dirty="0">
                <a:solidFill>
                  <a:srgbClr val="F24839"/>
                </a:solidFill>
              </a:rPr>
              <a:t>ETH</a:t>
            </a:r>
            <a:endParaRPr kumimoji="1" lang="en-US" altLang="ja-JP" b="1" dirty="0">
              <a:solidFill>
                <a:srgbClr val="F24839"/>
              </a:solidFill>
            </a:endParaRPr>
          </a:p>
          <a:p>
            <a:endParaRPr lang="en-US" altLang="ja-JP" b="1" dirty="0">
              <a:solidFill>
                <a:srgbClr val="CD1147"/>
              </a:solidFill>
            </a:endParaRPr>
          </a:p>
          <a:p>
            <a:r>
              <a:rPr lang="ja-JP" altLang="en-US" sz="1200" b="1" dirty="0">
                <a:solidFill>
                  <a:srgbClr val="89FF9E"/>
                </a:solidFill>
              </a:rPr>
              <a:t>目標</a:t>
            </a:r>
            <a:r>
              <a:rPr lang="en-US" altLang="ja-JP" sz="1200" b="1" dirty="0">
                <a:solidFill>
                  <a:srgbClr val="89FF9E"/>
                </a:solidFill>
              </a:rPr>
              <a:t> </a:t>
            </a:r>
            <a:r>
              <a:rPr kumimoji="1" lang="en-US" altLang="ja-JP" b="1" dirty="0">
                <a:solidFill>
                  <a:srgbClr val="89FF9E"/>
                </a:solidFill>
              </a:rPr>
              <a:t>1.0</a:t>
            </a:r>
            <a:r>
              <a:rPr kumimoji="1" lang="en-US" altLang="ja-JP" sz="800" b="1" dirty="0">
                <a:solidFill>
                  <a:srgbClr val="89FF9E"/>
                </a:solidFill>
              </a:rPr>
              <a:t>ETH</a:t>
            </a:r>
            <a:endParaRPr kumimoji="1" lang="ja-JP" altLang="en-US" b="1" dirty="0">
              <a:solidFill>
                <a:srgbClr val="89FF9E"/>
              </a:solidFill>
            </a:endParaRPr>
          </a:p>
        </p:txBody>
      </p:sp>
      <p:sp>
        <p:nvSpPr>
          <p:cNvPr id="631" name="四角形: 角を丸くする 630">
            <a:extLst>
              <a:ext uri="{FF2B5EF4-FFF2-40B4-BE49-F238E27FC236}">
                <a16:creationId xmlns:a16="http://schemas.microsoft.com/office/drawing/2014/main" id="{A164AF28-8785-A83F-D20B-F183F953DD9F}"/>
              </a:ext>
            </a:extLst>
          </p:cNvPr>
          <p:cNvSpPr/>
          <p:nvPr/>
        </p:nvSpPr>
        <p:spPr>
          <a:xfrm>
            <a:off x="1993539" y="4439204"/>
            <a:ext cx="1316587" cy="375587"/>
          </a:xfrm>
          <a:prstGeom prst="roundRect">
            <a:avLst>
              <a:gd name="adj" fmla="val 43718"/>
            </a:avLst>
          </a:prstGeom>
          <a:noFill/>
          <a:ln w="19050">
            <a:solidFill>
              <a:srgbClr val="39A9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rgbClr val="B1F1FA"/>
                </a:solidFill>
              </a:rPr>
              <a:t>0.1</a:t>
            </a:r>
            <a:endParaRPr kumimoji="1" lang="ja-JP" altLang="en-US" sz="1600" b="1" dirty="0">
              <a:solidFill>
                <a:srgbClr val="B1F1FA"/>
              </a:solidFill>
            </a:endParaRPr>
          </a:p>
        </p:txBody>
      </p: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ECB3EDAA-26D1-8497-5283-B930BA614DB8}"/>
              </a:ext>
            </a:extLst>
          </p:cNvPr>
          <p:cNvSpPr txBox="1"/>
          <p:nvPr/>
        </p:nvSpPr>
        <p:spPr>
          <a:xfrm>
            <a:off x="2101512" y="4325329"/>
            <a:ext cx="397866" cy="215444"/>
          </a:xfrm>
          <a:prstGeom prst="rect">
            <a:avLst/>
          </a:prstGeom>
          <a:solidFill>
            <a:srgbClr val="1C3038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b="1" dirty="0">
                <a:solidFill>
                  <a:srgbClr val="39A9CE"/>
                </a:solidFill>
              </a:rPr>
              <a:t>ETH</a:t>
            </a:r>
            <a:endParaRPr kumimoji="1" lang="ja-JP" altLang="en-US" sz="800" b="1" dirty="0">
              <a:solidFill>
                <a:srgbClr val="39A9CE"/>
              </a:solidFill>
            </a:endParaRPr>
          </a:p>
        </p:txBody>
      </p:sp>
      <p:sp>
        <p:nvSpPr>
          <p:cNvPr id="380" name="四角形: 角を丸くする 379">
            <a:extLst>
              <a:ext uri="{FF2B5EF4-FFF2-40B4-BE49-F238E27FC236}">
                <a16:creationId xmlns:a16="http://schemas.microsoft.com/office/drawing/2014/main" id="{44BCD797-2A20-32B6-1D06-9557C68CE85A}"/>
              </a:ext>
            </a:extLst>
          </p:cNvPr>
          <p:cNvSpPr/>
          <p:nvPr/>
        </p:nvSpPr>
        <p:spPr>
          <a:xfrm>
            <a:off x="3460532" y="4419925"/>
            <a:ext cx="1230878" cy="414246"/>
          </a:xfrm>
          <a:prstGeom prst="roundRect">
            <a:avLst>
              <a:gd name="adj" fmla="val 43718"/>
            </a:avLst>
          </a:prstGeom>
          <a:solidFill>
            <a:srgbClr val="39A9C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</a:rPr>
              <a:t>参加する</a:t>
            </a:r>
          </a:p>
        </p:txBody>
      </p: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44FABE3C-7F07-E003-0F9D-CA0BDC6A9C64}"/>
              </a:ext>
            </a:extLst>
          </p:cNvPr>
          <p:cNvCxnSpPr>
            <a:cxnSpLocks/>
          </p:cNvCxnSpPr>
          <p:nvPr/>
        </p:nvCxnSpPr>
        <p:spPr>
          <a:xfrm>
            <a:off x="3495723" y="3403749"/>
            <a:ext cx="1087157" cy="0"/>
          </a:xfrm>
          <a:prstGeom prst="line">
            <a:avLst/>
          </a:prstGeom>
          <a:ln w="19050">
            <a:solidFill>
              <a:srgbClr val="EB9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56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D0481-7853-4D7D-9020-25A815F1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44" y="284055"/>
            <a:ext cx="2477654" cy="674348"/>
          </a:xfrm>
        </p:spPr>
        <p:txBody>
          <a:bodyPr>
            <a:normAutofit/>
          </a:bodyPr>
          <a:lstStyle/>
          <a:p>
            <a:r>
              <a:rPr lang="en-US" altLang="ja-JP" sz="2000" b="1" dirty="0">
                <a:latin typeface="+mn-ea"/>
                <a:ea typeface="+mn-ea"/>
              </a:rPr>
              <a:t>Palette</a:t>
            </a:r>
            <a:endParaRPr kumimoji="1" lang="ja-JP" altLang="en-US" sz="2000" b="1" dirty="0">
              <a:latin typeface="+mn-ea"/>
              <a:ea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08C8C4-66AA-4356-BE99-79973B46DD85}"/>
              </a:ext>
            </a:extLst>
          </p:cNvPr>
          <p:cNvSpPr/>
          <p:nvPr/>
        </p:nvSpPr>
        <p:spPr>
          <a:xfrm>
            <a:off x="0" y="0"/>
            <a:ext cx="12192000" cy="16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195240-0C63-A2AB-A448-7C56A99054B3}"/>
              </a:ext>
            </a:extLst>
          </p:cNvPr>
          <p:cNvSpPr/>
          <p:nvPr/>
        </p:nvSpPr>
        <p:spPr>
          <a:xfrm>
            <a:off x="653679" y="1294870"/>
            <a:ext cx="851877" cy="851877"/>
          </a:xfrm>
          <a:prstGeom prst="rect">
            <a:avLst/>
          </a:prstGeom>
          <a:solidFill>
            <a:srgbClr val="05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97D962C-B343-9842-A457-C281EA5B8FEF}"/>
              </a:ext>
            </a:extLst>
          </p:cNvPr>
          <p:cNvSpPr txBox="1"/>
          <p:nvPr/>
        </p:nvSpPr>
        <p:spPr>
          <a:xfrm>
            <a:off x="242354" y="2221604"/>
            <a:ext cx="1674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Blue</a:t>
            </a:r>
          </a:p>
          <a:p>
            <a:pPr algn="ctr"/>
            <a:r>
              <a:rPr lang="en-US" altLang="ja-JP" sz="1100" b="1" dirty="0"/>
              <a:t>#05D9E8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FDD7CD8-F429-66CC-4402-18922BFBFD10}"/>
              </a:ext>
            </a:extLst>
          </p:cNvPr>
          <p:cNvSpPr/>
          <p:nvPr/>
        </p:nvSpPr>
        <p:spPr>
          <a:xfrm>
            <a:off x="2138601" y="1300370"/>
            <a:ext cx="851877" cy="851877"/>
          </a:xfrm>
          <a:prstGeom prst="rect">
            <a:avLst/>
          </a:prstGeom>
          <a:solidFill>
            <a:srgbClr val="FF2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B400EE7-C5D7-0373-DCA4-B4778FC31D60}"/>
              </a:ext>
            </a:extLst>
          </p:cNvPr>
          <p:cNvSpPr txBox="1"/>
          <p:nvPr/>
        </p:nvSpPr>
        <p:spPr>
          <a:xfrm>
            <a:off x="1727276" y="2227104"/>
            <a:ext cx="1674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Red</a:t>
            </a:r>
          </a:p>
          <a:p>
            <a:pPr algn="ctr"/>
            <a:r>
              <a:rPr lang="en-US" altLang="ja-JP" sz="1100" b="1" dirty="0"/>
              <a:t>#FF296D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A63DA20-F418-D893-BCC7-E61E780B86A5}"/>
              </a:ext>
            </a:extLst>
          </p:cNvPr>
          <p:cNvSpPr/>
          <p:nvPr/>
        </p:nvSpPr>
        <p:spPr>
          <a:xfrm>
            <a:off x="3478179" y="4727508"/>
            <a:ext cx="851877" cy="851877"/>
          </a:xfrm>
          <a:prstGeom prst="rect">
            <a:avLst/>
          </a:prstGeom>
          <a:solidFill>
            <a:srgbClr val="D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894CAE7-90C4-B330-7D7C-3643C1AF3422}"/>
              </a:ext>
            </a:extLst>
          </p:cNvPr>
          <p:cNvSpPr txBox="1"/>
          <p:nvPr/>
        </p:nvSpPr>
        <p:spPr>
          <a:xfrm>
            <a:off x="3066854" y="5654242"/>
            <a:ext cx="1674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Light Blue</a:t>
            </a:r>
          </a:p>
          <a:p>
            <a:pPr algn="ctr"/>
            <a:r>
              <a:rPr lang="en-US" altLang="ja-JP" sz="1100" b="1" dirty="0"/>
              <a:t>#D1F7FF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BB3220D-06CA-41B3-5785-1BA48383E46B}"/>
              </a:ext>
            </a:extLst>
          </p:cNvPr>
          <p:cNvSpPr/>
          <p:nvPr/>
        </p:nvSpPr>
        <p:spPr>
          <a:xfrm>
            <a:off x="4884748" y="4727508"/>
            <a:ext cx="851877" cy="851877"/>
          </a:xfrm>
          <a:prstGeom prst="rect">
            <a:avLst/>
          </a:prstGeom>
          <a:solidFill>
            <a:srgbClr val="367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F199BB0-409D-90B9-6195-BF0C44C570DA}"/>
              </a:ext>
            </a:extLst>
          </p:cNvPr>
          <p:cNvSpPr txBox="1"/>
          <p:nvPr/>
        </p:nvSpPr>
        <p:spPr>
          <a:xfrm>
            <a:off x="4422419" y="5654242"/>
            <a:ext cx="1776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Deep Green</a:t>
            </a:r>
          </a:p>
          <a:p>
            <a:pPr algn="ctr"/>
            <a:r>
              <a:rPr lang="en-US" altLang="ja-JP" sz="1100" b="1" dirty="0"/>
              <a:t>#36754A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CB412A0-B8B0-F8E9-ECBF-AC85CE5D04A3}"/>
              </a:ext>
            </a:extLst>
          </p:cNvPr>
          <p:cNvSpPr/>
          <p:nvPr/>
        </p:nvSpPr>
        <p:spPr>
          <a:xfrm>
            <a:off x="5259382" y="1298735"/>
            <a:ext cx="851877" cy="851877"/>
          </a:xfrm>
          <a:prstGeom prst="rect">
            <a:avLst/>
          </a:prstGeom>
          <a:solidFill>
            <a:srgbClr val="CC6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D9FD407-4ACE-BABA-E27D-E2099AF199B4}"/>
              </a:ext>
            </a:extLst>
          </p:cNvPr>
          <p:cNvSpPr txBox="1"/>
          <p:nvPr/>
        </p:nvSpPr>
        <p:spPr>
          <a:xfrm>
            <a:off x="4797053" y="2225469"/>
            <a:ext cx="1776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Pink</a:t>
            </a:r>
          </a:p>
          <a:p>
            <a:pPr algn="ctr"/>
            <a:r>
              <a:rPr lang="en-US" altLang="ja-JP" sz="1100" b="1" dirty="0"/>
              <a:t>#CC69B9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4F46326-EEC4-C7D2-BF2A-93A4B3953A35}"/>
              </a:ext>
            </a:extLst>
          </p:cNvPr>
          <p:cNvSpPr/>
          <p:nvPr/>
        </p:nvSpPr>
        <p:spPr>
          <a:xfrm>
            <a:off x="3677070" y="1300370"/>
            <a:ext cx="851877" cy="851877"/>
          </a:xfrm>
          <a:prstGeom prst="rect">
            <a:avLst/>
          </a:prstGeom>
          <a:solidFill>
            <a:srgbClr val="89F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521B2BF-695E-74E7-C685-66721E148647}"/>
              </a:ext>
            </a:extLst>
          </p:cNvPr>
          <p:cNvSpPr txBox="1"/>
          <p:nvPr/>
        </p:nvSpPr>
        <p:spPr>
          <a:xfrm>
            <a:off x="3265745" y="2227104"/>
            <a:ext cx="1674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Light Green</a:t>
            </a:r>
          </a:p>
          <a:p>
            <a:pPr algn="ctr"/>
            <a:r>
              <a:rPr lang="en-US" altLang="ja-JP" sz="1100" b="1" dirty="0"/>
              <a:t>#89FF9E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308CFA4-F581-5063-A434-D05B1829F176}"/>
              </a:ext>
            </a:extLst>
          </p:cNvPr>
          <p:cNvSpPr/>
          <p:nvPr/>
        </p:nvSpPr>
        <p:spPr>
          <a:xfrm>
            <a:off x="672453" y="4718840"/>
            <a:ext cx="851877" cy="851877"/>
          </a:xfrm>
          <a:prstGeom prst="rect">
            <a:avLst/>
          </a:prstGeom>
          <a:solidFill>
            <a:srgbClr val="FBF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1C20229-2D7F-607D-6478-9CC926812005}"/>
              </a:ext>
            </a:extLst>
          </p:cNvPr>
          <p:cNvSpPr txBox="1"/>
          <p:nvPr/>
        </p:nvSpPr>
        <p:spPr>
          <a:xfrm>
            <a:off x="189444" y="5645574"/>
            <a:ext cx="1817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Light Yellow</a:t>
            </a:r>
          </a:p>
          <a:p>
            <a:pPr algn="ctr"/>
            <a:r>
              <a:rPr lang="en-US" altLang="ja-JP" sz="1100" b="1" dirty="0"/>
              <a:t>#FBFCAC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3FA1AD8-85B9-D254-1F3C-2861880AA8CF}"/>
              </a:ext>
            </a:extLst>
          </p:cNvPr>
          <p:cNvSpPr/>
          <p:nvPr/>
        </p:nvSpPr>
        <p:spPr>
          <a:xfrm>
            <a:off x="6781506" y="1305870"/>
            <a:ext cx="851877" cy="851877"/>
          </a:xfrm>
          <a:prstGeom prst="rect">
            <a:avLst/>
          </a:prstGeom>
          <a:solidFill>
            <a:srgbClr val="EB9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C1A5BBE-1447-6A2A-1C6A-3E1C97FC9057}"/>
              </a:ext>
            </a:extLst>
          </p:cNvPr>
          <p:cNvSpPr txBox="1"/>
          <p:nvPr/>
        </p:nvSpPr>
        <p:spPr>
          <a:xfrm>
            <a:off x="6298497" y="2232604"/>
            <a:ext cx="1817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Orange</a:t>
            </a:r>
          </a:p>
          <a:p>
            <a:pPr algn="ctr"/>
            <a:r>
              <a:rPr lang="en-US" altLang="ja-JP" sz="1100" b="1" dirty="0"/>
              <a:t>#EB9919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4567593-AF52-424B-53A8-A10B9868C74E}"/>
              </a:ext>
            </a:extLst>
          </p:cNvPr>
          <p:cNvSpPr/>
          <p:nvPr/>
        </p:nvSpPr>
        <p:spPr>
          <a:xfrm>
            <a:off x="2071610" y="4727508"/>
            <a:ext cx="851877" cy="851877"/>
          </a:xfrm>
          <a:prstGeom prst="rect">
            <a:avLst/>
          </a:prstGeom>
          <a:solidFill>
            <a:srgbClr val="005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41C1316-14CE-0C0C-77F5-C5269B1A966C}"/>
              </a:ext>
            </a:extLst>
          </p:cNvPr>
          <p:cNvSpPr txBox="1"/>
          <p:nvPr/>
        </p:nvSpPr>
        <p:spPr>
          <a:xfrm>
            <a:off x="1660285" y="5654242"/>
            <a:ext cx="1674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Deep Blue</a:t>
            </a:r>
          </a:p>
          <a:p>
            <a:pPr algn="ctr"/>
            <a:r>
              <a:rPr lang="en-US" altLang="ja-JP" sz="1100" b="1" dirty="0"/>
              <a:t>#005678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4710BDF-8F30-A4D4-35F8-3AE4F034BE25}"/>
              </a:ext>
            </a:extLst>
          </p:cNvPr>
          <p:cNvSpPr/>
          <p:nvPr/>
        </p:nvSpPr>
        <p:spPr>
          <a:xfrm>
            <a:off x="2138601" y="2917925"/>
            <a:ext cx="851877" cy="851877"/>
          </a:xfrm>
          <a:prstGeom prst="rect">
            <a:avLst/>
          </a:prstGeom>
          <a:solidFill>
            <a:srgbClr val="193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F956FC7-038C-2AB4-A3F3-9247692EBA05}"/>
              </a:ext>
            </a:extLst>
          </p:cNvPr>
          <p:cNvSpPr txBox="1"/>
          <p:nvPr/>
        </p:nvSpPr>
        <p:spPr>
          <a:xfrm>
            <a:off x="1727276" y="3844659"/>
            <a:ext cx="1674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Blue Black</a:t>
            </a:r>
          </a:p>
          <a:p>
            <a:pPr algn="ctr"/>
            <a:r>
              <a:rPr lang="en-US" altLang="ja-JP" sz="1100" b="1" dirty="0"/>
              <a:t>#193944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DE7FA6D-2256-CB3C-2B33-2F287575AC41}"/>
              </a:ext>
            </a:extLst>
          </p:cNvPr>
          <p:cNvSpPr/>
          <p:nvPr/>
        </p:nvSpPr>
        <p:spPr>
          <a:xfrm>
            <a:off x="3677070" y="2909257"/>
            <a:ext cx="851877" cy="851877"/>
          </a:xfrm>
          <a:prstGeom prst="rect">
            <a:avLst/>
          </a:prstGeom>
          <a:solidFill>
            <a:srgbClr val="2035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7A4A2F1-3E5C-67FB-E723-00A0CBFBDCD9}"/>
              </a:ext>
            </a:extLst>
          </p:cNvPr>
          <p:cNvSpPr txBox="1"/>
          <p:nvPr/>
        </p:nvSpPr>
        <p:spPr>
          <a:xfrm>
            <a:off x="3265745" y="3835991"/>
            <a:ext cx="1674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Yellow Black</a:t>
            </a:r>
          </a:p>
          <a:p>
            <a:pPr algn="ctr"/>
            <a:r>
              <a:rPr lang="en-US" altLang="ja-JP" sz="1100" b="1" dirty="0"/>
              <a:t>#203530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EFD842F-F33D-CCD2-D04E-9D27A61EF40B}"/>
              </a:ext>
            </a:extLst>
          </p:cNvPr>
          <p:cNvSpPr/>
          <p:nvPr/>
        </p:nvSpPr>
        <p:spPr>
          <a:xfrm>
            <a:off x="5244123" y="2917925"/>
            <a:ext cx="851877" cy="851877"/>
          </a:xfrm>
          <a:prstGeom prst="rect">
            <a:avLst/>
          </a:prstGeom>
          <a:solidFill>
            <a:srgbClr val="03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2A82E6C-D76C-7D7C-C01F-89DC99F7B444}"/>
              </a:ext>
            </a:extLst>
          </p:cNvPr>
          <p:cNvSpPr txBox="1"/>
          <p:nvPr/>
        </p:nvSpPr>
        <p:spPr>
          <a:xfrm>
            <a:off x="4832798" y="3844659"/>
            <a:ext cx="1674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Green Black</a:t>
            </a:r>
          </a:p>
          <a:p>
            <a:pPr algn="ctr"/>
            <a:r>
              <a:rPr lang="en-US" altLang="ja-JP" sz="1100" b="1" dirty="0"/>
              <a:t>#03363A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902C9E1-BB0B-5A45-8058-2DCF9AD1F51D}"/>
              </a:ext>
            </a:extLst>
          </p:cNvPr>
          <p:cNvSpPr/>
          <p:nvPr/>
        </p:nvSpPr>
        <p:spPr>
          <a:xfrm>
            <a:off x="6781506" y="2917925"/>
            <a:ext cx="851877" cy="851877"/>
          </a:xfrm>
          <a:prstGeom prst="rect">
            <a:avLst/>
          </a:prstGeom>
          <a:solidFill>
            <a:srgbClr val="322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7DB4E8-2C67-A283-D468-40BC8A895EA3}"/>
              </a:ext>
            </a:extLst>
          </p:cNvPr>
          <p:cNvSpPr txBox="1"/>
          <p:nvPr/>
        </p:nvSpPr>
        <p:spPr>
          <a:xfrm>
            <a:off x="6370181" y="3844659"/>
            <a:ext cx="1674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Red Black</a:t>
            </a:r>
          </a:p>
          <a:p>
            <a:pPr algn="ctr"/>
            <a:r>
              <a:rPr lang="en-US" altLang="ja-JP" sz="1100" b="1" dirty="0"/>
              <a:t>#322A28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E293803-E6E8-3EFB-6AB4-E08537238F87}"/>
              </a:ext>
            </a:extLst>
          </p:cNvPr>
          <p:cNvSpPr/>
          <p:nvPr/>
        </p:nvSpPr>
        <p:spPr>
          <a:xfrm>
            <a:off x="653679" y="2909257"/>
            <a:ext cx="851877" cy="851877"/>
          </a:xfrm>
          <a:prstGeom prst="rect">
            <a:avLst/>
          </a:prstGeom>
          <a:solidFill>
            <a:srgbClr val="1D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BC8C93B-0EF2-4A6D-6B19-65895E8D6B04}"/>
              </a:ext>
            </a:extLst>
          </p:cNvPr>
          <p:cNvSpPr txBox="1"/>
          <p:nvPr/>
        </p:nvSpPr>
        <p:spPr>
          <a:xfrm>
            <a:off x="242354" y="3835991"/>
            <a:ext cx="1674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/>
              <a:t>Black</a:t>
            </a:r>
          </a:p>
          <a:p>
            <a:pPr algn="ctr"/>
            <a:r>
              <a:rPr lang="en-US" altLang="ja-JP" sz="1100" b="1" dirty="0"/>
              <a:t>#1D2C33</a:t>
            </a:r>
          </a:p>
        </p:txBody>
      </p:sp>
    </p:spTree>
    <p:extLst>
      <p:ext uri="{BB962C8B-B14F-4D97-AF65-F5344CB8AC3E}">
        <p14:creationId xmlns:p14="http://schemas.microsoft.com/office/powerpoint/2010/main" val="195871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D0481-7853-4D7D-9020-25A815F1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76" y="1679616"/>
            <a:ext cx="5273138" cy="826366"/>
          </a:xfrm>
        </p:spPr>
        <p:txBody>
          <a:bodyPr>
            <a:normAutofit/>
          </a:bodyPr>
          <a:lstStyle/>
          <a:p>
            <a:r>
              <a:rPr kumimoji="1" lang="en-US" altLang="ja-JP" sz="2000" b="1" dirty="0">
                <a:latin typeface="+mn-ea"/>
                <a:ea typeface="+mn-ea"/>
              </a:rPr>
              <a:t>How to develop Ethereum Application</a:t>
            </a:r>
            <a:endParaRPr kumimoji="1" lang="ja-JP" altLang="en-US" sz="2000" b="1" dirty="0">
              <a:latin typeface="+mn-ea"/>
              <a:ea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08C8C4-66AA-4356-BE99-79973B46DD85}"/>
              </a:ext>
            </a:extLst>
          </p:cNvPr>
          <p:cNvSpPr/>
          <p:nvPr/>
        </p:nvSpPr>
        <p:spPr>
          <a:xfrm>
            <a:off x="0" y="0"/>
            <a:ext cx="12192000" cy="16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A942BA22-6892-4BAD-8899-023337CE206B}"/>
                  </a:ext>
                </a:extLst>
              </p14:cNvPr>
              <p14:cNvContentPartPr/>
              <p14:nvPr/>
            </p14:nvContentPartPr>
            <p14:xfrm>
              <a:off x="2417379" y="2074438"/>
              <a:ext cx="3600" cy="1080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A942BA22-6892-4BAD-8899-023337CE20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7379" y="2065438"/>
                <a:ext cx="23200" cy="18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1C3C3A-C299-46D4-9453-9D0A3A580A0F}"/>
              </a:ext>
            </a:extLst>
          </p:cNvPr>
          <p:cNvSpPr txBox="1"/>
          <p:nvPr/>
        </p:nvSpPr>
        <p:spPr>
          <a:xfrm>
            <a:off x="4386333" y="2470340"/>
            <a:ext cx="693491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Truffle Suite</a:t>
            </a:r>
            <a:r>
              <a:rPr kumimoji="1" lang="ja-JP" altLang="en-US" sz="1400" b="1" dirty="0"/>
              <a:t>というライブラリを使います。</a:t>
            </a:r>
            <a:endParaRPr lang="en-US" altLang="ja-JP" sz="1400" b="1" dirty="0"/>
          </a:p>
          <a:p>
            <a:endParaRPr lang="en-US" altLang="ja-JP" sz="1400" b="1" dirty="0"/>
          </a:p>
          <a:p>
            <a:endParaRPr lang="en-US" altLang="ja-JP" sz="1400" b="1" dirty="0"/>
          </a:p>
          <a:p>
            <a:r>
              <a:rPr lang="en-US" altLang="ja-JP" sz="1200" b="1" dirty="0"/>
              <a:t>node.js</a:t>
            </a:r>
            <a:r>
              <a:rPr lang="ja-JP" altLang="en-US" sz="1200" b="1" dirty="0"/>
              <a:t>のライブラリであり、次のことができます。</a:t>
            </a:r>
            <a:endParaRPr lang="en-US" altLang="ja-JP" sz="1200" b="1" dirty="0"/>
          </a:p>
          <a:p>
            <a:endParaRPr lang="en-US" altLang="ja-JP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200" b="1" dirty="0"/>
              <a:t>truffle:  </a:t>
            </a:r>
            <a:r>
              <a:rPr kumimoji="1" lang="ja-JP" altLang="en-US" sz="1200" b="1" dirty="0"/>
              <a:t>スマートコントラクトのコンパイル、テスト、デバッグ、デプロイ</a:t>
            </a:r>
            <a:endParaRPr kumimoji="1" lang="en-US" altLang="ja-JP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200" b="1" dirty="0"/>
              <a:t>ganache:  </a:t>
            </a:r>
            <a:r>
              <a:rPr lang="ja-JP" altLang="en-US" sz="1200" b="1" dirty="0"/>
              <a:t>ローカル上にブロックチェーンネットワークを作成する</a:t>
            </a:r>
            <a:r>
              <a:rPr lang="en-US" altLang="ja-JP" sz="1200" b="1" dirty="0"/>
              <a:t>GUI</a:t>
            </a:r>
            <a:r>
              <a:rPr lang="ja-JP" altLang="en-US" sz="1200" b="1" dirty="0"/>
              <a:t>ツール</a:t>
            </a:r>
            <a:endParaRPr lang="en-US" altLang="ja-JP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200" b="1" dirty="0"/>
              <a:t>dri</a:t>
            </a:r>
            <a:r>
              <a:rPr lang="en-US" altLang="ja-JP" sz="1200" b="1" dirty="0"/>
              <a:t>zzle:  </a:t>
            </a:r>
            <a:r>
              <a:rPr lang="ja-JP" altLang="en-US" sz="1200" b="1" dirty="0"/>
              <a:t>フロントエンド上でブロックチェーンネットワークとやり取りするためのライブラリ</a:t>
            </a:r>
            <a:endParaRPr lang="en-US" altLang="ja-JP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200" b="1" dirty="0"/>
          </a:p>
          <a:p>
            <a:endParaRPr lang="en-US" altLang="ja-JP" sz="1200" b="1" dirty="0"/>
          </a:p>
          <a:p>
            <a:r>
              <a:rPr kumimoji="1" lang="ja-JP" altLang="en-US" sz="1200" b="1" dirty="0"/>
              <a:t>ちなみに</a:t>
            </a:r>
            <a:r>
              <a:rPr kumimoji="1" lang="en-US" altLang="ja-JP" sz="1200" b="1" dirty="0"/>
              <a:t>Corda</a:t>
            </a:r>
            <a:r>
              <a:rPr kumimoji="1" lang="ja-JP" altLang="en-US" sz="1200" b="1" dirty="0"/>
              <a:t>にも対応しています。今後</a:t>
            </a:r>
            <a:r>
              <a:rPr lang="ja-JP" altLang="en-US" sz="1200" b="1" dirty="0"/>
              <a:t>も使えそうです。</a:t>
            </a:r>
            <a:endParaRPr lang="en-US" altLang="ja-JP" sz="1200" b="1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86C556B-F3B8-414C-96D2-05F8D1B24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19" y="2470340"/>
            <a:ext cx="3503599" cy="1722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208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D0481-7853-4D7D-9020-25A815F1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76" y="1248072"/>
            <a:ext cx="5273138" cy="826366"/>
          </a:xfrm>
        </p:spPr>
        <p:txBody>
          <a:bodyPr>
            <a:normAutofit/>
          </a:bodyPr>
          <a:lstStyle/>
          <a:p>
            <a:r>
              <a:rPr kumimoji="1" lang="ja-JP" altLang="en-US" sz="2400" b="1" dirty="0">
                <a:latin typeface="+mn-ea"/>
                <a:ea typeface="+mn-ea"/>
              </a:rPr>
              <a:t>進捗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08C8C4-66AA-4356-BE99-79973B46DD85}"/>
              </a:ext>
            </a:extLst>
          </p:cNvPr>
          <p:cNvSpPr/>
          <p:nvPr/>
        </p:nvSpPr>
        <p:spPr>
          <a:xfrm>
            <a:off x="0" y="0"/>
            <a:ext cx="12192000" cy="16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A942BA22-6892-4BAD-8899-023337CE206B}"/>
                  </a:ext>
                </a:extLst>
              </p14:cNvPr>
              <p14:cNvContentPartPr/>
              <p14:nvPr/>
            </p14:nvContentPartPr>
            <p14:xfrm>
              <a:off x="2417379" y="2074438"/>
              <a:ext cx="3600" cy="1080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A942BA22-6892-4BAD-8899-023337CE20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7379" y="2065438"/>
                <a:ext cx="23200" cy="18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1C3C3A-C299-46D4-9453-9D0A3A580A0F}"/>
              </a:ext>
            </a:extLst>
          </p:cNvPr>
          <p:cNvSpPr txBox="1"/>
          <p:nvPr/>
        </p:nvSpPr>
        <p:spPr>
          <a:xfrm>
            <a:off x="507176" y="2074438"/>
            <a:ext cx="425629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b="1" dirty="0"/>
              <a:t>スマートコントラクトの開発</a:t>
            </a:r>
            <a:r>
              <a:rPr lang="en-US" altLang="ja-JP" sz="1400" b="1" dirty="0"/>
              <a:t>: </a:t>
            </a:r>
            <a:r>
              <a:rPr lang="ja-JP" altLang="en-US" sz="1400" b="1"/>
              <a:t> </a:t>
            </a:r>
            <a:r>
              <a:rPr lang="ja-JP" altLang="en-US" sz="1400" b="1">
                <a:solidFill>
                  <a:schemeClr val="accent1"/>
                </a:solidFill>
              </a:rPr>
              <a:t>完了</a:t>
            </a:r>
            <a:endParaRPr lang="en-US" altLang="ja-JP" sz="1400" b="1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b="1" dirty="0"/>
              <a:t>フロントエンドページの開発</a:t>
            </a:r>
            <a:r>
              <a:rPr lang="en-US" altLang="ja-JP" sz="1400" b="1" dirty="0"/>
              <a:t>: </a:t>
            </a:r>
            <a:r>
              <a:rPr lang="ja-JP" altLang="en-US" sz="1400" b="1" dirty="0"/>
              <a:t> </a:t>
            </a:r>
            <a:r>
              <a:rPr lang="en-US" altLang="ja-JP" sz="1400" b="1" dirty="0">
                <a:solidFill>
                  <a:schemeClr val="accent1"/>
                </a:solidFill>
              </a:rPr>
              <a:t>60%</a:t>
            </a:r>
            <a:r>
              <a:rPr lang="ja-JP" altLang="en-US" sz="1400" b="1" dirty="0">
                <a:solidFill>
                  <a:schemeClr val="accent1"/>
                </a:solidFill>
              </a:rPr>
              <a:t>完了   開発中</a:t>
            </a:r>
            <a:endParaRPr lang="en-US" altLang="ja-JP" sz="1400" b="1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b="1" dirty="0"/>
              <a:t>全体の連携</a:t>
            </a:r>
            <a:r>
              <a:rPr lang="en-US" altLang="ja-JP" sz="1400" b="1" dirty="0"/>
              <a:t>:  </a:t>
            </a:r>
            <a:r>
              <a:rPr lang="ja-JP" altLang="en-US" sz="1400" b="1" dirty="0">
                <a:solidFill>
                  <a:schemeClr val="accent1"/>
                </a:solidFill>
              </a:rPr>
              <a:t>未着手</a:t>
            </a:r>
            <a:endParaRPr lang="en-US" altLang="ja-JP" sz="1400" b="1" dirty="0">
              <a:solidFill>
                <a:schemeClr val="accent1"/>
              </a:solidFill>
            </a:endParaRPr>
          </a:p>
          <a:p>
            <a:endParaRPr lang="en-US" altLang="ja-JP" sz="1400" b="1" dirty="0"/>
          </a:p>
          <a:p>
            <a:endParaRPr lang="en-US" altLang="ja-JP" sz="1400" b="1" dirty="0"/>
          </a:p>
          <a:p>
            <a:r>
              <a:rPr lang="en-US" altLang="ja-JP" sz="1400" b="1" dirty="0"/>
              <a:t>5</a:t>
            </a:r>
            <a:r>
              <a:rPr lang="ja-JP" altLang="en-US" sz="1400" b="1" dirty="0"/>
              <a:t>月中に全体の連携まで着手できる予定です。</a:t>
            </a:r>
            <a:endParaRPr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197319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D0481-7853-4D7D-9020-25A815F1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76" y="1679616"/>
            <a:ext cx="5273138" cy="826366"/>
          </a:xfrm>
        </p:spPr>
        <p:txBody>
          <a:bodyPr>
            <a:normAutofit/>
          </a:bodyPr>
          <a:lstStyle/>
          <a:p>
            <a:r>
              <a:rPr kumimoji="1" lang="en-US" altLang="ja-JP" sz="2000" b="1" dirty="0">
                <a:latin typeface="+mn-ea"/>
                <a:ea typeface="+mn-ea"/>
              </a:rPr>
              <a:t>memo</a:t>
            </a:r>
            <a:endParaRPr kumimoji="1" lang="ja-JP" altLang="en-US" sz="2000" b="1" dirty="0">
              <a:latin typeface="+mn-ea"/>
              <a:ea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08C8C4-66AA-4356-BE99-79973B46DD85}"/>
              </a:ext>
            </a:extLst>
          </p:cNvPr>
          <p:cNvSpPr/>
          <p:nvPr/>
        </p:nvSpPr>
        <p:spPr>
          <a:xfrm>
            <a:off x="0" y="0"/>
            <a:ext cx="12192000" cy="166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A942BA22-6892-4BAD-8899-023337CE206B}"/>
                  </a:ext>
                </a:extLst>
              </p14:cNvPr>
              <p14:cNvContentPartPr/>
              <p14:nvPr/>
            </p14:nvContentPartPr>
            <p14:xfrm>
              <a:off x="2417379" y="2074438"/>
              <a:ext cx="3600" cy="1080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A942BA22-6892-4BAD-8899-023337CE20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7379" y="2065438"/>
                <a:ext cx="23200" cy="18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1C3C3A-C299-46D4-9453-9D0A3A580A0F}"/>
              </a:ext>
            </a:extLst>
          </p:cNvPr>
          <p:cNvSpPr txBox="1"/>
          <p:nvPr/>
        </p:nvSpPr>
        <p:spPr>
          <a:xfrm>
            <a:off x="507176" y="2439163"/>
            <a:ext cx="4222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hlinkClick r:id="rId4"/>
              </a:rPr>
              <a:t>Crypto Market Pool - Time lock Solidity smart contract</a:t>
            </a:r>
            <a:endParaRPr lang="en-US" altLang="ja-JP" sz="1200" b="1" dirty="0"/>
          </a:p>
        </p:txBody>
      </p:sp>
    </p:spTree>
    <p:extLst>
      <p:ext uri="{BB962C8B-B14F-4D97-AF65-F5344CB8AC3E}">
        <p14:creationId xmlns:p14="http://schemas.microsoft.com/office/powerpoint/2010/main" val="354020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07A5F"/>
      </a:accent1>
      <a:accent2>
        <a:srgbClr val="3D405B"/>
      </a:accent2>
      <a:accent3>
        <a:srgbClr val="81B29A"/>
      </a:accent3>
      <a:accent4>
        <a:srgbClr val="F2CC8F"/>
      </a:accent4>
      <a:accent5>
        <a:srgbClr val="F4F1DE"/>
      </a:accent5>
      <a:accent6>
        <a:srgbClr val="3D5A80"/>
      </a:accent6>
      <a:hlink>
        <a:srgbClr val="F07167"/>
      </a:hlink>
      <a:folHlink>
        <a:srgbClr val="84A59D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319</Words>
  <Application>Microsoft Office PowerPoint</Application>
  <PresentationFormat>ワイド画面</PresentationFormat>
  <Paragraphs>82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Tip</vt:lpstr>
      <vt:lpstr>はじめに</vt:lpstr>
      <vt:lpstr>アーキテクチャ</vt:lpstr>
      <vt:lpstr>Design</vt:lpstr>
      <vt:lpstr>Palette</vt:lpstr>
      <vt:lpstr>How to develop Ethereum Application</vt:lpstr>
      <vt:lpstr>進捗</vt:lpstr>
      <vt:lpstr>memo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</dc:title>
  <dc:creator>丸山 健斗</dc:creator>
  <cp:lastModifiedBy>丸山 健斗</cp:lastModifiedBy>
  <cp:revision>375</cp:revision>
  <dcterms:created xsi:type="dcterms:W3CDTF">2022-04-14T11:40:37Z</dcterms:created>
  <dcterms:modified xsi:type="dcterms:W3CDTF">2022-05-29T04:34:22Z</dcterms:modified>
</cp:coreProperties>
</file>