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37" autoAdjust="0"/>
  </p:normalViewPr>
  <p:slideViewPr>
    <p:cSldViewPr snapToGrid="0" showGuides="1">
      <p:cViewPr varScale="1">
        <p:scale>
          <a:sx n="106" d="100"/>
          <a:sy n="106" d="100"/>
        </p:scale>
        <p:origin x="114" y="1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(#FFF),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(#C20F2D),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(#E1DBC5),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(#97C9E2),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(#6AB29A),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(#392E2C)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젊은 감각이 살아 있으면서도 고급스럽고 깔끔하게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(#FFF),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(#C20F2D),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(#E1DBC5),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(#97C9E2),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(#6AB29A),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(#392E2C)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젊은 감각이 살아 있으면서도 고급스럽고 깔끔하게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공차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공차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http://www.gong-cha.co.kr/brand/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5</a:t>
            </a:r>
            <a:r>
              <a:rPr lang="ko-KR" altLang="en-US" sz="1800" dirty="0"/>
              <a:t>일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강슬아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8010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사이트에서 음료 커스텀에 따른 칼로리를 열람할 수 있는 기능</a:t>
                      </a:r>
                      <a:endParaRPr lang="en-US" altLang="ko-KR" sz="16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음료 커스텀에 대한 더욱 디테일한 설명</a:t>
                      </a:r>
                      <a:r>
                        <a:rPr lang="en-US" altLang="ko-KR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제공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강슬아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9032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46997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4623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b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토핑과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당도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얼음 커스터마이징을 제공함으로써 손님 개개인의 취향을 맞춰주는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1:1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맞춤 서비스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커피를 부담스러워 하는 손님에게 보다 넓은 선택지를 제시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복잡한 주문 시스템으로 인한 새로운 고객층의 진입 장벽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커피가 별로 없다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아이스 음료 위주이기 때문에 계절적 요인에 큰 영향을 받음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인지도가 가장 높은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체인 중 하나로서 안정적인 고객층을 확보하고 있음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인기로 인해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취급하는 전문점이나 카페가 많아져 희소성이 떨어짐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확산의 영향으로 건강에 대한 관심이 높아지며 고당도 고칼로리 음료를 덜 선호하게 됨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주문을 쉽게 할 수 있는 보조 시스템을 통해 고객층의 확산과 다변화를 기도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32805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음료 중에서도 최근 트렌드가 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시장에 특화되어 있으며 업계 선두를 점하고 있어 경쟁력이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적당하다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식음료 시장은 꾸준한 수요가 존재하며 꾸준한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신메뉴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개발과 마케팅을 통해 지속적인 고객 유치가 가능하다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꾸준한 것 같다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00506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굳이 동종업계가 아니더라도 한정된 자원인 금전을 가지고 경쟁하므로 경쟁사가 될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업체들도 계속해서 생겨나고 있으며 커피 전문점은 이미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과포화된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상태이다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 가능성이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업체가 국내로 계속 진입하고 있는 상황이다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67566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비교적 차에 익숙하지 않은 젊은 세대에게 쉽고 맛있게 즐길 수 있는 차 문화를 보급하고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규모에 맞는 적절한 인프라와 기술을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명확하고 필요한 자료만 제공하여 목적과 용도에 맞게 제작한다면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더 나은 사이트로의 재구축으로 인하여 많은 시너지를 얻을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73963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음료 커스텀에 따른 칼로리를 열람할 수 있는 기능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김초코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홈 트레이닝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인터넷 쇼핑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우쿨렐레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자기개발에 관심이 많음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트렌디함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김초코는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인문계 대학생으로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 수업과 편의점 아르바이트를 병행하며 생활하고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부모님 집에서 거주하기 때문에 생활비가 크게 들지 않아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수입으로는 반을 저축한 뒤 남는 돈으로 소비를 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영향으로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비대면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소비가 잦아 인터넷 쇼핑을 주로 하며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최근에는 외출이 줄어든 대신 홈 트레이닝으로 건강 관리를 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남는 시간에는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하거나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스트리밍 사이트를 보며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우쿨렐레를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연습합니다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그는 공차의 달고 시원한 버블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밀크티를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좋아합니다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최근에는 밖에 나갈 일이 준 데다 홈 트레이닝을 하고 있다 보니 고칼로리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버블티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음료가 부담스럽습니다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공차는 취향에 맞게 당도나 버블 같은 것을 조절해서 먹을 수 있지만 그럴 경우에 칼로리가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어떤지는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명확히 알 수 없기 때문에 어떻게 하면 좋을지 고민하고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집에서 배달 앱으로 공차를 시키려고 하기에 직원에게 묻기도 곤란하네요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189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커스텀에 대한 더욱 디테일한 설명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박치즈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직장인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TV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시청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등산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스크린 골프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550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안정을 추구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것에 적응이 느림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가정적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박치즈는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세의 직장인 남성으로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 관련 중소기업에서 영업직으로 일하고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자가와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자차가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맞벌이 부부이며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녀를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두고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퇴근한 후에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보며 가족들과 시간을 보내는 것이 낙이고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주말에는 친구들과 등산을 하거나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스크린 골프를 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종종 시간을 내어 가족들과 여행을 다니고 맛집을 찾아 다니는 것도 좋아합니다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적당히 대출을 갚고 저축을 하며 그럭저럭 만족스러운 삶을 살고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그의 회사 건물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층에는 공차가 입점해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그렇게 선호하는 맛은 아니나 같은 팀 직원들이 좋아하여 종종 들르게 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그러나 들를 때마다 직원이 이것저것 묻는 통에 당혹스럽습니다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알아서 해 달라고 대충 넘기고 있지만 입맛에 더 맞게 음료를 만들 수 있다면 좋겠다고 생각합니다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1297</Words>
  <Application>Microsoft Office PowerPoint</Application>
  <PresentationFormat>와이드스크린</PresentationFormat>
  <Paragraphs>228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공차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K SA</cp:lastModifiedBy>
  <cp:revision>103</cp:revision>
  <dcterms:created xsi:type="dcterms:W3CDTF">2021-04-03T06:27:39Z</dcterms:created>
  <dcterms:modified xsi:type="dcterms:W3CDTF">2021-09-05T17:23:43Z</dcterms:modified>
</cp:coreProperties>
</file>