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68" r:id="rId4"/>
    <p:sldId id="269" r:id="rId5"/>
    <p:sldId id="258" r:id="rId6"/>
    <p:sldId id="270" r:id="rId7"/>
    <p:sldId id="271" r:id="rId8"/>
    <p:sldId id="259" r:id="rId9"/>
    <p:sldId id="272" r:id="rId10"/>
    <p:sldId id="273" r:id="rId11"/>
    <p:sldId id="274" r:id="rId12"/>
    <p:sldId id="275" r:id="rId13"/>
    <p:sldId id="276" r:id="rId14"/>
    <p:sldId id="279" r:id="rId15"/>
    <p:sldId id="260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37" autoAdjust="0"/>
  </p:normalViewPr>
  <p:slideViewPr>
    <p:cSldViewPr snapToGrid="0" showGuides="1">
      <p:cViewPr varScale="1">
        <p:scale>
          <a:sx n="105" d="100"/>
          <a:sy n="105" d="100"/>
        </p:scale>
        <p:origin x="15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http://danawa.com/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 안내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이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b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http://www.danawa.com/corp/percenter/ci.html?snb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 위주의 사이트에서 종합 포털 쇼핑몰의 재변화를 추구하지만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http://danawa.com/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신제품 소식 및 사용자 리뷰 안내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전자기기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생필품 등을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다양한 제품을 구매하고자 하는 소비자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인터넷을 통한 구매를 할 수 있는 이</a:t>
          </a: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(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내용이 다소 부족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–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이에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xxx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사이트 기준을 참고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)</a:t>
          </a:r>
          <a:b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</a:b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다나와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http://www.danawa.com/corp/percenter/ci.html?snb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과거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컴퓨터 제품 위주의 사이트에서 종합 포털 쇼핑몰의 재변화를 추구하지만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전체 디자인이 기존 다른 쇼핑몰 사이트와 크게 다르지 않고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특색이 적어 새로운 디자인으로 재구성하기 위해</a:t>
          </a: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사회에 다양한 정보를 원활하게 제공할 수 있도록 새로운 사이트 구축을 통해 다양한 소비자 유입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더 나은 웹페이지 구축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 웹페이지 구성</a:t>
          </a: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흰색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블루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녹색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그레이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블랙</a:t>
          </a: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이쁘게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화려하게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남성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리뷰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유튜브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…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2021-09-06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58534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ko-KR" altLang="en-US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34" name="슬라이드 번호 개체 틀 3">
            <a:extLst>
              <a:ext uri="{FF2B5EF4-FFF2-40B4-BE49-F238E27FC236}">
                <a16:creationId xmlns:a16="http://schemas.microsoft.com/office/drawing/2014/main" id="{4896126C-B563-497E-973D-5811A7DDA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40579"/>
              </p:ext>
            </p:extLst>
          </p:nvPr>
        </p:nvGraphicFramePr>
        <p:xfrm>
          <a:off x="1260095" y="2109109"/>
          <a:ext cx="3114837" cy="3773312"/>
        </p:xfrm>
        <a:graphic>
          <a:graphicData uri="http://schemas.openxmlformats.org/drawingml/2006/table">
            <a:tbl>
              <a:tblPr/>
              <a:tblGrid>
                <a:gridCol w="311483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9760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37570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734594A-DB45-4DF0-86BB-C645904EA9E2}"/>
              </a:ext>
            </a:extLst>
          </p:cNvPr>
          <p:cNvSpPr txBox="1"/>
          <p:nvPr/>
        </p:nvSpPr>
        <p:spPr>
          <a:xfrm>
            <a:off x="4497752" y="2333725"/>
            <a:ext cx="685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430994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5596"/>
              </p:ext>
            </p:extLst>
          </p:nvPr>
        </p:nvGraphicFramePr>
        <p:xfrm>
          <a:off x="1561763" y="3091160"/>
          <a:ext cx="9144000" cy="3081041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5467351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</a:t>
            </a: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881020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993569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2112"/>
              </p:ext>
            </p:extLst>
          </p:nvPr>
        </p:nvGraphicFramePr>
        <p:xfrm>
          <a:off x="1427793" y="2109108"/>
          <a:ext cx="9190922" cy="3653189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최저가 비교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대부분 상품 존재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선택폭 증가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상품에 대한 기준이 모호한 부분 존재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상품비교 가능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b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여러 제품들을 한눈에 비교하여 최저가를 확인하고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제품의 선택을 할 수 있게 한다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제품을 한 눈에 볼 수 있지만 해당 내용의 변별력이 떨어짐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댓글리뷰 많음</a:t>
                      </a:r>
                      <a:r>
                        <a:rPr lang="en-US" altLang="ko-KR" sz="1200" b="1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상품을 홍보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 비교를 통해 더 나은 양질의 상품을 찾아낼 수 있다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다양한 채널로의 확장 가능성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댓글의 평가가 매우 주관적이며 사용 환경이 달라 기준을 명확하게 파악하기 어렵다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427792" y="5869795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rgbClr val="FF0000"/>
                </a:solidFill>
              </a:rPr>
              <a:t>다양한 상품을 홍보할 수 있는 </a:t>
            </a:r>
            <a:r>
              <a:rPr lang="ko-KR" altLang="en-US" sz="1200" dirty="0" err="1">
                <a:solidFill>
                  <a:srgbClr val="FF0000"/>
                </a:solidFill>
              </a:rPr>
              <a:t>리뷰어를</a:t>
            </a:r>
            <a:r>
              <a:rPr lang="ko-KR" altLang="en-US" sz="1200" dirty="0">
                <a:solidFill>
                  <a:srgbClr val="FF0000"/>
                </a:solidFill>
              </a:rPr>
              <a:t> 찾아내고 이외 상품을 제휴할 수 있는 업체를 선정하여 채널의 확장을 기도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471616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적절하지 않다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방대한 관련 시장의 규모에 비해 국내 시장에만 치중하고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현재는 국내 시장에 국한되어 있으므로 세계 시장으로 진출할 수 있다면 더욱 성장할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코로나 시대로 인하여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비대면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환경이 권장되고 있어 발전 잠재 수요가 매우 높다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30167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굳이 동종업계가 아니더라도 한정된 자원인 금전을 가지고 경쟁하므로 경쟁사가 될 수 있다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다나와의 경우는 현재 경쟁사인 스마트스토어 및 다양한 종합 포털 사이트들과 다양한 제휴 및 비교를 하면서 홍보에 주 목적을 두고 있기에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경쟁사에서 비교 판매 및 기타 서비스를 시행하고 있어 매우 위협이 되고 있는 상태다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기존의 유사한 업체들이 존재하며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해당 업체들이 새로운 사업의 진출을 모색하고 있으므로 다소 가능성이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65069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소비자가 원하는 방향의 상품을 최대한 선정하여 알 권리를 제공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기준 이상의 과대 광고를 통해서 홍보하고 있어 과소비를 조장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규모에 맞는 적절한 인프라와 기술을 갖추고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명확하고 필요한 자료만 제공하여 목적과 용도에 맞게 제작한다면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더 나은 사이트로의 재구축으로 인하여 많은 시너지를 얻을 수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156379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제품을 홍보하는 </a:t>
                      </a:r>
                      <a:r>
                        <a:rPr lang="ko-KR" altLang="en-US" sz="1100" b="1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홍보들이 너무 과대광고 같다 필요에 맞게 해줬으면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김요구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40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남성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한국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회사원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캠핑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연 </a:t>
                      </a:r>
                      <a:r>
                        <a:rPr lang="en-US" altLang="ko-KR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4000</a:t>
                      </a:r>
                      <a:r>
                        <a:rPr lang="ko-KR" altLang="en-US" sz="9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평소 컴퓨터와 함께하는 생활이 많은 직업을 가진 김요구씨는 나홀로 </a:t>
                      </a:r>
                      <a:r>
                        <a:rPr lang="ko-KR" altLang="en-US" sz="110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차박하는</a:t>
                      </a:r>
                      <a:r>
                        <a:rPr lang="ko-KR" altLang="en-US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 것을 좋아한다</a:t>
                      </a:r>
                      <a:r>
                        <a:rPr lang="en-US" altLang="ko-KR" sz="11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100" b="1" kern="0" spc="-8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증권맨인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김요구씨는 회사의 생활과 좀 다른 라이프 스타일을 원한다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그래서 이번에는 평상시 좋아하는 캠핑을 나홀로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차박으로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하려고 한다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최근에 랜턴과 몇가지 장비들을 교체해야 하는 상황에 괜찮은 장비가 없는지 찾아보려 사이트를 방문했는데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사이트에서 홍보하는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상품들이 대부분 단점이나 사용상의 문제점보다는 과대광고를 하는 것이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많아보여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객관성이 떨어져 보인다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더 나은 상품들을 홍보하는 내용이면 </a:t>
                      </a: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좋을텐데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상품을 판매 비교하는 곳인지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아니면 유튜브 홍보인 것인지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…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내가 사려하는 상품을 명확하게 체크할 수 있는 내용이 있으면 좋겠다</a:t>
                      </a: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953669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11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내가 원하는 상품은 대체 어떻게 파악하나요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 </a:t>
                      </a:r>
                      <a:r>
                        <a:rPr lang="ko-KR" altLang="en-US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너무 복잡해요</a:t>
                      </a:r>
                      <a:r>
                        <a:rPr lang="en-US" altLang="ko-KR" sz="1100" b="1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kern="0" spc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B2B2B2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1115</Words>
  <Application>Microsoft Office PowerPoint</Application>
  <PresentationFormat>와이드스크린</PresentationFormat>
  <Paragraphs>211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K SA</cp:lastModifiedBy>
  <cp:revision>100</cp:revision>
  <dcterms:created xsi:type="dcterms:W3CDTF">2021-04-03T06:27:39Z</dcterms:created>
  <dcterms:modified xsi:type="dcterms:W3CDTF">2021-09-06T04:20:08Z</dcterms:modified>
</cp:coreProperties>
</file>