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60" r:id="rId4"/>
    <p:sldId id="268" r:id="rId5"/>
    <p:sldId id="269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96" d="100"/>
          <a:sy n="96" d="100"/>
        </p:scale>
        <p:origin x="70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강슬아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76317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강슬아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04FDBC-345E-4D96-A787-190A8A986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" t="20141" r="13813" b="5912"/>
          <a:stretch/>
        </p:blipFill>
        <p:spPr>
          <a:xfrm>
            <a:off x="288235" y="1758500"/>
            <a:ext cx="8239539" cy="457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2B2428-840D-49CC-BC3D-926963C4B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t="22022" r="5184" b="11949"/>
          <a:stretch/>
        </p:blipFill>
        <p:spPr>
          <a:xfrm>
            <a:off x="308112" y="1758500"/>
            <a:ext cx="9084365" cy="40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971238-8A45-41E1-9ECF-CC496073F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" t="15004" r="5485" b="9180"/>
          <a:stretch/>
        </p:blipFill>
        <p:spPr>
          <a:xfrm>
            <a:off x="400863" y="1696811"/>
            <a:ext cx="8984974" cy="46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55</Words>
  <Application>Microsoft Office PowerPoint</Application>
  <PresentationFormat>A4 용지(210x297mm)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01.  페이지 제작을 위한 스타일가이드</vt:lpstr>
      <vt:lpstr>01.  페이지 제작을 위한 스타일가이드</vt:lpstr>
      <vt:lpstr>01.  페이지 제작을 위한 스타일가이드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8</cp:revision>
  <dcterms:created xsi:type="dcterms:W3CDTF">2021-08-19T04:24:11Z</dcterms:created>
  <dcterms:modified xsi:type="dcterms:W3CDTF">2021-09-13T00:56:21Z</dcterms:modified>
</cp:coreProperties>
</file>