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7"/>
  </p:notesMasterIdLst>
  <p:sldIdLst>
    <p:sldId id="256" r:id="rId3"/>
    <p:sldId id="273" r:id="rId4"/>
    <p:sldId id="284" r:id="rId5"/>
    <p:sldId id="275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46" autoAdjust="0"/>
  </p:normalViewPr>
  <p:slideViewPr>
    <p:cSldViewPr snapToGrid="0">
      <p:cViewPr varScale="1">
        <p:scale>
          <a:sx n="96" d="100"/>
          <a:sy n="96" d="100"/>
        </p:scale>
        <p:origin x="70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</a:rPr>
              <a:t>강슬아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593322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콘셉트기획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강슬아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53439"/>
              </p:ext>
            </p:extLst>
          </p:nvPr>
        </p:nvGraphicFramePr>
        <p:xfrm>
          <a:off x="1023826" y="2356588"/>
          <a:ext cx="7712246" cy="3448282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0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사이트에서 음료 커스텀에 따른 칼로리를 열람할 수 있는 기능</a:t>
                      </a:r>
                      <a:endParaRPr lang="ko-KR" altLang="en-US" sz="10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김초코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21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여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한국</a:t>
                      </a:r>
                      <a:endParaRPr lang="ko-KR" altLang="en-US" sz="1000" b="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0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대학생</a:t>
                      </a:r>
                      <a:endParaRPr lang="en-US" sz="1000" b="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SNS, </a:t>
                      </a: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홈 트레이닝</a:t>
                      </a:r>
                      <a:r>
                        <a:rPr lang="en-US" altLang="ko-KR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인터넷 쇼핑</a:t>
                      </a:r>
                      <a:r>
                        <a:rPr lang="en-US" altLang="ko-KR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우쿨렐레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-5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0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70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자기개발에 관심이 많음</a:t>
                      </a:r>
                      <a:r>
                        <a:rPr lang="en-US" altLang="ko-KR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트렌디함</a:t>
                      </a:r>
                      <a:r>
                        <a:rPr lang="en-US" altLang="ko-KR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2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000" b="1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000" b="1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-8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-8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김초코는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21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세 인문계 대학생으로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대학 수업과 편의점 아르바이트를 병행하며 생활하고 있다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부모님 집에서 거주하기 때문에 생활비가 크게 들지 않아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수입으로는 반을 저축한 뒤 남는 돈으로 소비를 한다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코로나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19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영향으로 </a:t>
                      </a:r>
                      <a:r>
                        <a:rPr lang="ko-KR" altLang="en-US" sz="1000" b="0" kern="0" spc="-8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비대면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소비가 잦아 인터넷 쇼핑을 주로 하며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최근에는 외출이 줄어든 대신 홈 트레이닝으로 건강 관리를 하고 있다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남는 시간에는 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SNS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하거나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동영상 스트리밍 사이트를 보며 </a:t>
                      </a:r>
                      <a:r>
                        <a:rPr lang="ko-KR" altLang="en-US" sz="1000" b="0" kern="0" spc="-8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우쿨렐레를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연습한다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0" spc="-8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그는 공차의 달고 시원한 버블 </a:t>
                      </a:r>
                      <a:r>
                        <a:rPr lang="ko-KR" altLang="en-US" sz="1000" b="0" kern="0" spc="-8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밀크티를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좋아한다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하지만 최근에는 밖에 나갈 일이 준 데다 홈 트레이닝을 하고 있다 보니 고칼로리 </a:t>
                      </a:r>
                      <a:r>
                        <a:rPr lang="ko-KR" altLang="en-US" sz="1000" b="0" kern="0" spc="-8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버블티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음료가 부담스럽다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공차는 취향에 맞게 당도나 버블 같은 것을 조절해서 먹을 수 있지만 그럴 경우에 칼로리가 </a:t>
                      </a:r>
                      <a:r>
                        <a:rPr lang="ko-KR" altLang="en-US" sz="1000" b="0" kern="0" spc="-8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어떤지는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명확히 알 수 없기 때문에 어떻게 하면 좋을지 고민하고 있다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집에서 배달 앱으로 공차를 시키려고 하기에 직원에게 묻기도 곤란하다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71588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0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음료 커스텀에 대한 더욱 디테일한 설명</a:t>
                      </a:r>
                      <a:r>
                        <a:rPr lang="en-US" altLang="ko-KR" sz="10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제공</a:t>
                      </a:r>
                      <a:endParaRPr lang="ko-KR" altLang="en-US" sz="10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박치즈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55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한국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직장인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TV </a:t>
                      </a: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시청</a:t>
                      </a:r>
                      <a:r>
                        <a:rPr lang="en-US" altLang="ko-KR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등산</a:t>
                      </a:r>
                      <a:r>
                        <a:rPr lang="en-US" altLang="ko-KR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스크린 골프</a:t>
                      </a:r>
                      <a:r>
                        <a:rPr lang="en-US" altLang="ko-KR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여행</a:t>
                      </a:r>
                      <a:r>
                        <a:rPr lang="en-US" altLang="ko-KR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-5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안양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연 </a:t>
                      </a:r>
                      <a:r>
                        <a:rPr lang="en-US" altLang="ko-KR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6000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안정을 추구</a:t>
                      </a:r>
                      <a:r>
                        <a:rPr lang="en-US" altLang="ko-KR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새로운 것에 적응이 느림</a:t>
                      </a:r>
                      <a:r>
                        <a:rPr lang="en-US" altLang="ko-KR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가정적</a:t>
                      </a:r>
                      <a:r>
                        <a:rPr lang="en-US" altLang="ko-KR" sz="10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2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000" b="1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000" b="1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0" spc="-8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박치즈는 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55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세의 직장인 남성으로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유통 관련 중소기업에서 영업직으로 일하고 </a:t>
                      </a:r>
                      <a:r>
                        <a:rPr lang="ko-KR" altLang="en-US" sz="1000" b="0" kern="0" spc="-8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있니다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자가와 </a:t>
                      </a:r>
                      <a:r>
                        <a:rPr lang="ko-KR" altLang="en-US" sz="1000" b="0" kern="0" spc="-8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자차가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있는 맞벌이 부부이며 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남 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000" b="0" kern="0" spc="-8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녀를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두고 있다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퇴근한 후에 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TV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보며 가족들과 시간을 보내는 것이 낙이고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주말에는 친구들과 등산을 하거나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스크린 골프를 친다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종종 시간을 내어 가족들과 여행을 다니고 맛집을 찾아 다니는 것도 좋아한다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적당히 대출을 갚고 저축을 하며 그럭저럭 만족스러운 삶을 살고 있다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0" spc="-8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그의 회사 건물 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층에는 공차가 입점해 있다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그렇게 선호하는 맛은 아니나 같은 팀 직원들이 좋아하여 자주 들르게 된다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그러나 들를 때마다 직원이 이것저것 묻는 통에 당혹스럽다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알아서 해 달라고 대충 넘기고 있지만 입맛에 더 맞게 음료를 만들 수 있다면 좋겠다고 생각한다</a:t>
                      </a:r>
                      <a:r>
                        <a:rPr lang="en-US" altLang="ko-KR" sz="10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35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05400"/>
              </p:ext>
            </p:extLst>
          </p:nvPr>
        </p:nvGraphicFramePr>
        <p:xfrm>
          <a:off x="1023827" y="2356589"/>
          <a:ext cx="7712243" cy="3224405"/>
        </p:xfrm>
        <a:graphic>
          <a:graphicData uri="http://schemas.openxmlformats.org/drawingml/2006/table">
            <a:tbl>
              <a:tblPr/>
              <a:tblGrid>
                <a:gridCol w="7712243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244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en-US" altLang="ko-KR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더 정확한 정보를 열람할 수 있는 기능을 요구</a:t>
                      </a:r>
                      <a:r>
                        <a:rPr lang="en-US" altLang="ko-KR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 커스텀에 따른 칼로리를 열람할 수 있는 기능</a:t>
                      </a:r>
                      <a:endParaRPr lang="en-US" altLang="ko-KR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 커스텀에 대한 더욱 디테일한 설명</a:t>
                      </a:r>
                      <a:r>
                        <a:rPr lang="en-US" altLang="ko-KR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설계를 재배치해 더욱 효과적이고 능률적인 정보 전달이 가능하도록 할 필요성이 있음</a:t>
                      </a:r>
                      <a:r>
                        <a:rPr lang="en-US" altLang="ko-KR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</TotalTime>
  <Words>461</Words>
  <Application>Microsoft Office PowerPoint</Application>
  <PresentationFormat>A4 용지(210x297mm)</PresentationFormat>
  <Paragraphs>78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프로젝트 분석 내용 방향성 선정</vt:lpstr>
      <vt:lpstr>1. 프로젝트 분석 내용 방향성 선정</vt:lpstr>
      <vt:lpstr>1. 프로젝트 분석 내용 방향성 선정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aytjoeun</cp:lastModifiedBy>
  <cp:revision>8</cp:revision>
  <dcterms:created xsi:type="dcterms:W3CDTF">2021-08-19T04:24:11Z</dcterms:created>
  <dcterms:modified xsi:type="dcterms:W3CDTF">2021-09-13T01:08:22Z</dcterms:modified>
</cp:coreProperties>
</file>