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56" r:id="rId3"/>
    <p:sldId id="280" r:id="rId4"/>
    <p:sldId id="283" r:id="rId5"/>
    <p:sldId id="281" r:id="rId6"/>
    <p:sldId id="282" r:id="rId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</p14:sldIdLst>
        </p14:section>
        <p14:section name="제목 없는 구역" id="{A5D2C76A-293A-424E-8C18-FE5FA2EC520A}">
          <p14:sldIdLst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강슬아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95901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콘셉트 기획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강슬아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9157A7-9141-419D-9720-91E603FFB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2" r="37792"/>
          <a:stretch/>
        </p:blipFill>
        <p:spPr>
          <a:xfrm>
            <a:off x="4055166" y="1870431"/>
            <a:ext cx="2524539" cy="47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53B7A9-2CA9-483D-AEEC-37D2C3FD66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5" r="29500"/>
          <a:stretch/>
        </p:blipFill>
        <p:spPr>
          <a:xfrm>
            <a:off x="3551450" y="1758500"/>
            <a:ext cx="3483864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1</a:t>
            </a:r>
            <a:r>
              <a:rPr lang="ko-KR" altLang="en-US" dirty="0"/>
              <a:t> 메인 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메인 페이지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27293AAD-AD29-4568-81A3-F4F8A3D6300C}"/>
              </a:ext>
            </a:extLst>
          </p:cNvPr>
          <p:cNvSpPr txBox="1">
            <a:spLocks/>
          </p:cNvSpPr>
          <p:nvPr/>
        </p:nvSpPr>
        <p:spPr>
          <a:xfrm>
            <a:off x="679388" y="5905047"/>
            <a:ext cx="7712243" cy="25354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/>
              <a:t>샘플이미지</a:t>
            </a:r>
            <a:r>
              <a:rPr lang="ko-KR" altLang="en-US" sz="1000" dirty="0"/>
              <a:t> 삭제 후 첨부</a:t>
            </a:r>
            <a:r>
              <a:rPr lang="en-US" altLang="ko-KR" sz="1000" dirty="0"/>
              <a:t>(</a:t>
            </a:r>
            <a:r>
              <a:rPr lang="ko-KR" altLang="en-US" sz="1000" dirty="0"/>
              <a:t>이미지가 아닌 텍스트형식으로</a:t>
            </a:r>
            <a:r>
              <a:rPr lang="en-US" altLang="ko-KR" sz="1000" dirty="0"/>
              <a:t>..)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44FEF2-6E44-4E8F-B371-54BD6CA61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t="34661" r="54325" b="27461"/>
          <a:stretch/>
        </p:blipFill>
        <p:spPr>
          <a:xfrm>
            <a:off x="5040780" y="1347408"/>
            <a:ext cx="4594860" cy="51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음료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08D74-C4E6-4E31-9C0D-37502AA67B47}"/>
              </a:ext>
            </a:extLst>
          </p:cNvPr>
          <p:cNvSpPr txBox="1"/>
          <p:nvPr/>
        </p:nvSpPr>
        <p:spPr>
          <a:xfrm>
            <a:off x="1482571" y="2210540"/>
            <a:ext cx="70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음료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네비게이션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메뉴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음료 갤러리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회사소개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사이드메뉴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170</Words>
  <Application>Microsoft Office PowerPoint</Application>
  <PresentationFormat>A4 용지(210x297mm)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웹페이지 구조 (사이트 전체 페이지 구성) – 기존 사이트 각 페이지 구성내용</vt:lpstr>
      <vt:lpstr>2. 웹페이지 구조 (사이트 전체 페이지 구성) – 변경 각 페이지 구성내용</vt:lpstr>
      <vt:lpstr>3. 웹페이지 구조 (메인 페이지내 영역별 구성) - 수정내용</vt:lpstr>
      <vt:lpstr>3.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12</cp:revision>
  <dcterms:created xsi:type="dcterms:W3CDTF">2021-08-19T04:24:11Z</dcterms:created>
  <dcterms:modified xsi:type="dcterms:W3CDTF">2021-09-13T03:58:38Z</dcterms:modified>
</cp:coreProperties>
</file>