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68" r:id="rId4"/>
    <p:sldId id="269" r:id="rId5"/>
    <p:sldId id="258" r:id="rId6"/>
    <p:sldId id="270" r:id="rId7"/>
    <p:sldId id="271" r:id="rId8"/>
    <p:sldId id="259" r:id="rId9"/>
    <p:sldId id="272" r:id="rId10"/>
    <p:sldId id="273" r:id="rId11"/>
    <p:sldId id="274" r:id="rId12"/>
    <p:sldId id="275" r:id="rId13"/>
    <p:sldId id="276" r:id="rId14"/>
    <p:sldId id="279" r:id="rId15"/>
    <p:sldId id="260" r:id="rId16"/>
    <p:sldId id="277" r:id="rId17"/>
    <p:sldId id="278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do" initials="id" lastIdx="2" clrIdx="0">
    <p:extLst>
      <p:ext uri="{19B8F6BF-5375-455C-9EA6-DF929625EA0E}">
        <p15:presenceInfo xmlns:p15="http://schemas.microsoft.com/office/powerpoint/2012/main" userId="95ea5cea3591f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37" autoAdjust="0"/>
  </p:normalViewPr>
  <p:slideViewPr>
    <p:cSldViewPr snapToGrid="0" showGuides="1">
      <p:cViewPr varScale="1">
        <p:scale>
          <a:sx n="108" d="100"/>
          <a:sy n="108" d="100"/>
        </p:scale>
        <p:origin x="52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다나와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http://danawa.com/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신제품 소식 및 사용자 리뷰 안내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전자기기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생필품 등을 판매</a:t>
          </a: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다양한 제품을 구매하고자 하는 소비자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인터넷을 통한 구매를 할 수 있는 이</a:t>
          </a: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내용이 다소 부족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–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이에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xxx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사이트 기준을 참고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</a:t>
          </a:r>
          <a:b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</a:b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다나와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가이드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http://www.danawa.com/corp/percenter/ci.html?snb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과거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컴퓨터 제품 위주의 사이트에서 종합 포털 쇼핑몰의 재변화를 추구하지만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전체 디자인이 기존 다른 쇼핑몰 사이트와 크게 다르지 않고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특색이 적어 새로운 디자인으로 재구성하기 위해</a:t>
          </a: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사회에 다양한 정보를 원활하게 제공할 수 있도록 새로운 사이트 구축을 통해 다양한 소비자 유입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더 나은 웹페이지 구축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 웹페이지 구성</a:t>
          </a: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흰색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블루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녹색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그레이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블랙</a:t>
          </a: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단순하게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화려하게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…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남성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리뷰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유튜브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…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67816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480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0"/>
        <a:ext cx="1936840" cy="3480879"/>
      </dsp:txXfrm>
    </dsp:sp>
    <dsp:sp modelId="{B292DB37-5DAC-4239-B187-DFD8D1E45EBC}">
      <dsp:nvSpPr>
        <dsp:cNvPr id="0" name=""/>
        <dsp:cNvSpPr/>
      </dsp:nvSpPr>
      <dsp:spPr>
        <a:xfrm>
          <a:off x="2082103" y="47080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다나와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7080"/>
        <a:ext cx="7602097" cy="638558"/>
      </dsp:txXfrm>
    </dsp:sp>
    <dsp:sp modelId="{4110832E-0718-476E-A490-037F526FEE32}">
      <dsp:nvSpPr>
        <dsp:cNvPr id="0" name=""/>
        <dsp:cNvSpPr/>
      </dsp:nvSpPr>
      <dsp:spPr>
        <a:xfrm>
          <a:off x="1936840" y="685639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732719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http://danawa.com/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732719"/>
        <a:ext cx="7602097" cy="638558"/>
      </dsp:txXfrm>
    </dsp:sp>
    <dsp:sp modelId="{AD911FAF-521A-4820-A828-D3E3718C95AE}">
      <dsp:nvSpPr>
        <dsp:cNvPr id="0" name=""/>
        <dsp:cNvSpPr/>
      </dsp:nvSpPr>
      <dsp:spPr>
        <a:xfrm>
          <a:off x="1936840" y="137127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418358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신제품 소식 및 사용자 리뷰 안내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전자기기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생필품 등을 판매</a:t>
          </a:r>
        </a:p>
      </dsp:txBody>
      <dsp:txXfrm>
        <a:off x="2082103" y="1418358"/>
        <a:ext cx="7602097" cy="638558"/>
      </dsp:txXfrm>
    </dsp:sp>
    <dsp:sp modelId="{CF05C026-DB91-43DB-A06E-46B09EDF745D}">
      <dsp:nvSpPr>
        <dsp:cNvPr id="0" name=""/>
        <dsp:cNvSpPr/>
      </dsp:nvSpPr>
      <dsp:spPr>
        <a:xfrm>
          <a:off x="1936840" y="205691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2103997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다양한 제품을 구매하고자 하는 소비자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인터넷을 통한 구매를 할 수 있는 이</a:t>
          </a:r>
        </a:p>
      </dsp:txBody>
      <dsp:txXfrm>
        <a:off x="2082103" y="2103997"/>
        <a:ext cx="7602097" cy="638558"/>
      </dsp:txXfrm>
    </dsp:sp>
    <dsp:sp modelId="{D235D982-58AD-4B15-9D8D-F549E4F32805}">
      <dsp:nvSpPr>
        <dsp:cNvPr id="0" name=""/>
        <dsp:cNvSpPr/>
      </dsp:nvSpPr>
      <dsp:spPr>
        <a:xfrm>
          <a:off x="1936840" y="2742556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789636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내용이 다소 부족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–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이에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xxx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사이트 기준을 참고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</a:t>
          </a:r>
          <a:b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</a:b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다나와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가이드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http://www.danawa.com/corp/percenter/ci.html?snb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789636"/>
        <a:ext cx="7602097" cy="638558"/>
      </dsp:txXfrm>
    </dsp:sp>
    <dsp:sp modelId="{D0A004F4-AD23-44AD-ADB5-BAD672B8AB1E}">
      <dsp:nvSpPr>
        <dsp:cNvPr id="0" name=""/>
        <dsp:cNvSpPr/>
      </dsp:nvSpPr>
      <dsp:spPr>
        <a:xfrm>
          <a:off x="1936840" y="3428195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91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0"/>
        <a:ext cx="1936840" cy="3910020"/>
      </dsp:txXfrm>
    </dsp:sp>
    <dsp:sp modelId="{B292DB37-5DAC-4239-B187-DFD8D1E45EBC}">
      <dsp:nvSpPr>
        <dsp:cNvPr id="0" name=""/>
        <dsp:cNvSpPr/>
      </dsp:nvSpPr>
      <dsp:spPr>
        <a:xfrm>
          <a:off x="2082103" y="44197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과거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컴퓨터 제품 위주의 사이트에서 종합 포털 쇼핑몰의 재변화를 추구하지만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전체 디자인이 기존 다른 쇼핑몰 사이트와 크게 다르지 않고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특색이 적어 새로운 디자인으로 재구성하기 위해</a:t>
          </a:r>
        </a:p>
      </dsp:txBody>
      <dsp:txXfrm>
        <a:off x="2082103" y="44197"/>
        <a:ext cx="7602097" cy="599462"/>
      </dsp:txXfrm>
    </dsp:sp>
    <dsp:sp modelId="{4110832E-0718-476E-A490-037F526FEE32}">
      <dsp:nvSpPr>
        <dsp:cNvPr id="0" name=""/>
        <dsp:cNvSpPr/>
      </dsp:nvSpPr>
      <dsp:spPr>
        <a:xfrm>
          <a:off x="1936840" y="64366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68785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사회에 다양한 정보를 원활하게 제공할 수 있도록 새로운 사이트 구축을 통해 다양한 소비자 유입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더 나은 웹페이지 구축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687858"/>
        <a:ext cx="7602097" cy="599462"/>
      </dsp:txXfrm>
    </dsp:sp>
    <dsp:sp modelId="{AD911FAF-521A-4820-A828-D3E3718C95AE}">
      <dsp:nvSpPr>
        <dsp:cNvPr id="0" name=""/>
        <dsp:cNvSpPr/>
      </dsp:nvSpPr>
      <dsp:spPr>
        <a:xfrm>
          <a:off x="1936840" y="128732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33151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 웹페이지 구성</a:t>
          </a:r>
        </a:p>
      </dsp:txBody>
      <dsp:txXfrm>
        <a:off x="2082103" y="1331518"/>
        <a:ext cx="7602097" cy="599462"/>
      </dsp:txXfrm>
    </dsp:sp>
    <dsp:sp modelId="{CF05C026-DB91-43DB-A06E-46B09EDF745D}">
      <dsp:nvSpPr>
        <dsp:cNvPr id="0" name=""/>
        <dsp:cNvSpPr/>
      </dsp:nvSpPr>
      <dsp:spPr>
        <a:xfrm>
          <a:off x="1936840" y="193098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197517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흰색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블루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녹색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그레이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블랙</a:t>
          </a:r>
        </a:p>
      </dsp:txBody>
      <dsp:txXfrm>
        <a:off x="2082103" y="1975179"/>
        <a:ext cx="7602097" cy="599462"/>
      </dsp:txXfrm>
    </dsp:sp>
    <dsp:sp modelId="{D235D982-58AD-4B15-9D8D-F549E4F32805}">
      <dsp:nvSpPr>
        <dsp:cNvPr id="0" name=""/>
        <dsp:cNvSpPr/>
      </dsp:nvSpPr>
      <dsp:spPr>
        <a:xfrm>
          <a:off x="1936840" y="257464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61883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단순하게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화려하게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…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618839"/>
        <a:ext cx="7602097" cy="599462"/>
      </dsp:txXfrm>
    </dsp:sp>
    <dsp:sp modelId="{D0A004F4-AD23-44AD-ADB5-BAD672B8AB1E}">
      <dsp:nvSpPr>
        <dsp:cNvPr id="0" name=""/>
        <dsp:cNvSpPr/>
      </dsp:nvSpPr>
      <dsp:spPr>
        <a:xfrm>
          <a:off x="1936840" y="321830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2082103" y="3262500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남성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리뷰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유튜브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…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3262500"/>
        <a:ext cx="7602097" cy="599462"/>
      </dsp:txXfrm>
    </dsp:sp>
    <dsp:sp modelId="{6E096DDC-14C4-46D7-B231-32A1E2CCD90A}">
      <dsp:nvSpPr>
        <dsp:cNvPr id="0" name=""/>
        <dsp:cNvSpPr/>
      </dsp:nvSpPr>
      <dsp:spPr>
        <a:xfrm>
          <a:off x="1936840" y="386196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2021-09-03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353E-EBB6-4EE9-9240-FA1051B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000</a:t>
            </a:r>
            <a:r>
              <a:rPr lang="ko-KR" altLang="en-US" sz="4800" dirty="0"/>
              <a:t> 사이트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1D1E2-920F-43AA-9F5C-B58565A71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Project 001</a:t>
            </a:r>
          </a:p>
          <a:p>
            <a:r>
              <a:rPr lang="en-US" altLang="ko-KR" dirty="0"/>
              <a:t>000</a:t>
            </a:r>
            <a:r>
              <a:rPr lang="ko-KR" altLang="en-US" dirty="0"/>
              <a:t> 웹사이트 조사 </a:t>
            </a:r>
            <a:r>
              <a:rPr lang="en-US" altLang="ko-KR" dirty="0"/>
              <a:t>/ </a:t>
            </a:r>
            <a:r>
              <a:rPr lang="ko-KR" altLang="en-US" dirty="0"/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40ABF-ED09-4050-8943-34500D98E3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웹 주소 </a:t>
            </a:r>
            <a:r>
              <a:rPr lang="en-US" altLang="ko-KR" sz="1800" dirty="0"/>
              <a:t>: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/>
              <a:t>: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541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58534"/>
              </p:ext>
            </p:extLst>
          </p:nvPr>
        </p:nvGraphicFramePr>
        <p:xfrm>
          <a:off x="1260094" y="2109109"/>
          <a:ext cx="9491991" cy="3968499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endParaRPr lang="ko-KR" altLang="en-US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10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46230"/>
            <a:ext cx="9491991" cy="312057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40579"/>
              </p:ext>
            </p:extLst>
          </p:nvPr>
        </p:nvGraphicFramePr>
        <p:xfrm>
          <a:off x="1260095" y="2109109"/>
          <a:ext cx="3114837" cy="3773312"/>
        </p:xfrm>
        <a:graphic>
          <a:graphicData uri="http://schemas.openxmlformats.org/drawingml/2006/table">
            <a:tbl>
              <a:tblPr/>
              <a:tblGrid>
                <a:gridCol w="31148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760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375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4497752" y="233372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13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430994"/>
              </p:ext>
            </p:extLst>
          </p:nvPr>
        </p:nvGraphicFramePr>
        <p:xfrm>
          <a:off x="6159781" y="2203706"/>
          <a:ext cx="4576536" cy="3968495"/>
        </p:xfrm>
        <a:graphic>
          <a:graphicData uri="http://schemas.openxmlformats.org/drawingml/2006/table">
            <a:tbl>
              <a:tblPr/>
              <a:tblGrid>
                <a:gridCol w="45765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4181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5503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3"/>
            <a:ext cx="9491991" cy="1013187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5596"/>
              </p:ext>
            </p:extLst>
          </p:nvPr>
        </p:nvGraphicFramePr>
        <p:xfrm>
          <a:off x="1561763" y="3091160"/>
          <a:ext cx="9144000" cy="3081041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466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563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15</a:t>
            </a:fld>
            <a:endParaRPr lang="ko-KR" altLang="en-US" sz="110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41A1FB8-D088-44CD-A7D9-8462B466DB42}"/>
              </a:ext>
            </a:extLst>
          </p:cNvPr>
          <p:cNvSpPr/>
          <p:nvPr/>
        </p:nvSpPr>
        <p:spPr>
          <a:xfrm>
            <a:off x="5467351" y="3514725"/>
            <a:ext cx="495300" cy="7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F75F380-C0E6-45A1-A0BB-0FFFC339A5F2}"/>
              </a:ext>
            </a:extLst>
          </p:cNvPr>
          <p:cNvSpPr txBox="1">
            <a:spLocks/>
          </p:cNvSpPr>
          <p:nvPr/>
        </p:nvSpPr>
        <p:spPr>
          <a:xfrm>
            <a:off x="1458687" y="191669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F2D5D29C-6727-4527-AADA-B59895CE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b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분석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능력단위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UIUX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</a:t>
            </a:r>
            <a:endParaRPr lang="en-US" altLang="ko-KR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7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과제 개발자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</a:t>
            </a: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3881020"/>
              </p:ext>
            </p:extLst>
          </p:nvPr>
        </p:nvGraphicFramePr>
        <p:xfrm>
          <a:off x="1095830" y="2538250"/>
          <a:ext cx="9684201" cy="348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2F95D403-F75F-495B-A2AA-653BD557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2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9935699"/>
              </p:ext>
            </p:extLst>
          </p:nvPr>
        </p:nvGraphicFramePr>
        <p:xfrm>
          <a:off x="1095830" y="2109109"/>
          <a:ext cx="9684201" cy="391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3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852112"/>
              </p:ext>
            </p:extLst>
          </p:nvPr>
        </p:nvGraphicFramePr>
        <p:xfrm>
          <a:off x="1427793" y="2109108"/>
          <a:ext cx="9190922" cy="3653189"/>
        </p:xfrm>
        <a:graphic>
          <a:graphicData uri="http://schemas.openxmlformats.org/drawingml/2006/table">
            <a:tbl>
              <a:tblPr firstRow="1" bandRow="1"/>
              <a:tblGrid>
                <a:gridCol w="550780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긍정요인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최저가 비교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대부분 상품 존재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선택폭 증가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부정 요인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상품에 대한 기준이 모호한 부분 존재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내부요인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상품비교 가능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b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여러 제품들을 한눈에 비교하여 최저가를 확인하고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 제품의 선택을 할 수 있게 한다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 제품을 한 눈에 볼 수 있지만 해당 내용의 변별력이 떨어짐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외부요인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댓글리뷰 많음</a:t>
                      </a:r>
                      <a:r>
                        <a:rPr lang="en-US" altLang="ko-KR" sz="1200" b="1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 상품을 홍보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제품 비교를 통해 더 나은 양질의 상품을 찾아낼 수 있다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 채널로의 확장 가능성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댓글의 평가가 매우 주관적이며 사용 환경이 달라 기준을 명확하게 파악하기 어렵다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427792" y="5869795"/>
            <a:ext cx="919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</a:rPr>
              <a:t>다양한 상품을 홍보할 수 있는 </a:t>
            </a:r>
            <a:r>
              <a:rPr lang="ko-KR" altLang="en-US" sz="1200" dirty="0" err="1">
                <a:solidFill>
                  <a:srgbClr val="FF0000"/>
                </a:solidFill>
              </a:rPr>
              <a:t>리뷰어를</a:t>
            </a:r>
            <a:r>
              <a:rPr lang="ko-KR" altLang="en-US" sz="1200" dirty="0">
                <a:solidFill>
                  <a:srgbClr val="FF0000"/>
                </a:solidFill>
              </a:rPr>
              <a:t> 찾아내고 이외 상품을 제휴할 수 있는 업체를 선정하여 채널의 확장을 기도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9E72574-0DC5-44FF-AFA3-09189DF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471616"/>
              </p:ext>
            </p:extLst>
          </p:nvPr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적절하지 않다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방대한 관련 시장의 규모에 비해 국내 시장에만 치중하고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매우 높다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현재는 국내 시장에 국한되어 있으므로 세계 시장으로 진출할 수 있다면 더욱 성장할 수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코로나 시대로 인하여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비대면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환경이 권장되고 있어 발전 잠재 수요가 매우 높다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A5C400D-53D9-4335-BB4E-2F4B4789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330167"/>
              </p:ext>
            </p:extLst>
          </p:nvPr>
        </p:nvGraphicFramePr>
        <p:xfrm>
          <a:off x="1348325" y="2109109"/>
          <a:ext cx="9414027" cy="405521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굳이 동종업계가 아니더라도 한정된 자원인 금전을 가지고 경쟁하므로 경쟁사가 될 수 있다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매우 위협적이고 강력하다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다나와의 경우는 현재 경쟁사인 스마트스토어 및 다양한 종합 포털 사이트들과 다양한 제휴 및 비교를 하면서 홍보에 주 목적을 두고 있기에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해당 경쟁사에서 비교 판매 및 기타 서비스를 시행하고 있어 매우 위협이 되고 있는 상태다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기존의 유사한 업체들이 존재하며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해당 업체들이 새로운 사업의 진출을 모색하고 있으므로 다소 가능성이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74A752B-A871-4E81-8C45-D0D7E35A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65069"/>
              </p:ext>
            </p:extLst>
          </p:nvPr>
        </p:nvGraphicFramePr>
        <p:xfrm>
          <a:off x="1338697" y="2109109"/>
          <a:ext cx="9414027" cy="406309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소비자가 원하는 방향의 상품을 최대한 선정하여 알 권리를 제공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기준 이상의 과대 광고를 통해서 홍보하고 있어 과소비를 조장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규모에 맞는 적절한 인프라와 기술을 갖추고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명확하고 필요한 자료만 제공하여 목적과 용도에 맞게 제작한다면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더 나은 사이트로의 재구축으로 인하여 많은 시너지를 얻을 수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A091A2D-E689-493E-AB16-D06362A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230491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8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71194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2FC7D21-7C4B-486B-A234-37948BFE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9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72071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991</Words>
  <Application>Microsoft Office PowerPoint</Application>
  <PresentationFormat>와이드스크린</PresentationFormat>
  <Paragraphs>198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디자인 사용자 지정</vt:lpstr>
      <vt:lpstr>000 사이트 제작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(전체 페이지 구성)</vt:lpstr>
      <vt:lpstr>5. 웹페이지 구조 (메인 페이지 구성)</vt:lpstr>
      <vt:lpstr>5. 웹페이지 구조 (서브 페이지 구성-3)</vt:lpstr>
      <vt:lpstr>프로젝트 001 000 사이트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jangfamily</dc:creator>
  <cp:lastModifiedBy>aytjoeun</cp:lastModifiedBy>
  <cp:revision>98</cp:revision>
  <dcterms:created xsi:type="dcterms:W3CDTF">2021-04-03T06:27:39Z</dcterms:created>
  <dcterms:modified xsi:type="dcterms:W3CDTF">2021-09-03T09:26:55Z</dcterms:modified>
</cp:coreProperties>
</file>