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ar Poudel" initials="SP" lastIdx="1" clrIdx="0">
    <p:extLst>
      <p:ext uri="{19B8F6BF-5375-455C-9EA6-DF929625EA0E}">
        <p15:presenceInfo xmlns:p15="http://schemas.microsoft.com/office/powerpoint/2012/main" userId="373a0b1e76b728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B65E-A290-4123-A488-95B3F4E9F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29FE2-4184-4613-9686-A3A22750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319C5-A399-4292-A76D-36398AD2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FD11-4301-4C5E-B2A3-BBCA275278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15206-39A0-4B5C-9038-183EAE0B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C6DD-4032-4A04-AE39-FBD5C2AF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15E8-EB8C-4CE0-AD83-0ADB4E32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0DDA-A291-4B79-875E-2380554E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F1FC9-3D1D-47F7-A762-FD6FE296D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7898C-2745-486A-AB2D-50BB7C02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FD11-4301-4C5E-B2A3-BBCA275278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16AEF-0623-4476-A531-CA8D612A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0F92E-478A-4202-89C0-19FECCD6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15E8-EB8C-4CE0-AD83-0ADB4E32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3C9CF-3185-4D48-BCAA-93BF7C824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9012C-2E3E-48FE-B670-18EF85329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1E74-D3C6-4F59-A744-01912CD3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FD11-4301-4C5E-B2A3-BBCA275278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AFAC-E08D-41DA-B6BF-ADDEFA80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A40C0-1D50-4F9D-A947-6D29B21C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15E8-EB8C-4CE0-AD83-0ADB4E32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1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2194-16BD-42DA-8BE5-9EC79678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4EE1-DF5E-451C-9412-629876EF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3E42-E312-4948-931C-E32760A2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FD11-4301-4C5E-B2A3-BBCA275278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449A-44AF-417D-948B-C876AEB1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D5AC6-E72B-4E8F-B859-E17250AF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15E8-EB8C-4CE0-AD83-0ADB4E32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D6D3-8201-4C1F-862A-8660B9C4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EF0D-9B32-407A-9193-C09BDDDA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DD11-671E-4792-8569-DAC677DB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FD11-4301-4C5E-B2A3-BBCA275278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46B04-01A6-44D2-8D62-54EE3F87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E6EBE-58D0-4D12-9FA1-AA0D3F8D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15E8-EB8C-4CE0-AD83-0ADB4E32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3D65-2F54-4F00-9F0C-96928282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EE2A2-220B-453C-B7E2-562F20155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FE540-269F-48D7-B91E-1EB47ACB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3FCB0-E098-435D-BE7C-0A59F9FB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FD11-4301-4C5E-B2A3-BBCA275278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5321-921A-4839-8643-C41D1399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EDC1D-7A4E-4170-99BF-9A4A946A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15E8-EB8C-4CE0-AD83-0ADB4E32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25FE-BE1B-4B5C-A77F-A0D55175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1A7B8-9ADB-4D0E-8C2C-523D27D4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A78E9-F0AB-4DCA-8231-B499E7D79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97265-5E33-4E85-9507-1F8B8330A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36BBF-A0A2-4033-9727-50DC2240E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51ACA-C370-4D59-9C0E-D5A53CA5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FD11-4301-4C5E-B2A3-BBCA275278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6B594-8A42-4889-A6EB-088C1ADC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6BDB2-F67A-4527-90C6-C9A7C8FC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15E8-EB8C-4CE0-AD83-0ADB4E32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77F8-DDEF-4C2B-A00F-60B29DF0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9B664-86F1-423B-83A3-5E3DC350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FD11-4301-4C5E-B2A3-BBCA275278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9E742-5E95-4674-8B14-A70867EB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CF040-C0B4-489E-A7A1-B9A5F8D9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15E8-EB8C-4CE0-AD83-0ADB4E32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D056E-0AF3-4C87-95B7-E4A9DE4C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FD11-4301-4C5E-B2A3-BBCA275278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F1784-E28C-4F9A-93D6-A0105B72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A8088-72EB-49EC-B929-37726418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15E8-EB8C-4CE0-AD83-0ADB4E32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7187-1DE6-41BB-98B1-D0741370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4790-922F-4E73-9E11-019B2D0DD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A42A4-D339-4E32-AF4B-E031A9EBC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DFEA-989C-48C8-A5C3-C11B4487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FD11-4301-4C5E-B2A3-BBCA275278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CE61-1A56-4387-96EB-011A299B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F5FBE-C644-4AF0-96F1-3F1B6430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15E8-EB8C-4CE0-AD83-0ADB4E32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9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A467-B625-43A8-899B-DA875C16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4126A-5446-4876-8E71-8E641033D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59C53-755A-4FC8-9034-4FD74A686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B953C-3651-4102-8CDA-A373982E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FD11-4301-4C5E-B2A3-BBCA275278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AE8C4-9353-4B40-BAC1-53AEE36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9490D-A873-43AE-9DAF-6B1DA27D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15E8-EB8C-4CE0-AD83-0ADB4E32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E6732-D8D6-42B5-9516-32748823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D20F8-D412-42D0-8BC9-9394BAA87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D33A0-5B7A-482B-8636-4D2AD2D70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0FD11-4301-4C5E-B2A3-BBCA275278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E485D-A05F-4F76-8C19-D083B172B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02B4F-7B48-4CB5-8158-E6D45B745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415E8-EB8C-4CE0-AD83-0ADB4E32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6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7E5D-1742-4A22-82A3-2D493F8D3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Vending Machine State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879F9-F5CD-4942-A41A-50EE88CF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Sakar Poudel</a:t>
            </a:r>
          </a:p>
        </p:txBody>
      </p:sp>
    </p:spTree>
    <p:extLst>
      <p:ext uri="{BB962C8B-B14F-4D97-AF65-F5344CB8AC3E}">
        <p14:creationId xmlns:p14="http://schemas.microsoft.com/office/powerpoint/2010/main" val="16515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19B04DA-F0B9-41D9-BDC6-D043B9F8EFA4}"/>
              </a:ext>
            </a:extLst>
          </p:cNvPr>
          <p:cNvSpPr/>
          <p:nvPr/>
        </p:nvSpPr>
        <p:spPr>
          <a:xfrm>
            <a:off x="4917349" y="37372"/>
            <a:ext cx="1269507" cy="59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Q_wait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AB2A91-0E92-425E-BA26-C21D1C2ABA33}"/>
              </a:ext>
            </a:extLst>
          </p:cNvPr>
          <p:cNvSpPr/>
          <p:nvPr/>
        </p:nvSpPr>
        <p:spPr>
          <a:xfrm>
            <a:off x="3421948" y="981585"/>
            <a:ext cx="1443870" cy="807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/>
              <a:t>Q_insert</a:t>
            </a:r>
            <a:endParaRPr lang="en-US" sz="1100" u="sng" dirty="0"/>
          </a:p>
          <a:p>
            <a:pPr algn="ctr"/>
            <a:r>
              <a:rPr lang="en-US" sz="1100" dirty="0" err="1"/>
              <a:t>count_next</a:t>
            </a:r>
            <a:r>
              <a:rPr lang="en-US" sz="1100" dirty="0"/>
              <a:t>&lt;=count_reg+1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0C0CE8-6009-4F3A-93F7-45F1855E0FB2}"/>
              </a:ext>
            </a:extLst>
          </p:cNvPr>
          <p:cNvSpPr/>
          <p:nvPr/>
        </p:nvSpPr>
        <p:spPr>
          <a:xfrm>
            <a:off x="5023895" y="1010473"/>
            <a:ext cx="1531968" cy="807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D_insert</a:t>
            </a:r>
            <a:endParaRPr lang="en-US" sz="1200" u="sng" dirty="0"/>
          </a:p>
          <a:p>
            <a:pPr algn="ctr"/>
            <a:r>
              <a:rPr lang="en-US" sz="1200" dirty="0" err="1"/>
              <a:t>count_next</a:t>
            </a:r>
            <a:r>
              <a:rPr lang="en-US" sz="1200" dirty="0"/>
              <a:t>&lt;=count_reg+4</a:t>
            </a:r>
          </a:p>
          <a:p>
            <a:pPr algn="ctr"/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29CCAA-F5AB-469F-BE45-06316D01C5B7}"/>
              </a:ext>
            </a:extLst>
          </p:cNvPr>
          <p:cNvSpPr/>
          <p:nvPr/>
        </p:nvSpPr>
        <p:spPr>
          <a:xfrm>
            <a:off x="6818386" y="1072223"/>
            <a:ext cx="1531968" cy="807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F_insert</a:t>
            </a:r>
            <a:endParaRPr lang="en-US" sz="1200" u="sng" dirty="0"/>
          </a:p>
          <a:p>
            <a:pPr algn="ctr"/>
            <a:r>
              <a:rPr lang="en-US" sz="1200" dirty="0" err="1"/>
              <a:t>count_next</a:t>
            </a:r>
            <a:r>
              <a:rPr lang="en-US" sz="1200" dirty="0"/>
              <a:t>&lt;=count_reg+20</a:t>
            </a:r>
          </a:p>
          <a:p>
            <a:pPr algn="ctr"/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EDDB3C-36BF-4E12-92BB-C6B696BE0401}"/>
              </a:ext>
            </a:extLst>
          </p:cNvPr>
          <p:cNvCxnSpPr>
            <a:cxnSpLocks/>
          </p:cNvCxnSpPr>
          <p:nvPr/>
        </p:nvCxnSpPr>
        <p:spPr>
          <a:xfrm flipH="1" flipV="1">
            <a:off x="6128550" y="486961"/>
            <a:ext cx="961750" cy="70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FBEACE-CB8F-48CE-8C58-BC96D29215FE}"/>
              </a:ext>
            </a:extLst>
          </p:cNvPr>
          <p:cNvSpPr/>
          <p:nvPr/>
        </p:nvSpPr>
        <p:spPr>
          <a:xfrm>
            <a:off x="10405305" y="1505210"/>
            <a:ext cx="1594766" cy="871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</a:t>
            </a:r>
            <a:r>
              <a:rPr lang="en-US" sz="900" dirty="0" err="1"/>
              <a:t>count_reg</a:t>
            </a:r>
            <a:r>
              <a:rPr lang="en-US" sz="900" dirty="0"/>
              <a:t>&lt;=0    </a:t>
            </a:r>
            <a:r>
              <a:rPr lang="en-US" sz="900" dirty="0" err="1"/>
              <a:t>change_reg</a:t>
            </a:r>
            <a:r>
              <a:rPr lang="en-US" sz="900" dirty="0"/>
              <a:t>&lt;=0</a:t>
            </a:r>
          </a:p>
          <a:p>
            <a:pPr algn="ctr"/>
            <a:r>
              <a:rPr lang="en-US" sz="900" dirty="0" err="1"/>
              <a:t>ProdA_reg</a:t>
            </a:r>
            <a:r>
              <a:rPr lang="en-US" sz="900" dirty="0"/>
              <a:t>&lt;="1010”    </a:t>
            </a:r>
            <a:r>
              <a:rPr lang="en-US" sz="900" dirty="0" err="1"/>
              <a:t>ProdB_reg</a:t>
            </a:r>
            <a:r>
              <a:rPr lang="en-US" sz="900" dirty="0"/>
              <a:t>&lt;="1010"</a:t>
            </a:r>
          </a:p>
          <a:p>
            <a:pPr algn="ctr"/>
            <a:r>
              <a:rPr lang="en-US" sz="900" dirty="0" err="1"/>
              <a:t>ProdC_reg</a:t>
            </a:r>
            <a:r>
              <a:rPr lang="en-US" sz="900" dirty="0"/>
              <a:t>&lt;="1010"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6B830E-9AEC-48BD-BDFB-A9571968C4FB}"/>
              </a:ext>
            </a:extLst>
          </p:cNvPr>
          <p:cNvSpPr/>
          <p:nvPr/>
        </p:nvSpPr>
        <p:spPr>
          <a:xfrm>
            <a:off x="5053930" y="2185473"/>
            <a:ext cx="1607757" cy="625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Idle_state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F64254-5B3A-4097-AAD6-E22FBE5EB863}"/>
              </a:ext>
            </a:extLst>
          </p:cNvPr>
          <p:cNvCxnSpPr>
            <a:cxnSpLocks/>
          </p:cNvCxnSpPr>
          <p:nvPr/>
        </p:nvCxnSpPr>
        <p:spPr>
          <a:xfrm flipV="1">
            <a:off x="6467334" y="1882256"/>
            <a:ext cx="990643" cy="42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389189E-6517-463D-9BA4-9A8DC563D32C}"/>
              </a:ext>
            </a:extLst>
          </p:cNvPr>
          <p:cNvSpPr/>
          <p:nvPr/>
        </p:nvSpPr>
        <p:spPr>
          <a:xfrm>
            <a:off x="2107706" y="3700525"/>
            <a:ext cx="1171852" cy="732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check_A</a:t>
            </a:r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3A4E04-54D2-4A0F-84FC-7840ACA863A7}"/>
              </a:ext>
            </a:extLst>
          </p:cNvPr>
          <p:cNvSpPr/>
          <p:nvPr/>
        </p:nvSpPr>
        <p:spPr>
          <a:xfrm>
            <a:off x="5119579" y="3818655"/>
            <a:ext cx="1171852" cy="732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check_B</a:t>
            </a:r>
            <a:endParaRPr lang="en-US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542A1D-2AA8-4076-9EC0-5601DEB61695}"/>
              </a:ext>
            </a:extLst>
          </p:cNvPr>
          <p:cNvSpPr/>
          <p:nvPr/>
        </p:nvSpPr>
        <p:spPr>
          <a:xfrm>
            <a:off x="6650397" y="3869556"/>
            <a:ext cx="1171852" cy="732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check_C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D40748-7E79-4C8F-81FB-3952DD017FA0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4654368" y="548295"/>
            <a:ext cx="448896" cy="55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838E8-3CEA-40A4-A7FB-481C1EB4FD47}"/>
              </a:ext>
            </a:extLst>
          </p:cNvPr>
          <p:cNvCxnSpPr>
            <a:cxnSpLocks/>
          </p:cNvCxnSpPr>
          <p:nvPr/>
        </p:nvCxnSpPr>
        <p:spPr>
          <a:xfrm flipH="1" flipV="1">
            <a:off x="5650614" y="610559"/>
            <a:ext cx="127905" cy="55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2FD155-E59F-4EC4-8459-3F3EDE315D6D}"/>
              </a:ext>
            </a:extLst>
          </p:cNvPr>
          <p:cNvCxnSpPr>
            <a:cxnSpLocks/>
          </p:cNvCxnSpPr>
          <p:nvPr/>
        </p:nvCxnSpPr>
        <p:spPr>
          <a:xfrm flipH="1">
            <a:off x="4096066" y="2649459"/>
            <a:ext cx="1090790" cy="37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A9FD8D-C412-41F5-A8C2-11622B1A542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5776403" y="2811281"/>
            <a:ext cx="81406" cy="25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06EE06-6573-44C3-AD41-163F2C404C7A}"/>
              </a:ext>
            </a:extLst>
          </p:cNvPr>
          <p:cNvCxnSpPr>
            <a:cxnSpLocks/>
          </p:cNvCxnSpPr>
          <p:nvPr/>
        </p:nvCxnSpPr>
        <p:spPr>
          <a:xfrm>
            <a:off x="6377576" y="2676786"/>
            <a:ext cx="910279" cy="26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A72AE-759A-4B16-816F-378D8CE73F6B}"/>
              </a:ext>
            </a:extLst>
          </p:cNvPr>
          <p:cNvSpPr txBox="1"/>
          <p:nvPr/>
        </p:nvSpPr>
        <p:spPr>
          <a:xfrm rot="20128455">
            <a:off x="4413572" y="264854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09EB7-326F-4640-AB9A-33DA7CF8B71F}"/>
              </a:ext>
            </a:extLst>
          </p:cNvPr>
          <p:cNvSpPr txBox="1"/>
          <p:nvPr/>
        </p:nvSpPr>
        <p:spPr>
          <a:xfrm>
            <a:off x="5580729" y="279075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8AE5DA-9C16-4AA1-8A9B-FF024F3DE46D}"/>
              </a:ext>
            </a:extLst>
          </p:cNvPr>
          <p:cNvSpPr txBox="1"/>
          <p:nvPr/>
        </p:nvSpPr>
        <p:spPr>
          <a:xfrm rot="18037628">
            <a:off x="6606630" y="270124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BC7A1B-EB84-4F7E-8B42-88A94859EB2F}"/>
              </a:ext>
            </a:extLst>
          </p:cNvPr>
          <p:cNvSpPr/>
          <p:nvPr/>
        </p:nvSpPr>
        <p:spPr>
          <a:xfrm>
            <a:off x="3126011" y="5033755"/>
            <a:ext cx="1093508" cy="535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Error_notavailable</a:t>
            </a:r>
            <a:endParaRPr lang="en-US" sz="11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6648A5-2FF9-4D08-8612-27CC11AF4686}"/>
              </a:ext>
            </a:extLst>
          </p:cNvPr>
          <p:cNvSpPr/>
          <p:nvPr/>
        </p:nvSpPr>
        <p:spPr>
          <a:xfrm>
            <a:off x="1127463" y="5033756"/>
            <a:ext cx="1566169" cy="90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drop_A</a:t>
            </a:r>
            <a:endParaRPr lang="en-US" sz="1200" dirty="0"/>
          </a:p>
          <a:p>
            <a:pPr algn="ctr"/>
            <a:r>
              <a:rPr lang="en-US" sz="900" dirty="0" err="1"/>
              <a:t>count_next</a:t>
            </a:r>
            <a:r>
              <a:rPr lang="en-US" sz="900" dirty="0"/>
              <a:t>&lt;=0    </a:t>
            </a:r>
            <a:r>
              <a:rPr lang="en-US" sz="900" dirty="0" err="1"/>
              <a:t>change_next</a:t>
            </a:r>
            <a:r>
              <a:rPr lang="en-US" sz="900" dirty="0"/>
              <a:t>&lt;=count_reg-6</a:t>
            </a:r>
          </a:p>
          <a:p>
            <a:pPr algn="ctr"/>
            <a:r>
              <a:rPr lang="en-US" sz="900" dirty="0" err="1"/>
              <a:t>ProdA_next</a:t>
            </a:r>
            <a:r>
              <a:rPr lang="en-US" sz="900" dirty="0"/>
              <a:t>&lt;=ProdA_reg-1;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C6917-105D-4E4D-BB67-FFA7ECE5688F}"/>
              </a:ext>
            </a:extLst>
          </p:cNvPr>
          <p:cNvCxnSpPr>
            <a:cxnSpLocks/>
            <a:stCxn id="12" idx="4"/>
            <a:endCxn id="24" idx="0"/>
          </p:cNvCxnSpPr>
          <p:nvPr/>
        </p:nvCxnSpPr>
        <p:spPr>
          <a:xfrm flipH="1">
            <a:off x="1910548" y="4432935"/>
            <a:ext cx="783084" cy="60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7B751A-334C-419B-A4E2-B66F2789D1B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236323" y="3249752"/>
            <a:ext cx="0" cy="61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E4427A-1B37-4D72-BF08-120666332BF5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7145965" y="4601966"/>
            <a:ext cx="90358" cy="63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0842A8-AA98-40A7-BE45-183E04FCA93E}"/>
              </a:ext>
            </a:extLst>
          </p:cNvPr>
          <p:cNvCxnSpPr>
            <a:cxnSpLocks/>
          </p:cNvCxnSpPr>
          <p:nvPr/>
        </p:nvCxnSpPr>
        <p:spPr>
          <a:xfrm flipH="1" flipV="1">
            <a:off x="4373021" y="1767494"/>
            <a:ext cx="787404" cy="58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8ED15A-8777-45FA-A099-3E612AB7FE2D}"/>
              </a:ext>
            </a:extLst>
          </p:cNvPr>
          <p:cNvSpPr txBox="1"/>
          <p:nvPr/>
        </p:nvSpPr>
        <p:spPr>
          <a:xfrm rot="2061877">
            <a:off x="4506360" y="1817603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Quarter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DA1A98-19FD-4BC0-9F0C-C85F767287FB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H="1" flipV="1">
            <a:off x="5789879" y="1818341"/>
            <a:ext cx="67930" cy="36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513855C-5280-4A85-9670-7B1B1EF56ECD}"/>
              </a:ext>
            </a:extLst>
          </p:cNvPr>
          <p:cNvSpPr txBox="1"/>
          <p:nvPr/>
        </p:nvSpPr>
        <p:spPr>
          <a:xfrm rot="5400000">
            <a:off x="5583181" y="1853523"/>
            <a:ext cx="622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Dollar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7BF293-68C0-449F-8FE3-B4E50C58D750}"/>
              </a:ext>
            </a:extLst>
          </p:cNvPr>
          <p:cNvSpPr txBox="1"/>
          <p:nvPr/>
        </p:nvSpPr>
        <p:spPr>
          <a:xfrm rot="19967475">
            <a:off x="6449220" y="189962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FDollar</a:t>
            </a:r>
            <a:endParaRPr lang="en-US" sz="1400" dirty="0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AF1032A-F1A0-4A0E-A371-3106C1674435}"/>
              </a:ext>
            </a:extLst>
          </p:cNvPr>
          <p:cNvSpPr/>
          <p:nvPr/>
        </p:nvSpPr>
        <p:spPr>
          <a:xfrm>
            <a:off x="3267706" y="2861539"/>
            <a:ext cx="1343486" cy="57436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Count_reg</a:t>
            </a:r>
            <a:r>
              <a:rPr lang="en-US" sz="900" dirty="0"/>
              <a:t>&gt;6?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1FEA811D-9F01-491F-B6D2-B457DEF41B2A}"/>
              </a:ext>
            </a:extLst>
          </p:cNvPr>
          <p:cNvSpPr/>
          <p:nvPr/>
        </p:nvSpPr>
        <p:spPr>
          <a:xfrm>
            <a:off x="5111303" y="3040902"/>
            <a:ext cx="1343486" cy="57436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Count_reg</a:t>
            </a:r>
            <a:r>
              <a:rPr lang="en-US" sz="900" dirty="0"/>
              <a:t>&gt;10?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CAD43F58-08C1-4A82-8E0B-22FEA41A9E0F}"/>
              </a:ext>
            </a:extLst>
          </p:cNvPr>
          <p:cNvSpPr/>
          <p:nvPr/>
        </p:nvSpPr>
        <p:spPr>
          <a:xfrm>
            <a:off x="6865144" y="2830438"/>
            <a:ext cx="1343486" cy="57436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Count_reg</a:t>
            </a:r>
            <a:r>
              <a:rPr lang="en-US" sz="900" dirty="0"/>
              <a:t>&gt;13?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66F25C-DBB5-4040-BEF7-BB885A74B681}"/>
              </a:ext>
            </a:extLst>
          </p:cNvPr>
          <p:cNvCxnSpPr>
            <a:cxnSpLocks/>
          </p:cNvCxnSpPr>
          <p:nvPr/>
        </p:nvCxnSpPr>
        <p:spPr>
          <a:xfrm flipH="1">
            <a:off x="2965142" y="3290500"/>
            <a:ext cx="616240" cy="4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F8F3C1-1C8E-4A53-BF73-DBAB602185BF}"/>
              </a:ext>
            </a:extLst>
          </p:cNvPr>
          <p:cNvCxnSpPr>
            <a:cxnSpLocks/>
          </p:cNvCxnSpPr>
          <p:nvPr/>
        </p:nvCxnSpPr>
        <p:spPr>
          <a:xfrm>
            <a:off x="5542624" y="3561481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80EE35-145D-433D-B25C-23826758CDC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5926255" y="4508219"/>
            <a:ext cx="286838" cy="55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7461CA-4F8A-4A10-9481-07C8BD2CF8D1}"/>
              </a:ext>
            </a:extLst>
          </p:cNvPr>
          <p:cNvSpPr txBox="1"/>
          <p:nvPr/>
        </p:nvSpPr>
        <p:spPr>
          <a:xfrm>
            <a:off x="5316291" y="3508843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AE1B63-7085-4C0C-B48A-F7DF2398900C}"/>
              </a:ext>
            </a:extLst>
          </p:cNvPr>
          <p:cNvSpPr txBox="1"/>
          <p:nvPr/>
        </p:nvSpPr>
        <p:spPr>
          <a:xfrm>
            <a:off x="6817249" y="3414469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A3EE-71E0-4F07-987D-F402FFE7FF43}"/>
              </a:ext>
            </a:extLst>
          </p:cNvPr>
          <p:cNvSpPr txBox="1"/>
          <p:nvPr/>
        </p:nvSpPr>
        <p:spPr>
          <a:xfrm rot="19286946">
            <a:off x="2929186" y="3267280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B09542-0B1A-45F4-B852-93AC79808FFF}"/>
              </a:ext>
            </a:extLst>
          </p:cNvPr>
          <p:cNvSpPr txBox="1"/>
          <p:nvPr/>
        </p:nvSpPr>
        <p:spPr>
          <a:xfrm>
            <a:off x="4669497" y="351821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45CD3D-A271-4B29-8F51-CBD1AEBEE2D1}"/>
              </a:ext>
            </a:extLst>
          </p:cNvPr>
          <p:cNvSpPr txBox="1"/>
          <p:nvPr/>
        </p:nvSpPr>
        <p:spPr>
          <a:xfrm>
            <a:off x="7780189" y="348343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C58063-82BC-4179-8483-CDF130154E22}"/>
              </a:ext>
            </a:extLst>
          </p:cNvPr>
          <p:cNvSpPr txBox="1"/>
          <p:nvPr/>
        </p:nvSpPr>
        <p:spPr>
          <a:xfrm>
            <a:off x="3873819" y="349462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False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713566-E4E9-4380-A8E1-8DB5AD8692C4}"/>
              </a:ext>
            </a:extLst>
          </p:cNvPr>
          <p:cNvSpPr/>
          <p:nvPr/>
        </p:nvSpPr>
        <p:spPr>
          <a:xfrm>
            <a:off x="8064512" y="3893034"/>
            <a:ext cx="1279939" cy="732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error_insertmore</a:t>
            </a:r>
            <a:endParaRPr lang="en-US" sz="11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556017A-AD20-46A5-B14D-111E3A0A7592}"/>
              </a:ext>
            </a:extLst>
          </p:cNvPr>
          <p:cNvSpPr/>
          <p:nvPr/>
        </p:nvSpPr>
        <p:spPr>
          <a:xfrm>
            <a:off x="3664633" y="3933912"/>
            <a:ext cx="1279939" cy="732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error_insertmore</a:t>
            </a:r>
            <a:endParaRPr lang="en-US" sz="11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14ED43-2E52-4A1D-829D-5D9E01535C6D}"/>
              </a:ext>
            </a:extLst>
          </p:cNvPr>
          <p:cNvCxnSpPr/>
          <p:nvPr/>
        </p:nvCxnSpPr>
        <p:spPr>
          <a:xfrm>
            <a:off x="4065971" y="3353284"/>
            <a:ext cx="191269" cy="5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36A9A85-1375-4F6C-BE0C-437676900543}"/>
              </a:ext>
            </a:extLst>
          </p:cNvPr>
          <p:cNvCxnSpPr>
            <a:endCxn id="45" idx="1"/>
          </p:cNvCxnSpPr>
          <p:nvPr/>
        </p:nvCxnSpPr>
        <p:spPr>
          <a:xfrm>
            <a:off x="7764486" y="3310921"/>
            <a:ext cx="487469" cy="68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C58FD84-6C42-4F7B-8C4E-F8848785F8FB}"/>
              </a:ext>
            </a:extLst>
          </p:cNvPr>
          <p:cNvCxnSpPr>
            <a:cxnSpLocks/>
          </p:cNvCxnSpPr>
          <p:nvPr/>
        </p:nvCxnSpPr>
        <p:spPr>
          <a:xfrm flipH="1">
            <a:off x="4534562" y="3412197"/>
            <a:ext cx="804203" cy="54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509A460-81CE-4825-AB25-B7557F14A316}"/>
              </a:ext>
            </a:extLst>
          </p:cNvPr>
          <p:cNvSpPr txBox="1"/>
          <p:nvPr/>
        </p:nvSpPr>
        <p:spPr>
          <a:xfrm rot="18944966">
            <a:off x="1736363" y="4553976"/>
            <a:ext cx="999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ProdA_reg</a:t>
            </a:r>
            <a:r>
              <a:rPr lang="en-US" sz="1200" dirty="0"/>
              <a:t>&gt;0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FF81F9-2890-4BBD-8EBC-2F5FE871E648}"/>
              </a:ext>
            </a:extLst>
          </p:cNvPr>
          <p:cNvCxnSpPr>
            <a:cxnSpLocks/>
            <a:stCxn id="13" idx="3"/>
            <a:endCxn id="61" idx="0"/>
          </p:cNvCxnSpPr>
          <p:nvPr/>
        </p:nvCxnSpPr>
        <p:spPr>
          <a:xfrm flipH="1">
            <a:off x="4886271" y="4443806"/>
            <a:ext cx="404922" cy="74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DE3F9B-DE7C-46A9-A41C-96203D2F9B2D}"/>
              </a:ext>
            </a:extLst>
          </p:cNvPr>
          <p:cNvSpPr txBox="1"/>
          <p:nvPr/>
        </p:nvSpPr>
        <p:spPr>
          <a:xfrm rot="18113473">
            <a:off x="4549641" y="4592923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ProdB_reg</a:t>
            </a:r>
            <a:r>
              <a:rPr lang="en-US" sz="1100" dirty="0"/>
              <a:t>&gt;0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D9232E-BD6F-4DF0-A74B-17AA8D2FF6CA}"/>
              </a:ext>
            </a:extLst>
          </p:cNvPr>
          <p:cNvSpPr txBox="1"/>
          <p:nvPr/>
        </p:nvSpPr>
        <p:spPr>
          <a:xfrm rot="17399485">
            <a:off x="6597923" y="4760169"/>
            <a:ext cx="1017206" cy="27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ProdC_reg</a:t>
            </a:r>
            <a:r>
              <a:rPr lang="en-US" sz="1200" dirty="0"/>
              <a:t>&gt;0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26A60E6-9797-4D7D-BFE6-81DE1545CEC8}"/>
              </a:ext>
            </a:extLst>
          </p:cNvPr>
          <p:cNvSpPr/>
          <p:nvPr/>
        </p:nvSpPr>
        <p:spPr>
          <a:xfrm>
            <a:off x="8257674" y="4943229"/>
            <a:ext cx="1093508" cy="535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Error_notavailable</a:t>
            </a:r>
            <a:endParaRPr lang="en-US" sz="11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1B5FD2-A4F1-4714-BBAD-3809A5136F74}"/>
              </a:ext>
            </a:extLst>
          </p:cNvPr>
          <p:cNvSpPr/>
          <p:nvPr/>
        </p:nvSpPr>
        <p:spPr>
          <a:xfrm>
            <a:off x="5666339" y="5062873"/>
            <a:ext cx="1093508" cy="535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Error_notavailable</a:t>
            </a:r>
            <a:endParaRPr lang="en-US" sz="11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FEAAE61-A98B-45D8-AB0B-749CC8FE5671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250801" y="4244632"/>
            <a:ext cx="421964" cy="78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0C99B4-45EC-4453-9E44-ED846236E372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805435" y="4326229"/>
            <a:ext cx="612380" cy="69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60BB220-1707-4CC6-99E4-F235CDD614EB}"/>
              </a:ext>
            </a:extLst>
          </p:cNvPr>
          <p:cNvSpPr txBox="1"/>
          <p:nvPr/>
        </p:nvSpPr>
        <p:spPr>
          <a:xfrm rot="3788453">
            <a:off x="2872262" y="4517685"/>
            <a:ext cx="104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ProdA_reg</a:t>
            </a:r>
            <a:r>
              <a:rPr lang="en-US" sz="1200" dirty="0"/>
              <a:t>&lt;0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942DA6-E65D-4F5D-ADB4-4B226A7A0DD6}"/>
              </a:ext>
            </a:extLst>
          </p:cNvPr>
          <p:cNvSpPr txBox="1"/>
          <p:nvPr/>
        </p:nvSpPr>
        <p:spPr>
          <a:xfrm>
            <a:off x="5604642" y="4608929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ProdB_reg</a:t>
            </a:r>
            <a:r>
              <a:rPr lang="en-US" sz="1100" dirty="0"/>
              <a:t>&lt;0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AB3D3F-068E-43C9-A116-6B333C4D22B9}"/>
              </a:ext>
            </a:extLst>
          </p:cNvPr>
          <p:cNvSpPr txBox="1"/>
          <p:nvPr/>
        </p:nvSpPr>
        <p:spPr>
          <a:xfrm rot="2699392">
            <a:off x="7534596" y="4568634"/>
            <a:ext cx="999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ProdA_reg</a:t>
            </a:r>
            <a:r>
              <a:rPr lang="en-US" sz="1200" dirty="0"/>
              <a:t>&lt;0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819D6D1-A77C-485F-ABDA-F4782540CC57}"/>
              </a:ext>
            </a:extLst>
          </p:cNvPr>
          <p:cNvSpPr/>
          <p:nvPr/>
        </p:nvSpPr>
        <p:spPr>
          <a:xfrm>
            <a:off x="4103186" y="5185876"/>
            <a:ext cx="1566169" cy="90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drop_B</a:t>
            </a:r>
            <a:endParaRPr lang="en-US" sz="1200" dirty="0"/>
          </a:p>
          <a:p>
            <a:pPr algn="ctr"/>
            <a:r>
              <a:rPr lang="en-US" sz="900" dirty="0" err="1"/>
              <a:t>count_next</a:t>
            </a:r>
            <a:r>
              <a:rPr lang="en-US" sz="900" dirty="0"/>
              <a:t>&lt;=0    </a:t>
            </a:r>
            <a:r>
              <a:rPr lang="en-US" sz="900" dirty="0" err="1"/>
              <a:t>change_next</a:t>
            </a:r>
            <a:r>
              <a:rPr lang="en-US" sz="900" dirty="0"/>
              <a:t>&lt;=count_reg-10</a:t>
            </a:r>
          </a:p>
          <a:p>
            <a:pPr algn="ctr"/>
            <a:r>
              <a:rPr lang="en-US" sz="900" dirty="0" err="1"/>
              <a:t>ProdA_next</a:t>
            </a:r>
            <a:r>
              <a:rPr lang="en-US" sz="900" dirty="0"/>
              <a:t>&lt;=ProdA_reg-1;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E7B3BB-7E89-4BC4-B483-854E37785B89}"/>
              </a:ext>
            </a:extLst>
          </p:cNvPr>
          <p:cNvSpPr/>
          <p:nvPr/>
        </p:nvSpPr>
        <p:spPr>
          <a:xfrm>
            <a:off x="6609425" y="5236823"/>
            <a:ext cx="1566169" cy="90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drop_C</a:t>
            </a:r>
            <a:endParaRPr lang="en-US" sz="1200" dirty="0"/>
          </a:p>
          <a:p>
            <a:pPr algn="ctr"/>
            <a:r>
              <a:rPr lang="en-US" sz="900" dirty="0" err="1"/>
              <a:t>count_next</a:t>
            </a:r>
            <a:r>
              <a:rPr lang="en-US" sz="900" dirty="0"/>
              <a:t>&lt;=0    </a:t>
            </a:r>
            <a:r>
              <a:rPr lang="en-US" sz="900" dirty="0" err="1"/>
              <a:t>change_next</a:t>
            </a:r>
            <a:r>
              <a:rPr lang="en-US" sz="900" dirty="0"/>
              <a:t>&lt;=count_reg-13</a:t>
            </a:r>
          </a:p>
          <a:p>
            <a:pPr algn="ctr"/>
            <a:r>
              <a:rPr lang="en-US" sz="900" dirty="0" err="1"/>
              <a:t>ProdA_next</a:t>
            </a:r>
            <a:r>
              <a:rPr lang="en-US" sz="900" dirty="0"/>
              <a:t>&lt;=ProdA_reg-1;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4FB7BB-035B-49CF-8675-A9D30D816B5C}"/>
              </a:ext>
            </a:extLst>
          </p:cNvPr>
          <p:cNvCxnSpPr>
            <a:stCxn id="46" idx="4"/>
          </p:cNvCxnSpPr>
          <p:nvPr/>
        </p:nvCxnSpPr>
        <p:spPr>
          <a:xfrm flipH="1">
            <a:off x="4304602" y="4666322"/>
            <a:ext cx="1" cy="2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380AF1-7807-4EDA-8435-6F0B777B8A74}"/>
              </a:ext>
            </a:extLst>
          </p:cNvPr>
          <p:cNvCxnSpPr/>
          <p:nvPr/>
        </p:nvCxnSpPr>
        <p:spPr>
          <a:xfrm>
            <a:off x="9263675" y="4443806"/>
            <a:ext cx="412985" cy="26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Hexagon 64">
            <a:extLst>
              <a:ext uri="{FF2B5EF4-FFF2-40B4-BE49-F238E27FC236}">
                <a16:creationId xmlns:a16="http://schemas.microsoft.com/office/drawing/2014/main" id="{603E0D7C-4385-43E8-B939-EBE6DB308070}"/>
              </a:ext>
            </a:extLst>
          </p:cNvPr>
          <p:cNvSpPr/>
          <p:nvPr/>
        </p:nvSpPr>
        <p:spPr>
          <a:xfrm>
            <a:off x="4161605" y="4943229"/>
            <a:ext cx="274475" cy="15212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B2A5129A-184A-4801-AD0F-75F776C242D7}"/>
              </a:ext>
            </a:extLst>
          </p:cNvPr>
          <p:cNvSpPr/>
          <p:nvPr/>
        </p:nvSpPr>
        <p:spPr>
          <a:xfrm>
            <a:off x="9539422" y="4730932"/>
            <a:ext cx="274475" cy="15212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F51199E6-A8D2-4CF8-8664-7965BBE2F1E6}"/>
              </a:ext>
            </a:extLst>
          </p:cNvPr>
          <p:cNvSpPr/>
          <p:nvPr/>
        </p:nvSpPr>
        <p:spPr>
          <a:xfrm>
            <a:off x="3444144" y="5784248"/>
            <a:ext cx="274475" cy="15212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0BAEE8E7-24C2-49F9-8C4A-BF4EDA26FB87}"/>
              </a:ext>
            </a:extLst>
          </p:cNvPr>
          <p:cNvSpPr/>
          <p:nvPr/>
        </p:nvSpPr>
        <p:spPr>
          <a:xfrm>
            <a:off x="6077363" y="5868231"/>
            <a:ext cx="274475" cy="15212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D0CEB85E-8E1C-4FD5-862E-2EC43ABE94D1}"/>
              </a:ext>
            </a:extLst>
          </p:cNvPr>
          <p:cNvSpPr/>
          <p:nvPr/>
        </p:nvSpPr>
        <p:spPr>
          <a:xfrm>
            <a:off x="8804428" y="5720478"/>
            <a:ext cx="274475" cy="15212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Hexagon 69">
            <a:extLst>
              <a:ext uri="{FF2B5EF4-FFF2-40B4-BE49-F238E27FC236}">
                <a16:creationId xmlns:a16="http://schemas.microsoft.com/office/drawing/2014/main" id="{E3FB543F-5FB6-46C2-A131-77E30DC5A71F}"/>
              </a:ext>
            </a:extLst>
          </p:cNvPr>
          <p:cNvSpPr/>
          <p:nvPr/>
        </p:nvSpPr>
        <p:spPr>
          <a:xfrm>
            <a:off x="1575377" y="2548374"/>
            <a:ext cx="274475" cy="15212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2C3C1C3-EA12-490E-BFA0-449A7C6CC5D8}"/>
              </a:ext>
            </a:extLst>
          </p:cNvPr>
          <p:cNvCxnSpPr/>
          <p:nvPr/>
        </p:nvCxnSpPr>
        <p:spPr>
          <a:xfrm flipH="1">
            <a:off x="8946472" y="5446348"/>
            <a:ext cx="1" cy="2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3DA28D-D275-46C4-B51E-2A72D26A66E4}"/>
              </a:ext>
            </a:extLst>
          </p:cNvPr>
          <p:cNvCxnSpPr/>
          <p:nvPr/>
        </p:nvCxnSpPr>
        <p:spPr>
          <a:xfrm flipH="1">
            <a:off x="6223862" y="5615016"/>
            <a:ext cx="1" cy="2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EB3437-367D-439C-903F-8273858CD777}"/>
              </a:ext>
            </a:extLst>
          </p:cNvPr>
          <p:cNvCxnSpPr/>
          <p:nvPr/>
        </p:nvCxnSpPr>
        <p:spPr>
          <a:xfrm flipH="1">
            <a:off x="3611530" y="5533090"/>
            <a:ext cx="1" cy="2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B7EC6D-1582-46C7-AD50-0F7D66135659}"/>
              </a:ext>
            </a:extLst>
          </p:cNvPr>
          <p:cNvCxnSpPr>
            <a:cxnSpLocks/>
          </p:cNvCxnSpPr>
          <p:nvPr/>
        </p:nvCxnSpPr>
        <p:spPr>
          <a:xfrm>
            <a:off x="1849853" y="2635776"/>
            <a:ext cx="3272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FF3BB16-977D-4F70-A864-B26E0F44DE22}"/>
              </a:ext>
            </a:extLst>
          </p:cNvPr>
          <p:cNvSpPr txBox="1"/>
          <p:nvPr/>
        </p:nvSpPr>
        <p:spPr>
          <a:xfrm>
            <a:off x="2172703" y="2453480"/>
            <a:ext cx="600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A’.B’.C’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7D511E-057B-473A-99B1-2A2DF7CDB847}"/>
              </a:ext>
            </a:extLst>
          </p:cNvPr>
          <p:cNvSpPr txBox="1"/>
          <p:nvPr/>
        </p:nvSpPr>
        <p:spPr>
          <a:xfrm>
            <a:off x="8923151" y="1816813"/>
            <a:ext cx="629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 set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9F268855-49F8-49A1-B0F6-873F5A76668E}"/>
              </a:ext>
            </a:extLst>
          </p:cNvPr>
          <p:cNvCxnSpPr>
            <a:stCxn id="10" idx="6"/>
          </p:cNvCxnSpPr>
          <p:nvPr/>
        </p:nvCxnSpPr>
        <p:spPr>
          <a:xfrm flipV="1">
            <a:off x="6661687" y="2001907"/>
            <a:ext cx="3748849" cy="4964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D6C6F068-2B3B-4900-AD21-5976EF7F8973}"/>
              </a:ext>
            </a:extLst>
          </p:cNvPr>
          <p:cNvCxnSpPr/>
          <p:nvPr/>
        </p:nvCxnSpPr>
        <p:spPr>
          <a:xfrm rot="10800000" flipV="1">
            <a:off x="6609425" y="2095413"/>
            <a:ext cx="3795880" cy="529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654FC85C-0AC4-44C3-8446-22D7C4C6F660}"/>
              </a:ext>
            </a:extLst>
          </p:cNvPr>
          <p:cNvSpPr/>
          <p:nvPr/>
        </p:nvSpPr>
        <p:spPr>
          <a:xfrm>
            <a:off x="4475521" y="6350074"/>
            <a:ext cx="2459968" cy="488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wait_drop</a:t>
            </a: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3910C91-8D01-4390-BF2B-36FB4B314107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2235987" y="5891923"/>
            <a:ext cx="2239534" cy="70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4CE64A4-40B4-49FC-AA52-65AB2B167AAF}"/>
              </a:ext>
            </a:extLst>
          </p:cNvPr>
          <p:cNvCxnSpPr/>
          <p:nvPr/>
        </p:nvCxnSpPr>
        <p:spPr>
          <a:xfrm>
            <a:off x="5160425" y="6088833"/>
            <a:ext cx="59223" cy="26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66B4EAF-9FBF-4C2A-B3CA-84220B8DB044}"/>
              </a:ext>
            </a:extLst>
          </p:cNvPr>
          <p:cNvCxnSpPr>
            <a:stCxn id="62" idx="3"/>
          </p:cNvCxnSpPr>
          <p:nvPr/>
        </p:nvCxnSpPr>
        <p:spPr>
          <a:xfrm flipH="1">
            <a:off x="6291431" y="6007545"/>
            <a:ext cx="547354" cy="34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98966F8-D8C2-4FCE-9731-121F0924BDC0}"/>
              </a:ext>
            </a:extLst>
          </p:cNvPr>
          <p:cNvCxnSpPr>
            <a:stCxn id="79" idx="6"/>
          </p:cNvCxnSpPr>
          <p:nvPr/>
        </p:nvCxnSpPr>
        <p:spPr>
          <a:xfrm>
            <a:off x="6935489" y="6594405"/>
            <a:ext cx="3637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A652D1-0A74-4322-8CE8-DF8632C6432A}"/>
              </a:ext>
            </a:extLst>
          </p:cNvPr>
          <p:cNvCxnSpPr/>
          <p:nvPr/>
        </p:nvCxnSpPr>
        <p:spPr>
          <a:xfrm flipV="1">
            <a:off x="10564427" y="2684826"/>
            <a:ext cx="0" cy="3909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7C3B2F-F091-4882-AADB-AE2ECC858425}"/>
              </a:ext>
            </a:extLst>
          </p:cNvPr>
          <p:cNvCxnSpPr/>
          <p:nvPr/>
        </p:nvCxnSpPr>
        <p:spPr>
          <a:xfrm flipH="1" flipV="1">
            <a:off x="6543093" y="2676786"/>
            <a:ext cx="4021334" cy="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BD72695-4038-4A72-8696-F0CE51FC0916}"/>
              </a:ext>
            </a:extLst>
          </p:cNvPr>
          <p:cNvSpPr txBox="1"/>
          <p:nvPr/>
        </p:nvSpPr>
        <p:spPr>
          <a:xfrm>
            <a:off x="8111625" y="6350074"/>
            <a:ext cx="600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A’.B’.C’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01D73C7-3B71-41AB-88D0-0C32849CCF72}"/>
              </a:ext>
            </a:extLst>
          </p:cNvPr>
          <p:cNvCxnSpPr>
            <a:stCxn id="4" idx="2"/>
          </p:cNvCxnSpPr>
          <p:nvPr/>
        </p:nvCxnSpPr>
        <p:spPr>
          <a:xfrm flipH="1">
            <a:off x="2775564" y="336664"/>
            <a:ext cx="2141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DB13C3A-3893-4500-B4E2-038983D8D1F6}"/>
              </a:ext>
            </a:extLst>
          </p:cNvPr>
          <p:cNvCxnSpPr/>
          <p:nvPr/>
        </p:nvCxnSpPr>
        <p:spPr>
          <a:xfrm>
            <a:off x="2775564" y="336664"/>
            <a:ext cx="0" cy="116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1AF6995-205C-46ED-86A2-876DEE240E4A}"/>
              </a:ext>
            </a:extLst>
          </p:cNvPr>
          <p:cNvCxnSpPr/>
          <p:nvPr/>
        </p:nvCxnSpPr>
        <p:spPr>
          <a:xfrm>
            <a:off x="2775564" y="1505210"/>
            <a:ext cx="2344015" cy="87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FC9E1A9-831A-489B-9693-458729A1C0CA}"/>
              </a:ext>
            </a:extLst>
          </p:cNvPr>
          <p:cNvSpPr txBox="1"/>
          <p:nvPr/>
        </p:nvSpPr>
        <p:spPr>
          <a:xfrm>
            <a:off x="2945552" y="102324"/>
            <a:ext cx="166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Quarter’.Dollar’.</a:t>
            </a:r>
            <a:r>
              <a:rPr lang="en-US" sz="1200" dirty="0" err="1"/>
              <a:t>Fdollar</a:t>
            </a:r>
            <a:r>
              <a:rPr lang="en-US" sz="1200" dirty="0"/>
              <a:t>’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C4EC54B-9D6E-4D27-87E9-69C632B86A6F}"/>
              </a:ext>
            </a:extLst>
          </p:cNvPr>
          <p:cNvCxnSpPr>
            <a:cxnSpLocks/>
          </p:cNvCxnSpPr>
          <p:nvPr/>
        </p:nvCxnSpPr>
        <p:spPr>
          <a:xfrm flipH="1" flipV="1">
            <a:off x="2252581" y="1432624"/>
            <a:ext cx="2817943" cy="102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4371A465-01E8-4CD8-ADD0-68F7C951360F}"/>
              </a:ext>
            </a:extLst>
          </p:cNvPr>
          <p:cNvSpPr/>
          <p:nvPr/>
        </p:nvSpPr>
        <p:spPr>
          <a:xfrm>
            <a:off x="849547" y="1022960"/>
            <a:ext cx="1443321" cy="816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  <a:p>
            <a:pPr algn="ctr"/>
            <a:r>
              <a:rPr lang="en-US" sz="1100" dirty="0" err="1"/>
              <a:t>change_next</a:t>
            </a:r>
            <a:r>
              <a:rPr lang="en-US" sz="1100" dirty="0"/>
              <a:t>&lt;=</a:t>
            </a:r>
            <a:r>
              <a:rPr lang="en-US" sz="1100" dirty="0" err="1"/>
              <a:t>count_reg</a:t>
            </a:r>
            <a:endParaRPr lang="en-US" sz="1100" dirty="0"/>
          </a:p>
          <a:p>
            <a:pPr algn="ctr"/>
            <a:r>
              <a:rPr lang="en-US" sz="1100" dirty="0" err="1"/>
              <a:t>count_reg</a:t>
            </a:r>
            <a:r>
              <a:rPr lang="en-US" sz="1100" dirty="0"/>
              <a:t>&lt;=0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1320A1-7AE8-4CB9-B400-FAEBBADA7C3B}"/>
              </a:ext>
            </a:extLst>
          </p:cNvPr>
          <p:cNvSpPr txBox="1"/>
          <p:nvPr/>
        </p:nvSpPr>
        <p:spPr>
          <a:xfrm rot="916812">
            <a:off x="2368376" y="1432524"/>
            <a:ext cx="580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cancel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A6989B4-29D8-42F8-831C-690FB559E052}"/>
              </a:ext>
            </a:extLst>
          </p:cNvPr>
          <p:cNvCxnSpPr>
            <a:endCxn id="10" idx="2"/>
          </p:cNvCxnSpPr>
          <p:nvPr/>
        </p:nvCxnSpPr>
        <p:spPr>
          <a:xfrm>
            <a:off x="2015231" y="1781176"/>
            <a:ext cx="3038699" cy="71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EBBFDE8-A2F7-4226-A11A-BAD1AA0AB946}"/>
              </a:ext>
            </a:extLst>
          </p:cNvPr>
          <p:cNvSpPr txBox="1"/>
          <p:nvPr/>
        </p:nvSpPr>
        <p:spPr>
          <a:xfrm rot="1018512">
            <a:off x="2341744" y="1798558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Cancel’</a:t>
            </a:r>
          </a:p>
        </p:txBody>
      </p:sp>
    </p:spTree>
    <p:extLst>
      <p:ext uri="{BB962C8B-B14F-4D97-AF65-F5344CB8AC3E}">
        <p14:creationId xmlns:p14="http://schemas.microsoft.com/office/powerpoint/2010/main" val="75639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269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Vending Machine State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 State Diagram</dc:title>
  <dc:creator>Sakar Poudel</dc:creator>
  <cp:lastModifiedBy>Sakar Poudel</cp:lastModifiedBy>
  <cp:revision>28</cp:revision>
  <dcterms:created xsi:type="dcterms:W3CDTF">2020-04-01T19:06:27Z</dcterms:created>
  <dcterms:modified xsi:type="dcterms:W3CDTF">2020-05-06T23:17:58Z</dcterms:modified>
</cp:coreProperties>
</file>