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7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0E3082-AB2B-4709-9A5F-7AD7C2A4691C}" type="datetimeFigureOut">
              <a:rPr lang="en-US" smtClean="0"/>
              <a:pPr/>
              <a:t>14-Mar-19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DD2927-672B-4D1D-BBCA-A3084089432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0" y="0"/>
            <a:ext cx="46482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</a:rPr>
              <a:t>E-Voting</a:t>
            </a:r>
            <a:endParaRPr lang="en-US" sz="6000" b="1" dirty="0">
              <a:solidFill>
                <a:srgbClr val="92D05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2514600" y="2895600"/>
            <a:ext cx="6380456" cy="3962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The</a:t>
            </a:r>
            <a:r>
              <a:rPr lang="en-US" sz="6600" b="1" dirty="0" smtClean="0"/>
              <a:t> </a:t>
            </a:r>
            <a:r>
              <a:rPr lang="en-US" sz="6600" b="1" dirty="0" smtClean="0">
                <a:solidFill>
                  <a:srgbClr val="FF0000"/>
                </a:solidFill>
              </a:rPr>
              <a:t>Future</a:t>
            </a:r>
          </a:p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OF</a:t>
            </a:r>
            <a:endParaRPr lang="en-US" sz="6600" b="1" dirty="0" smtClean="0"/>
          </a:p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Democracy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pr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153400" cy="4874267"/>
          </a:xfr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uiExpand="1" build="p"/>
      <p:bldP spid="9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14400"/>
          </a:xfrm>
        </p:spPr>
        <p:txBody>
          <a:bodyPr/>
          <a:lstStyle/>
          <a:p>
            <a:pPr algn="ctr"/>
            <a:r>
              <a:rPr lang="en-US" dirty="0" smtClean="0"/>
              <a:t>ADMIN MODE</a:t>
            </a:r>
            <a:endParaRPr lang="en-US" dirty="0"/>
          </a:p>
        </p:txBody>
      </p:sp>
      <p:pic>
        <p:nvPicPr>
          <p:cNvPr id="3" name="Picture 2" descr="s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706124" cy="471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32688"/>
          </a:xfrm>
        </p:spPr>
        <p:txBody>
          <a:bodyPr/>
          <a:lstStyle/>
          <a:p>
            <a:pPr algn="ctr"/>
            <a:r>
              <a:rPr lang="en-US" dirty="0" smtClean="0"/>
              <a:t>CODE AT A GLANCE</a:t>
            </a:r>
            <a:endParaRPr lang="en-US" dirty="0"/>
          </a:p>
        </p:txBody>
      </p:sp>
      <p:pic>
        <p:nvPicPr>
          <p:cNvPr id="3" name="Picture 2" descr="s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4738955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12954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USE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OF:</a:t>
            </a:r>
          </a:p>
          <a:p>
            <a:endParaRPr lang="en-US" sz="3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Functions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err="1" smtClean="0"/>
              <a:t>Windows.h</a:t>
            </a: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Switch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And more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rgbClr val="92D050"/>
                </a:solidFill>
              </a:rPr>
              <a:t>ADVANTAGES</a:t>
            </a:r>
            <a:endParaRPr lang="en-US" sz="4000" b="1" u="sng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6934200" cy="378565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4000" dirty="0" smtClean="0"/>
              <a:t>It is simple to use and understand.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There is a constituency link.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Provides strong government.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Reduces the representation of fringe parties</a:t>
            </a:r>
            <a:endParaRPr lang="en-US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DISADVANTAGES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72390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Huge capital investment is required.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maintenance cost is very high.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can create unemployment.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Continuous power supply is required.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Large inventories are required.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Security issues and unequal internet access.</a:t>
            </a:r>
            <a:endParaRPr lang="en-US" sz="28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43400"/>
            <a:ext cx="8077200" cy="966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Bring</a:t>
            </a:r>
            <a:r>
              <a:rPr lang="en-US" sz="8000" b="1" u="sng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 The Better</a:t>
            </a:r>
            <a:endParaRPr lang="en-US" sz="8000" b="1" u="sng" dirty="0">
              <a:solidFill>
                <a:srgbClr val="FF0000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5562600"/>
            <a:ext cx="8610600" cy="685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Walk Slowly but never walk backwards</a:t>
            </a:r>
            <a:endParaRPr lang="en-US" sz="3600" b="1" dirty="0"/>
          </a:p>
        </p:txBody>
      </p:sp>
      <p:pic>
        <p:nvPicPr>
          <p:cNvPr id="5" name="Picture Placeholder 4" descr="pr2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1051" b="11051"/>
          <a:stretch>
            <a:fillRect/>
          </a:stretch>
        </p:blipFill>
        <p:spPr>
          <a:xfrm>
            <a:off x="457200" y="0"/>
            <a:ext cx="8229600" cy="4270248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</a:t>
            </a:r>
            <a:r>
              <a:rPr lang="en-US" sz="4000" dirty="0" smtClean="0"/>
              <a:t>PREPARED BY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 rot="704918">
            <a:off x="2679961" y="1145986"/>
            <a:ext cx="6103268" cy="369774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ANUSHIL TIMSINA</a:t>
            </a:r>
          </a:p>
          <a:p>
            <a:r>
              <a:rPr lang="en-US" sz="4800" dirty="0" smtClean="0"/>
              <a:t>NITESH KUMAR DAS</a:t>
            </a:r>
          </a:p>
          <a:p>
            <a:r>
              <a:rPr lang="en-US" sz="4800" dirty="0" smtClean="0"/>
              <a:t>SAKAR PAUDEL</a:t>
            </a:r>
          </a:p>
          <a:p>
            <a:r>
              <a:rPr lang="en-US" sz="4800" dirty="0" smtClean="0"/>
              <a:t>SANDEEP SUBEDI</a:t>
            </a:r>
            <a:endParaRPr lang="en-US" sz="4800" dirty="0"/>
          </a:p>
        </p:txBody>
      </p:sp>
    </p:spTree>
  </p:cSld>
  <p:clrMapOvr>
    <a:masterClrMapping/>
  </p:clrMapOvr>
  <p:transition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3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3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5" grpI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8400" y="685800"/>
            <a:ext cx="4876800" cy="1470025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rgbClr val="92D050"/>
                </a:solidFill>
              </a:rPr>
              <a:t>INTRODUCTION</a:t>
            </a:r>
            <a:endParaRPr lang="en-US" sz="4400" b="1" u="sng" dirty="0">
              <a:solidFill>
                <a:srgbClr val="92D050"/>
              </a:solidFill>
            </a:endParaRPr>
          </a:p>
        </p:txBody>
      </p:sp>
      <p:pic>
        <p:nvPicPr>
          <p:cNvPr id="4" name="Picture 3" descr="pr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62200"/>
            <a:ext cx="8915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390644"/>
            <a:ext cx="3733800" cy="2314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14600"/>
            <a:ext cx="3733800" cy="3657600"/>
          </a:xfrm>
        </p:spPr>
        <p:txBody>
          <a:bodyPr/>
          <a:lstStyle/>
          <a:p>
            <a:pPr algn="ctr"/>
            <a:r>
              <a:rPr lang="en-US" dirty="0" err="1" smtClean="0"/>
              <a:t>Mannual</a:t>
            </a:r>
            <a:r>
              <a:rPr lang="en-US" dirty="0" smtClean="0"/>
              <a:t> Voting System</a:t>
            </a:r>
          </a:p>
          <a:p>
            <a:pPr algn="ctr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Time Consuming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Too Much Paper 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Less Efficient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Late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40188" cy="838200"/>
          </a:xfrm>
        </p:spPr>
        <p:txBody>
          <a:bodyPr/>
          <a:lstStyle/>
          <a:p>
            <a:pPr algn="ctr"/>
            <a:r>
              <a:rPr lang="en-US" dirty="0" smtClean="0"/>
              <a:t>E-Voting 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7" name="Content Placeholder 6" descr="pr8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7086600" y="0"/>
            <a:ext cx="1600200" cy="1601188"/>
          </a:xfrm>
          <a:scene3d>
            <a:camera prst="perspectiveLeft"/>
            <a:lightRig rig="threePt" dir="t"/>
          </a:scene3d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pPr>
              <a:buSzPct val="75000"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Saving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Paperwork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Comparatively Efficient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Instant Result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3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HOW IT IS PERFORMED?</a:t>
            </a:r>
            <a:endParaRPr lang="en-US" sz="4400" b="1" dirty="0"/>
          </a:p>
        </p:txBody>
      </p:sp>
      <p:pic>
        <p:nvPicPr>
          <p:cNvPr id="6" name="Content Placeholder 5" descr="p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295400"/>
            <a:ext cx="3848011" cy="5024118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expected outcomes can be stated as:</a:t>
            </a:r>
            <a:endParaRPr lang="en-GB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person voting finds himself 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interface with rules.</a:t>
            </a:r>
            <a:endParaRPr lang="en-GB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person </a:t>
            </a:r>
            <a:r>
              <a:rPr lang="en-GB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elligible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have a chance to vote but only once and the casted vote cannot be changed.</a:t>
            </a:r>
            <a:endParaRPr lang="en-GB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itchFamily="2" charset="2"/>
              <a:buChar char=""/>
            </a:pP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person 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GB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elligible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doesn’t 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chance to vote and a person cannot vote twice.</a:t>
            </a:r>
            <a:endParaRPr lang="en-GB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"/>
            </a:pP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will be a administrator mode which regulates voting by being 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able to  </a:t>
            </a:r>
            <a:r>
              <a:rPr lang="en-GB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the number of votes that a candidate gets.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build="p" animBg="1"/>
      <p:bldP spid="3" grpId="2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80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USER INTEFACE</a:t>
            </a:r>
            <a:endParaRPr lang="en-US" b="1" u="sng" dirty="0"/>
          </a:p>
        </p:txBody>
      </p:sp>
      <p:pic>
        <p:nvPicPr>
          <p:cNvPr id="3" name="Picture 2" descr="s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Bodoni MT Condense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pPr algn="ctr"/>
            <a:r>
              <a:rPr lang="en-US" dirty="0" smtClean="0"/>
              <a:t>VALID AND INVALID VOTES</a:t>
            </a:r>
            <a:endParaRPr lang="en-US" dirty="0"/>
          </a:p>
        </p:txBody>
      </p:sp>
      <p:pic>
        <p:nvPicPr>
          <p:cNvPr id="3" name="Picture 2" descr="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8" y="1143000"/>
            <a:ext cx="7873382" cy="2800730"/>
          </a:xfrm>
          <a:prstGeom prst="rect">
            <a:avLst/>
          </a:prstGeom>
        </p:spPr>
      </p:pic>
      <p:pic>
        <p:nvPicPr>
          <p:cNvPr id="4" name="Picture 3" descr="s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7772400" cy="23244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237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E-Voting</vt:lpstr>
      <vt:lpstr>Bring The Better</vt:lpstr>
      <vt:lpstr>       PREPARED BY</vt:lpstr>
      <vt:lpstr>INTRODUCTION</vt:lpstr>
      <vt:lpstr>TARGET</vt:lpstr>
      <vt:lpstr>HOW IT IS PERFORMED?</vt:lpstr>
      <vt:lpstr>EXPECTED OUTCOME</vt:lpstr>
      <vt:lpstr>USER INTEFACE</vt:lpstr>
      <vt:lpstr>VALID AND INVALID VOTES</vt:lpstr>
      <vt:lpstr>ADMIN MODE</vt:lpstr>
      <vt:lpstr>CODE AT A GLANCE</vt:lpstr>
      <vt:lpstr>ADVANTAGES</vt:lpstr>
      <vt:lpstr>DISADVANTAGES</vt:lpstr>
      <vt:lpstr>Slide 14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</dc:title>
  <dc:creator>Sakar Paudel</dc:creator>
  <cp:lastModifiedBy>Sakar Paudel</cp:lastModifiedBy>
  <cp:revision>33</cp:revision>
  <dcterms:created xsi:type="dcterms:W3CDTF">2018-12-11T22:25:38Z</dcterms:created>
  <dcterms:modified xsi:type="dcterms:W3CDTF">2019-03-13T20:26:57Z</dcterms:modified>
</cp:coreProperties>
</file>