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5"/>
  </p:normalViewPr>
  <p:slideViewPr>
    <p:cSldViewPr snapToGrid="0" snapToObjects="1">
      <p:cViewPr varScale="1">
        <p:scale>
          <a:sx n="100" d="100"/>
          <a:sy n="100" d="100"/>
        </p:scale>
        <p:origin x="10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95EF-C1BC-6146-B4CC-CE2D7EE9E006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71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95EF-C1BC-6146-B4CC-CE2D7EE9E006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425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95EF-C1BC-6146-B4CC-CE2D7EE9E006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96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5878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95EF-C1BC-6146-B4CC-CE2D7EE9E006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12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95EF-C1BC-6146-B4CC-CE2D7EE9E006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62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95EF-C1BC-6146-B4CC-CE2D7EE9E006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662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95EF-C1BC-6146-B4CC-CE2D7EE9E006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22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95EF-C1BC-6146-B4CC-CE2D7EE9E006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627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95EF-C1BC-6146-B4CC-CE2D7EE9E006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25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95EF-C1BC-6146-B4CC-CE2D7EE9E006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30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95EF-C1BC-6146-B4CC-CE2D7EE9E006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07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795EF-C1BC-6146-B4CC-CE2D7EE9E006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22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8BC82B-D954-D041-BE07-2C5E86E3C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800" y="1358900"/>
            <a:ext cx="10325100" cy="2501899"/>
          </a:xfrm>
          <a:noFill/>
        </p:spPr>
        <p:txBody>
          <a:bodyPr>
            <a:normAutofit/>
          </a:bodyPr>
          <a:lstStyle/>
          <a:p>
            <a:r>
              <a:rPr lang="en" altLang="ja-JP" dirty="0"/>
              <a:t>C#</a:t>
            </a:r>
            <a:r>
              <a:rPr lang="ja-JP" altLang="en-US"/>
              <a:t>と</a:t>
            </a:r>
            <a:r>
              <a:rPr lang="en" altLang="ja-JP" dirty="0"/>
              <a:t>Python</a:t>
            </a:r>
            <a:r>
              <a:rPr lang="ja-JP" altLang="en-US"/>
              <a:t>でソケット通信でプロセス間通信してみる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21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7940E7-26C1-9F4E-A6AA-E6CF3BE0D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自己紹介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0C0125-C842-C444-807E-F57D591AB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000"/>
              <a:t>坂すたじお</a:t>
            </a:r>
            <a:r>
              <a:rPr kumimoji="1" lang="en-US" altLang="ja-JP" sz="4000" dirty="0"/>
              <a:t> (@</a:t>
            </a:r>
            <a:r>
              <a:rPr kumimoji="1" lang="en-US" altLang="ja-JP" sz="4000" dirty="0" err="1"/>
              <a:t>sakastudio</a:t>
            </a:r>
            <a:r>
              <a:rPr kumimoji="1" lang="en-US" altLang="ja-JP" sz="4000" dirty="0"/>
              <a:t>_)</a:t>
            </a:r>
          </a:p>
          <a:p>
            <a:pPr marL="0" indent="0">
              <a:buNone/>
            </a:pPr>
            <a:r>
              <a:rPr kumimoji="1" lang="ja-JP" altLang="en-US" sz="4000"/>
              <a:t>大学</a:t>
            </a:r>
            <a:r>
              <a:rPr kumimoji="1" lang="en-US" altLang="ja-JP" sz="4000" dirty="0"/>
              <a:t>3</a:t>
            </a:r>
            <a:r>
              <a:rPr kumimoji="1" lang="ja-JP" altLang="en-US" sz="4000"/>
              <a:t>年生</a:t>
            </a:r>
            <a:endParaRPr kumimoji="1" lang="en-US" altLang="ja-JP" sz="4000" dirty="0"/>
          </a:p>
          <a:p>
            <a:pPr marL="0" indent="0">
              <a:buNone/>
            </a:pPr>
            <a:endParaRPr kumimoji="1" lang="en-US" altLang="ja-JP" sz="4000" dirty="0"/>
          </a:p>
          <a:p>
            <a:pPr marL="0" indent="0">
              <a:buNone/>
            </a:pPr>
            <a:r>
              <a:rPr lang="en-US" altLang="ja-JP" sz="4000" dirty="0"/>
              <a:t>Unity,C#,UE4,C++,</a:t>
            </a:r>
            <a:r>
              <a:rPr lang="en-US" altLang="ja-JP" sz="4000" dirty="0" err="1"/>
              <a:t>Python,java,lua</a:t>
            </a:r>
            <a:endParaRPr kumimoji="1" lang="en-US" altLang="ja-JP" sz="4000" dirty="0"/>
          </a:p>
          <a:p>
            <a:pPr marL="0" indent="0">
              <a:buNone/>
            </a:pPr>
            <a:r>
              <a:rPr lang="ja-JP" altLang="en-US" sz="4000"/>
              <a:t>ゲーム作ったり</a:t>
            </a:r>
            <a:r>
              <a:rPr lang="en-US" altLang="ja-JP" sz="4000" dirty="0"/>
              <a:t>Steam</a:t>
            </a:r>
            <a:r>
              <a:rPr lang="ja-JP" altLang="en-US" sz="4000"/>
              <a:t>でリリースしたり</a:t>
            </a:r>
            <a:endParaRPr lang="en-US" altLang="ja-JP" sz="4000" dirty="0"/>
          </a:p>
          <a:p>
            <a:pPr marL="0" indent="0">
              <a:buNone/>
            </a:pP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429294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8F507E-9534-5048-A026-BC6A76401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ソケット通信とは？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AE2BD5-576E-804D-8993-43D1E509E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3200" dirty="0"/>
              <a:t>TCP/IP</a:t>
            </a:r>
            <a:r>
              <a:rPr kumimoji="1" lang="ja-JP" altLang="en-US" sz="3200"/>
              <a:t>の世界とプログラムの世界を結ぶ出入り口を使って通信すること</a:t>
            </a:r>
            <a:endParaRPr kumimoji="1" lang="en-US" altLang="ja-JP" sz="3200" dirty="0"/>
          </a:p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4000" b="1">
                <a:solidFill>
                  <a:schemeClr val="accent6">
                    <a:lumMod val="75000"/>
                  </a:schemeClr>
                </a:solidFill>
              </a:rPr>
              <a:t>一般的に行われているインターネット通信</a:t>
            </a:r>
            <a:endParaRPr lang="en-US" altLang="ja-JP" sz="40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/>
              <a:t>HTTP</a:t>
            </a:r>
            <a:r>
              <a:rPr lang="ja-JP" altLang="en-US" sz="3600"/>
              <a:t>通信、オンラインゲームの通信、</a:t>
            </a:r>
            <a:r>
              <a:rPr lang="en-US" altLang="ja-JP" sz="3600" dirty="0"/>
              <a:t>SSH</a:t>
            </a:r>
            <a:r>
              <a:rPr lang="ja-JP" altLang="en-US" sz="3600"/>
              <a:t>など</a:t>
            </a:r>
            <a:endParaRPr lang="en-US" altLang="ja-JP" sz="3600" dirty="0"/>
          </a:p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979278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8F507E-9534-5048-A026-BC6A76401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何ができる？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AE2BD5-576E-804D-8993-43D1E509E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508124"/>
            <a:ext cx="10515600" cy="5349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000" dirty="0"/>
              <a:t>OSI</a:t>
            </a:r>
            <a:r>
              <a:rPr kumimoji="1" lang="ja-JP" altLang="en-US" sz="4000"/>
              <a:t>基本参照モデルの</a:t>
            </a:r>
            <a:r>
              <a:rPr lang="ja-JP" altLang="en-US" sz="4000"/>
              <a:t>第</a:t>
            </a:r>
            <a:r>
              <a:rPr lang="en-US" altLang="ja-JP" sz="4000" dirty="0"/>
              <a:t>5</a:t>
            </a:r>
            <a:r>
              <a:rPr lang="ja-JP" altLang="en-US" sz="4000"/>
              <a:t>層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/>
              <a:t>から実装ができる</a:t>
            </a:r>
            <a:endParaRPr lang="en-US" altLang="ja-JP" sz="4000" dirty="0"/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r>
              <a:rPr kumimoji="1" lang="en-US" altLang="ja-JP" sz="4000" dirty="0"/>
              <a:t>Web</a:t>
            </a:r>
            <a:r>
              <a:rPr kumimoji="1" lang="ja-JP" altLang="en-US" sz="4000"/>
              <a:t>サーバーや独自サーバー</a:t>
            </a:r>
            <a:endParaRPr kumimoji="1" lang="en-US" altLang="ja-JP" sz="4000" dirty="0"/>
          </a:p>
          <a:p>
            <a:pPr marL="0" indent="0">
              <a:buNone/>
            </a:pPr>
            <a:r>
              <a:rPr kumimoji="1" lang="ja-JP" altLang="en-US" sz="4000"/>
              <a:t>の実装など</a:t>
            </a:r>
            <a:endParaRPr kumimoji="1" lang="en-US" altLang="ja-JP" sz="4000" dirty="0"/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/>
              <a:t>画像</a:t>
            </a:r>
            <a:r>
              <a:rPr kumimoji="1" lang="ja-JP" altLang="en-US" sz="2000"/>
              <a:t>引用</a:t>
            </a:r>
            <a:r>
              <a:rPr lang="en-US" altLang="ja-JP" sz="2000" dirty="0"/>
              <a:t> </a:t>
            </a:r>
          </a:p>
          <a:p>
            <a:pPr marL="0" indent="0">
              <a:buNone/>
            </a:pPr>
            <a:r>
              <a:rPr lang="en-US" altLang="ja-JP" sz="2000" dirty="0"/>
              <a:t>https://</a:t>
            </a:r>
            <a:r>
              <a:rPr lang="en-US" altLang="ja-JP" sz="2000" dirty="0" err="1"/>
              <a:t>ansl-blog.hatenablog.com</a:t>
            </a:r>
            <a:r>
              <a:rPr lang="en-US" altLang="ja-JP" sz="2000" dirty="0"/>
              <a:t>/entry/2019/05/22 /OSI</a:t>
            </a:r>
            <a:r>
              <a:rPr lang="ja-JP" altLang="en-US" sz="2000"/>
              <a:t>参照モデルと</a:t>
            </a:r>
            <a:r>
              <a:rPr lang="en-US" altLang="ja-JP" sz="2000" dirty="0"/>
              <a:t>TCP</a:t>
            </a:r>
            <a:r>
              <a:rPr lang="ja-JP" altLang="en-US" sz="2000"/>
              <a:t>／</a:t>
            </a:r>
            <a:r>
              <a:rPr lang="en-US" altLang="ja-JP" sz="2000" dirty="0"/>
              <a:t>IP</a:t>
            </a:r>
            <a:r>
              <a:rPr lang="ja-JP" altLang="en-US" sz="2000"/>
              <a:t>について</a:t>
            </a:r>
            <a:endParaRPr kumimoji="1" lang="en-US" altLang="ja-JP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EE74DC-6784-444E-A0E0-B57F5B106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703" y="2273300"/>
            <a:ext cx="5350298" cy="408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70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8BC82B-D954-D041-BE07-2C5E86E3C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800" y="1752600"/>
            <a:ext cx="10325100" cy="2501899"/>
          </a:xfrm>
          <a:noFill/>
        </p:spPr>
        <p:txBody>
          <a:bodyPr>
            <a:normAutofit/>
          </a:bodyPr>
          <a:lstStyle/>
          <a:p>
            <a:r>
              <a:rPr kumimoji="1" lang="ja-JP" altLang="en-US" sz="13800"/>
              <a:t>実演</a:t>
            </a:r>
          </a:p>
        </p:txBody>
      </p:sp>
    </p:spTree>
    <p:extLst>
      <p:ext uri="{BB962C8B-B14F-4D97-AF65-F5344CB8AC3E}">
        <p14:creationId xmlns:p14="http://schemas.microsoft.com/office/powerpoint/2010/main" val="97458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125</Words>
  <Application>Microsoft Macintosh PowerPoint</Application>
  <PresentationFormat>ワイド画面</PresentationFormat>
  <Paragraphs>24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Hiragino Kaku Gothic Pro W3</vt:lpstr>
      <vt:lpstr>Arial</vt:lpstr>
      <vt:lpstr>Calibri</vt:lpstr>
      <vt:lpstr>Office テーマ</vt:lpstr>
      <vt:lpstr>C#とPythonでソケット通信でプロセス間通信してみる</vt:lpstr>
      <vt:lpstr>自己紹介</vt:lpstr>
      <vt:lpstr>ソケット通信とは？</vt:lpstr>
      <vt:lpstr>何ができる？</vt:lpstr>
      <vt:lpstr>実演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佐藤　克海</dc:creator>
  <cp:lastModifiedBy>佐藤　克海</cp:lastModifiedBy>
  <cp:revision>15</cp:revision>
  <dcterms:created xsi:type="dcterms:W3CDTF">2021-11-18T02:17:43Z</dcterms:created>
  <dcterms:modified xsi:type="dcterms:W3CDTF">2021-11-18T02:58:57Z</dcterms:modified>
</cp:coreProperties>
</file>