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68" d="100"/>
          <a:sy n="68" d="100"/>
        </p:scale>
        <p:origin x="24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7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4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6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878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2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6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2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2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2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95EF-C1BC-6146-B4CC-CE2D7EE9E006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3589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lang="en" altLang="ja-JP" dirty="0"/>
              <a:t>C#</a:t>
            </a:r>
            <a:r>
              <a:rPr lang="ja-JP" altLang="en-US"/>
              <a:t>と</a:t>
            </a:r>
            <a:r>
              <a:rPr lang="en" altLang="ja-JP" dirty="0"/>
              <a:t>Python</a:t>
            </a:r>
            <a:r>
              <a:rPr lang="ja-JP" altLang="en-US"/>
              <a:t>でソケット通信でプロセス間通信してみる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1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940E7-26C1-9F4E-A6AA-E6CF3BE0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C0125-C842-C444-807E-F57D591A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/>
              <a:t>坂すたじお</a:t>
            </a:r>
            <a:r>
              <a:rPr kumimoji="1" lang="en-US" altLang="ja-JP" sz="3200" dirty="0"/>
              <a:t> (@</a:t>
            </a:r>
            <a:r>
              <a:rPr kumimoji="1" lang="en-US" altLang="ja-JP" sz="3200" dirty="0" err="1"/>
              <a:t>sakastudio</a:t>
            </a:r>
            <a:r>
              <a:rPr kumimoji="1" lang="en-US" altLang="ja-JP" sz="3200" dirty="0"/>
              <a:t>_)</a:t>
            </a:r>
            <a:r>
              <a:rPr kumimoji="1" lang="ja-JP" altLang="en-US" sz="3200"/>
              <a:t>　大学</a:t>
            </a:r>
            <a:r>
              <a:rPr kumimoji="1" lang="en-US" altLang="ja-JP" sz="3200" dirty="0"/>
              <a:t>3</a:t>
            </a:r>
            <a:r>
              <a:rPr kumimoji="1" lang="ja-JP" altLang="en-US" sz="3200"/>
              <a:t>年生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/>
              <a:t>ゲーム作ったり</a:t>
            </a:r>
            <a:r>
              <a:rPr lang="en-US" altLang="ja-JP" sz="3200" dirty="0"/>
              <a:t>Steam</a:t>
            </a:r>
            <a:r>
              <a:rPr lang="ja-JP" altLang="en-US" sz="3200"/>
              <a:t>でリリースしたり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 err="1"/>
              <a:t>moorestech</a:t>
            </a:r>
            <a:r>
              <a:rPr lang="ja-JP" altLang="en-US" sz="3200"/>
              <a:t>という工業ゲーを開発しています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4800" b="1" dirty="0">
                <a:solidFill>
                  <a:schemeClr val="accent6">
                    <a:lumMod val="75000"/>
                  </a:schemeClr>
                </a:solidFill>
              </a:rPr>
              <a:t>Discord</a:t>
            </a:r>
            <a:r>
              <a:rPr lang="ja-JP" altLang="en-US" sz="4800" b="1">
                <a:solidFill>
                  <a:schemeClr val="accent6">
                    <a:lumMod val="75000"/>
                  </a:schemeClr>
                </a:solidFill>
              </a:rPr>
              <a:t>への参加お願いします！</a:t>
            </a:r>
            <a:endParaRPr lang="en-US" altLang="ja-JP" sz="4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sz="3200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468AC510-5CE6-F746-B59E-EF9E9725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BC74BD8-4198-6642-ADF2-372A010D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618800"/>
            <a:ext cx="6921500" cy="23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ソケット通信とは？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TCP/IP</a:t>
            </a:r>
            <a:r>
              <a:rPr kumimoji="1" lang="ja-JP" altLang="en-US" sz="3200"/>
              <a:t>の世界とプログラムの世界を結ぶ出入り口を使って通信すること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4000" b="1">
                <a:solidFill>
                  <a:schemeClr val="accent6">
                    <a:lumMod val="75000"/>
                  </a:schemeClr>
                </a:solidFill>
              </a:rPr>
              <a:t>一般的に行われているインターネット通信</a:t>
            </a:r>
            <a:endParaRPr lang="en-US" altLang="ja-JP" sz="4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HTTP</a:t>
            </a:r>
            <a:r>
              <a:rPr lang="ja-JP" altLang="en-US" sz="3600"/>
              <a:t>通信、オンラインゲームの通信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SSH</a:t>
            </a:r>
            <a:r>
              <a:rPr lang="ja-JP" altLang="en-US" sz="3600"/>
              <a:t>など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AB4763E2-BFA4-114F-9E02-3455560F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何ができる？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508124"/>
            <a:ext cx="10515600" cy="5349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000" dirty="0"/>
              <a:t>OSI</a:t>
            </a:r>
            <a:r>
              <a:rPr kumimoji="1" lang="ja-JP" altLang="en-US" sz="4000"/>
              <a:t>基本参照モデルの</a:t>
            </a:r>
            <a:r>
              <a:rPr lang="ja-JP" altLang="en-US" sz="4000"/>
              <a:t>第</a:t>
            </a:r>
            <a:r>
              <a:rPr lang="en-US" altLang="ja-JP" sz="4000" dirty="0"/>
              <a:t>5</a:t>
            </a:r>
            <a:r>
              <a:rPr lang="ja-JP" altLang="en-US" sz="4000"/>
              <a:t>層から実装ができる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Web</a:t>
            </a:r>
            <a:r>
              <a:rPr kumimoji="1" lang="ja-JP" altLang="en-US" sz="4000"/>
              <a:t>サーバーや独自サーバーの実装など</a:t>
            </a:r>
            <a:endParaRPr kumimoji="1"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画像</a:t>
            </a:r>
            <a:r>
              <a:rPr kumimoji="1" lang="ja-JP" altLang="en-US" sz="2000"/>
              <a:t>引用</a:t>
            </a:r>
            <a:r>
              <a:rPr lang="en-US" altLang="ja-JP" sz="2000" dirty="0"/>
              <a:t> </a:t>
            </a:r>
          </a:p>
          <a:p>
            <a:pPr marL="0" indent="0">
              <a:buNone/>
            </a:pPr>
            <a:r>
              <a:rPr lang="en-US" altLang="ja-JP" sz="2000" dirty="0"/>
              <a:t>https://</a:t>
            </a:r>
            <a:r>
              <a:rPr lang="en-US" altLang="ja-JP" sz="2000" dirty="0" err="1"/>
              <a:t>ansl-blog.hatenablog.com</a:t>
            </a:r>
            <a:r>
              <a:rPr lang="en-US" altLang="ja-JP" sz="2000" dirty="0"/>
              <a:t>/</a:t>
            </a:r>
          </a:p>
          <a:p>
            <a:pPr marL="0" indent="0">
              <a:buNone/>
            </a:pPr>
            <a:r>
              <a:rPr lang="en-US" altLang="ja-JP" sz="2000" dirty="0"/>
              <a:t>entry/2019/05/22 /OSI</a:t>
            </a:r>
            <a:r>
              <a:rPr lang="ja-JP" altLang="en-US" sz="2000"/>
              <a:t>参照モデルと</a:t>
            </a:r>
            <a:r>
              <a:rPr lang="en-US" altLang="ja-JP" sz="2000" dirty="0"/>
              <a:t>TCP</a:t>
            </a:r>
            <a:r>
              <a:rPr lang="ja-JP" altLang="en-US" sz="2000"/>
              <a:t>／</a:t>
            </a:r>
            <a:r>
              <a:rPr lang="en-US" altLang="ja-JP" sz="2000" dirty="0"/>
              <a:t>IP</a:t>
            </a:r>
            <a:r>
              <a:rPr lang="ja-JP" altLang="en-US" sz="2000"/>
              <a:t>について</a:t>
            </a:r>
            <a:endParaRPr kumimoji="1" lang="en-US" altLang="ja-JP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EE74DC-6784-444E-A0E0-B57F5B10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676220"/>
            <a:ext cx="4669152" cy="35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FFF6A55C-D459-734A-B8EE-1AF8E5D4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940E7-26C1-9F4E-A6AA-E6CF3BE0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ソケット通信の手順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C0125-C842-C444-807E-F57D591A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1.Sokcet </a:t>
            </a:r>
            <a:r>
              <a:rPr lang="ja-JP" altLang="en-US" sz="3200"/>
              <a:t>ソケットの生成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2.Bind </a:t>
            </a:r>
            <a:r>
              <a:rPr lang="ja-JP" altLang="en-US" sz="3200"/>
              <a:t>エンドポイントをソケットに</a:t>
            </a:r>
            <a:r>
              <a:rPr kumimoji="1" lang="ja-JP" altLang="en-US" sz="3200"/>
              <a:t>登録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3.Listen</a:t>
            </a:r>
            <a:r>
              <a:rPr lang="en-US" altLang="ja-JP" sz="3200" dirty="0"/>
              <a:t> </a:t>
            </a:r>
            <a:r>
              <a:rPr lang="ja-JP" altLang="en-US" sz="3200"/>
              <a:t>ソケット接続を待機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4.Accept </a:t>
            </a:r>
            <a:r>
              <a:rPr lang="ja-JP" altLang="en-US" sz="3200"/>
              <a:t>実際に接続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5.Read</a:t>
            </a:r>
            <a:r>
              <a:rPr lang="en-US" altLang="ja-JP" sz="3200" dirty="0"/>
              <a:t>/</a:t>
            </a:r>
            <a:r>
              <a:rPr kumimoji="1" lang="en-US" altLang="ja-JP" sz="3200" dirty="0"/>
              <a:t>Write </a:t>
            </a:r>
            <a:r>
              <a:rPr kumimoji="1" lang="ja-JP" altLang="en-US" sz="3200"/>
              <a:t>受信</a:t>
            </a:r>
            <a:r>
              <a:rPr kumimoji="1" lang="en-US" altLang="ja-JP" sz="3200" dirty="0"/>
              <a:t>/</a:t>
            </a:r>
            <a:r>
              <a:rPr kumimoji="1" lang="ja-JP" altLang="en-US" sz="3200"/>
              <a:t>送信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6.Close </a:t>
            </a:r>
            <a:r>
              <a:rPr lang="ja-JP" altLang="en-US" sz="3200"/>
              <a:t>ソケット切断</a:t>
            </a:r>
            <a:endParaRPr kumimoji="1" lang="ja-JP" altLang="en-US" sz="3200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468AC510-5CE6-F746-B59E-EF9E9725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2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7526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kumimoji="1" lang="ja-JP" altLang="en-US" sz="1380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97458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752600"/>
            <a:ext cx="10325100" cy="2501899"/>
          </a:xfrm>
          <a:noFill/>
        </p:spPr>
        <p:txBody>
          <a:bodyPr>
            <a:noAutofit/>
          </a:bodyPr>
          <a:lstStyle/>
          <a:p>
            <a:r>
              <a:rPr lang="ja-JP" altLang="en-US" sz="4400"/>
              <a:t>資料、コードは</a:t>
            </a:r>
            <a:r>
              <a:rPr lang="en-US" altLang="ja-JP" sz="4400" dirty="0" err="1"/>
              <a:t>Github</a:t>
            </a:r>
            <a:r>
              <a:rPr lang="ja-JP" altLang="en-US" sz="4400"/>
              <a:t>上にあります</a:t>
            </a:r>
            <a:br>
              <a:rPr lang="en-US" altLang="ja-JP" sz="4400" dirty="0"/>
            </a:br>
            <a:br>
              <a:rPr lang="en-US" altLang="ja-JP" sz="4400" dirty="0"/>
            </a:br>
            <a:r>
              <a:rPr lang="en-US" altLang="ja-JP" sz="3200" dirty="0"/>
              <a:t>https://</a:t>
            </a:r>
            <a:r>
              <a:rPr lang="en-US" altLang="ja-JP" sz="3200" dirty="0" err="1"/>
              <a:t>github.com</a:t>
            </a:r>
            <a:r>
              <a:rPr lang="en-US" altLang="ja-JP" sz="3200" dirty="0"/>
              <a:t>/</a:t>
            </a:r>
            <a:r>
              <a:rPr lang="en-US" altLang="ja-JP" sz="3200" dirty="0" err="1"/>
              <a:t>sakastudio</a:t>
            </a:r>
            <a:r>
              <a:rPr lang="en-US" altLang="ja-JP" sz="3200" dirty="0"/>
              <a:t>/</a:t>
            </a:r>
            <a:r>
              <a:rPr lang="en-US" altLang="ja-JP" sz="3200" dirty="0" err="1"/>
              <a:t>aktsk_lt_socket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9718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194</Words>
  <Application>Microsoft Macintosh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Hiragino Kaku Gothic Pro W3</vt:lpstr>
      <vt:lpstr>Arial</vt:lpstr>
      <vt:lpstr>Calibri</vt:lpstr>
      <vt:lpstr>Office テーマ</vt:lpstr>
      <vt:lpstr>C#とPythonでソケット通信でプロセス間通信してみる</vt:lpstr>
      <vt:lpstr>自己紹介</vt:lpstr>
      <vt:lpstr>ソケット通信とは？</vt:lpstr>
      <vt:lpstr>何ができる？</vt:lpstr>
      <vt:lpstr>ソケット通信の手順</vt:lpstr>
      <vt:lpstr>実演</vt:lpstr>
      <vt:lpstr>資料、コードはGithub上にあります  https://github.com/sakastudio/aktsk_lt_socket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　克海</dc:creator>
  <cp:lastModifiedBy>佐藤　克海</cp:lastModifiedBy>
  <cp:revision>33</cp:revision>
  <dcterms:created xsi:type="dcterms:W3CDTF">2021-11-18T02:17:43Z</dcterms:created>
  <dcterms:modified xsi:type="dcterms:W3CDTF">2021-11-19T08:00:23Z</dcterms:modified>
</cp:coreProperties>
</file>