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91CA"/>
    <a:srgbClr val="483490"/>
    <a:srgbClr val="0099FF"/>
    <a:srgbClr val="E74D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AB731-2CF3-4193-B19E-35C9613F1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785C4-69BB-4F33-9678-13876083F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CC331-A602-41A0-BD44-9AC95B232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55CAC-6785-408F-8F54-9AEB1D83D7D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C2B73-8C66-4707-8DE1-B6F4641E9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A97B7-0C64-41A7-A46E-1AF08D6F0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3274-5E81-4766-AF7C-0D3F20C6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84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F9289-F125-48C5-AB10-E54BFC8BA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D025DD-D025-4436-B946-9373C4368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34FF6-2E5E-40ED-844A-22E8E4487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55CAC-6785-408F-8F54-9AEB1D83D7D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C146D-0CFF-4DBA-98FA-C6B206674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299FF-4BF7-4651-B086-9E975869D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3274-5E81-4766-AF7C-0D3F20C6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43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17C816-6B82-43BE-BC8E-DC2444FB13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AEEBAA-5B8A-414E-AB14-1E28D0559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D80D7-8CE3-4178-B9A0-92360E1DB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55CAC-6785-408F-8F54-9AEB1D83D7D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6FC5B-6CFE-4EB4-A13E-19C310B48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D9113-B314-40F8-BCB3-A4643DE82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3274-5E81-4766-AF7C-0D3F20C6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00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1CFDA-8BD2-4CD1-8267-9A954218D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E937F-660B-4441-BC0D-58CF9B3BD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00CC2-A2BB-40E6-9802-19A00D77A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55CAC-6785-408F-8F54-9AEB1D83D7D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4149F-31B5-4630-B3E0-422C04397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F1C25-6D60-4538-8D95-39399623B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3274-5E81-4766-AF7C-0D3F20C6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13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04FD4-B90A-41F1-ABC7-68F603AAC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75805-D29B-4D37-A562-EA54A4652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BFEB6-D74F-4E0E-9032-15E6B8D81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55CAC-6785-408F-8F54-9AEB1D83D7D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9B8C-6B33-46BA-8558-EA9A952DF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FB1B4-CCCE-449A-B866-548D4DB51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3274-5E81-4766-AF7C-0D3F20C6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77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9ECC7-FC75-497F-85D8-60B949991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B0FC3-1635-4F01-AAA0-41998C24AD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1CF5C-6924-4EE0-8C26-8787AAA48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ECA5D-284B-4B2C-A629-FB408291D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55CAC-6785-408F-8F54-9AEB1D83D7D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B2D61-E31B-41E0-8EF6-52FFAA361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DFF5E-BC4C-41F7-B2AD-9A9765A4A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3274-5E81-4766-AF7C-0D3F20C6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53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7034A-E17D-4C81-A6EA-4E57E2DF7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E17BE-B08A-4529-B970-6CD1E95AF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EA0EA7-CE09-4546-927C-AD93F8A13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EF659B-05FF-4A5A-94D9-AC1D1C869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0D6C4E-F975-4210-A197-68B4B7CF8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97150-44E3-4E67-9DDE-E2BBDDD49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55CAC-6785-408F-8F54-9AEB1D83D7D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49B85E-068D-4E99-8B02-065854E5B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6CB85D-5CD7-4725-98F7-C1C1BB92D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3274-5E81-4766-AF7C-0D3F20C6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02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B57C2-9E42-4E3F-936A-5D0FA0C4B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43AEFB-6DA2-4289-828C-5DDF5C2B7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55CAC-6785-408F-8F54-9AEB1D83D7D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1BFA59-2F92-47F7-8B8A-74B201261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3C8E29-0340-4E42-896C-63E5C7BDA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3274-5E81-4766-AF7C-0D3F20C6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88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B9120E-5864-4A01-B209-57D545D7D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55CAC-6785-408F-8F54-9AEB1D83D7D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83E546-6BFF-4961-BB78-A4DC1DFBB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6C0343-54AB-4DBD-BA9E-F90C767F1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3274-5E81-4766-AF7C-0D3F20C6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7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A4141-5680-442A-87CD-F95D25FE9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B1E7B-B387-4887-8569-4EA7E3E44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222A7-1E64-48A2-9B8A-87ED01447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1FF0A-1DA9-4F8F-A4A1-5F779FB40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55CAC-6785-408F-8F54-9AEB1D83D7D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1CF44-921F-4677-93FE-BFA47CDC3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1B110-2D37-46A0-A72E-13E53980D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3274-5E81-4766-AF7C-0D3F20C6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16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7B48F-0D51-4FE1-B047-D9AE94C44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45AD9A-A09D-44F2-A1CB-CD11E4A617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5FEE14-5AC2-4CBF-98C1-2E7DD1897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4C5C5-F4C2-41FB-9A4F-E958BD9E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55CAC-6785-408F-8F54-9AEB1D83D7D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335E5-6356-4496-BD9C-D851E071A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95309-4A96-41E4-8136-118FCE3D5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3274-5E81-4766-AF7C-0D3F20C6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51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02E986-447F-4971-85C5-22A464E9D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B4678-3114-4815-8D02-A657BF1C6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CF614-AF1D-4A32-89D3-F2D0F7789D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55CAC-6785-408F-8F54-9AEB1D83D7D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C5B7A-3041-4232-B403-46FA81DCC8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15276-D769-4448-B1CC-9B4F31BDE4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3274-5E81-4766-AF7C-0D3F20C6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25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2031FFA3-6D7D-4073-81CC-ECB20134DBA0}"/>
              </a:ext>
            </a:extLst>
          </p:cNvPr>
          <p:cNvGrpSpPr/>
          <p:nvPr/>
        </p:nvGrpSpPr>
        <p:grpSpPr>
          <a:xfrm>
            <a:off x="3467101" y="1981200"/>
            <a:ext cx="3657600" cy="2879586"/>
            <a:chOff x="3467101" y="1981200"/>
            <a:chExt cx="3657600" cy="2879586"/>
          </a:xfrm>
        </p:grpSpPr>
        <p:pic>
          <p:nvPicPr>
            <p:cNvPr id="1074" name="Picture 50" descr="Image result for web service icon">
              <a:extLst>
                <a:ext uri="{FF2B5EF4-FFF2-40B4-BE49-F238E27FC236}">
                  <a16:creationId xmlns:a16="http://schemas.microsoft.com/office/drawing/2014/main" id="{C523865C-F3B7-4798-80ED-02DE5D517A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9530" y="1981200"/>
              <a:ext cx="2606040" cy="2171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18F4ACA-1A80-4242-9D20-39276BB3E957}"/>
                </a:ext>
              </a:extLst>
            </p:cNvPr>
            <p:cNvSpPr txBox="1"/>
            <p:nvPr/>
          </p:nvSpPr>
          <p:spPr>
            <a:xfrm>
              <a:off x="3467101" y="4152900"/>
              <a:ext cx="3657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rgbClr val="48349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iome" panose="020B0502040204020203" pitchFamily="34" charset="0"/>
                  <a:cs typeface="Biome" panose="020B0502040204020203" pitchFamily="34" charset="0"/>
                </a:rPr>
                <a:t>Web Services</a:t>
              </a:r>
              <a:endParaRPr lang="en-US" sz="4000" b="1" dirty="0">
                <a:solidFill>
                  <a:srgbClr val="4D91C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ome" panose="020B0502040204020203" pitchFamily="34" charset="0"/>
                <a:cs typeface="Biome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7768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Biome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Kaveti, Satyanarayana</dc:creator>
  <cp:lastModifiedBy>Kaveti, Satyanarayana</cp:lastModifiedBy>
  <cp:revision>10</cp:revision>
  <dcterms:created xsi:type="dcterms:W3CDTF">2019-11-19T10:06:56Z</dcterms:created>
  <dcterms:modified xsi:type="dcterms:W3CDTF">2019-11-19T12:19:05Z</dcterms:modified>
</cp:coreProperties>
</file>