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eti, Satya" initials="KS" lastIdx="1" clrIdx="0">
    <p:extLst>
      <p:ext uri="{19B8F6BF-5375-455C-9EA6-DF929625EA0E}">
        <p15:presenceInfo xmlns:p15="http://schemas.microsoft.com/office/powerpoint/2012/main" userId="S::Satya.Kaveti@parexel.com::226849cc-afac-48f0-9bd5-567c81e410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5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404D-4779-48E9-BD30-A93EE9D4B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13D88-617C-4C60-B7C0-F9D5DE93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7E5A-7D44-493A-BBE8-FDAA35A5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EB56-B6A6-4C6A-8E0D-71552E4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E0AE-2902-4AFB-98F5-9CBC3B91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355E-7D6A-4A7C-9F32-297BBA2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725EE-F2BE-4259-9038-5DF2B5D74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B095-D9F1-44A2-8133-F04943D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1E59-0F0C-4BEA-936A-DBD23C59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4F25-D1C6-47E1-8C9A-3AD3DCAA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FA96A-BFF5-4962-BFC3-02B2B8341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CAFBF-855D-4A7D-A666-D073BC0B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AA09-EF87-4FE9-9961-6E6687D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F015-F71B-44C4-8E87-7628BAC2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2224-E346-4088-B2CE-28A61921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D589-E812-48F9-B2CE-833DDC5A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A6EF-D633-4E8D-9710-DDF26B03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1CEA-BBCE-4A6E-A70C-6667436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225E-C957-4233-9659-42E98D0D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BCC-BDA2-4323-B020-616B79C3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3865-7DED-4BB2-A1F1-CD7DFE6B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0152-B584-46E3-BD33-13AE3EC4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000D-8AA2-49E7-AC0C-591F949C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EB36-CA5D-454F-B539-F83601C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A6ED-4D82-4E51-8178-A80405B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25DD-7B3C-40CA-AD2D-52FC6AA1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D138-2696-465E-AF7E-2776DADBD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8FD6-0AC2-4904-8F0A-1242379F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EAAB-8417-4B7B-BFDD-A1B9C0D5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45F9-3E07-4F54-A7E0-26F73B3A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2ED8D-6689-4DA5-969F-FB91A678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BB1-32EF-4F2F-9516-26F5862B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20BB-E5D6-4296-80A4-FF4B3DB5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3A68-BBFE-4309-B37C-F6846800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B01CB-2C35-454D-8185-BBAEBE00B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37E38-2825-4AAC-BFFF-B276A8CBD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C7A5D-931A-4A9C-AF27-A8E79CCB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5A7AF-02B0-4997-8F27-5DA0946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EEEB-E563-4970-8CCF-71FDA55C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9C6A-546E-4822-8FCA-FC03E5C4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C7A7-F9A4-4109-A475-F121BB1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5AB9C-9AFC-4CC9-B7AF-6351939C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F0B5E-2A95-4A29-9E99-E74C9BFC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87DE1-FF18-4786-B266-B692D3FE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6C4C-C01D-461A-8647-F0D21F4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2254-1CF2-4003-B2AB-6FDA35B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6066-9FCC-42D8-9696-8F97FA51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0CA8-1871-41DC-AF2C-90F6FEFC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7CE46-9FAF-440D-A279-D98826DD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A3C67-25E9-495B-8997-ECA0D8B1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04ED-144E-4004-A1E3-3A33A072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B8772-A17E-4015-A2AB-F01C8790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C568-D55E-4628-B38B-67CAE93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77DB7-3BB3-45EA-A6DA-248BE4C6C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E547-EE20-46C8-A5DA-ED687E96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9285-5E22-4FC1-BDE8-3092BE9F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C4E3-8E0C-4247-A6F5-04AD07D1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5000B-EFFA-410C-A8F3-DFE1CA34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21B1A-7062-4F70-8EC4-DF65F7B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C6DF-808A-4D9E-891C-8DB08330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DCB1-24D0-48CF-8804-9A1BED566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BB01-87BF-4618-B7B5-E88AF940C96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867B-7021-4763-B674-D89D76A4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A715-1D11-4CED-B782-5F1E0D98A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C575-D9F7-4A2A-8DA7-B0C5CF20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4AC7AD-44E7-4D1F-AD56-E7E8A5CF44F6}"/>
              </a:ext>
            </a:extLst>
          </p:cNvPr>
          <p:cNvGrpSpPr/>
          <p:nvPr/>
        </p:nvGrpSpPr>
        <p:grpSpPr>
          <a:xfrm>
            <a:off x="-754759" y="101599"/>
            <a:ext cx="14069638" cy="7298662"/>
            <a:chOff x="-754759" y="101599"/>
            <a:chExt cx="14069638" cy="72986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1B81E0-BF73-4771-AD2B-44444E70C0FD}"/>
                </a:ext>
              </a:extLst>
            </p:cNvPr>
            <p:cNvGrpSpPr/>
            <p:nvPr/>
          </p:nvGrpSpPr>
          <p:grpSpPr>
            <a:xfrm>
              <a:off x="-754759" y="101599"/>
              <a:ext cx="14069638" cy="7298662"/>
              <a:chOff x="-754759" y="101599"/>
              <a:chExt cx="14069638" cy="7298662"/>
            </a:xfrm>
          </p:grpSpPr>
          <p:pic>
            <p:nvPicPr>
              <p:cNvPr id="1026" name="Picture 2" descr="bitbucket-logo - POEditor Blog">
                <a:extLst>
                  <a:ext uri="{FF2B5EF4-FFF2-40B4-BE49-F238E27FC236}">
                    <a16:creationId xmlns:a16="http://schemas.microsoft.com/office/drawing/2014/main" id="{720B49C1-3A68-4907-A682-161C5EFFF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959" y="2595987"/>
                <a:ext cx="1666026" cy="1666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eveloper Icon Vector Art, Icons, and Graphics for Free Download">
                <a:extLst>
                  <a:ext uri="{FF2B5EF4-FFF2-40B4-BE49-F238E27FC236}">
                    <a16:creationId xmlns:a16="http://schemas.microsoft.com/office/drawing/2014/main" id="{09C0BFBE-77E1-4793-A147-907C30905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54759" y="2709017"/>
                <a:ext cx="1439966" cy="1439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Jenkins is Getting Old. Jenkins has become a victim of its own… | by Erik  Englund | ITNEXT">
                <a:extLst>
                  <a:ext uri="{FF2B5EF4-FFF2-40B4-BE49-F238E27FC236}">
                    <a16:creationId xmlns:a16="http://schemas.microsoft.com/office/drawing/2014/main" id="{EFC6DEFA-02E7-4257-87E9-3B1DA6D11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152" y="2428609"/>
                <a:ext cx="2178368" cy="217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PVS-Studio download">
                <a:extLst>
                  <a:ext uri="{FF2B5EF4-FFF2-40B4-BE49-F238E27FC236}">
                    <a16:creationId xmlns:a16="http://schemas.microsoft.com/office/drawing/2014/main" id="{20DD3497-3A72-4A0C-BC37-7E384041BE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3476" y="4473028"/>
                <a:ext cx="803998" cy="529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My Images for Brian McQuillan - Hewlett Packard Enterprise Community">
                <a:extLst>
                  <a:ext uri="{FF2B5EF4-FFF2-40B4-BE49-F238E27FC236}">
                    <a16:creationId xmlns:a16="http://schemas.microsoft.com/office/drawing/2014/main" id="{25B5EB7F-C7EC-41DC-9BFB-4B160A87D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7564" y="4392165"/>
                <a:ext cx="1224280" cy="82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A practical introduction to Docker containers | Red Hat Developer">
                <a:extLst>
                  <a:ext uri="{FF2B5EF4-FFF2-40B4-BE49-F238E27FC236}">
                    <a16:creationId xmlns:a16="http://schemas.microsoft.com/office/drawing/2014/main" id="{FBDB6B45-7480-4AED-B148-630F6B1DE7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6213" y="2920786"/>
                <a:ext cx="1443595" cy="1194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jFrog - Reviews, Pros &amp;amp; Cons | Companies using jFrog">
                <a:extLst>
                  <a:ext uri="{FF2B5EF4-FFF2-40B4-BE49-F238E27FC236}">
                    <a16:creationId xmlns:a16="http://schemas.microsoft.com/office/drawing/2014/main" id="{72B2F149-E5B3-45DD-9D24-EE353B1232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7366" y="101599"/>
                <a:ext cx="1514409" cy="1514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Svg Kubernetes Logo, HD Png Download , Transparent Png Image - PNGitem">
                <a:extLst>
                  <a:ext uri="{FF2B5EF4-FFF2-40B4-BE49-F238E27FC236}">
                    <a16:creationId xmlns:a16="http://schemas.microsoft.com/office/drawing/2014/main" id="{08660EB4-563C-423F-9E4F-E4F7CF6A59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5370" y="2576852"/>
                <a:ext cx="1361671" cy="1299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A8E0CD1-8DFF-44C7-86C0-D9A5C1AD8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8453" y="4838267"/>
                <a:ext cx="5436426" cy="2561994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33CDA2E-E063-4A59-BEAC-371B9E62B8E5}"/>
                  </a:ext>
                </a:extLst>
              </p:cNvPr>
              <p:cNvCxnSpPr>
                <a:stCxn id="1044" idx="2"/>
              </p:cNvCxnSpPr>
              <p:nvPr/>
            </p:nvCxnSpPr>
            <p:spPr>
              <a:xfrm flipH="1">
                <a:off x="8814364" y="3876834"/>
                <a:ext cx="1691842" cy="161871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261FA7A-D76C-40D9-BB19-9627DD095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8789" y="3876834"/>
                <a:ext cx="6562" cy="1829022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B7FFC03-BB54-49DD-8721-E27420FC0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3200" y="3876834"/>
                <a:ext cx="1794352" cy="161871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51A7273-1DC4-4A05-99DC-F022C262CCB9}"/>
                </a:ext>
              </a:extLst>
            </p:cNvPr>
            <p:cNvCxnSpPr/>
            <p:nvPr/>
          </p:nvCxnSpPr>
          <p:spPr>
            <a:xfrm>
              <a:off x="533400" y="3429000"/>
              <a:ext cx="8001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21BB36-38E2-42D8-B286-27CCA418286D}"/>
                </a:ext>
              </a:extLst>
            </p:cNvPr>
            <p:cNvSpPr txBox="1"/>
            <p:nvPr/>
          </p:nvSpPr>
          <p:spPr>
            <a:xfrm>
              <a:off x="411175" y="292078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1.commit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1556AF-EA6B-4F94-9E2A-5C2E54F0C90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52" y="3333188"/>
              <a:ext cx="138542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48793A-B908-45F6-9BD2-F0C2801C70A8}"/>
                </a:ext>
              </a:extLst>
            </p:cNvPr>
            <p:cNvSpPr txBox="1"/>
            <p:nvPr/>
          </p:nvSpPr>
          <p:spPr>
            <a:xfrm>
              <a:off x="2501786" y="286920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2.Build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9542F24-DD1A-4646-909E-767F61492A2A}"/>
                </a:ext>
              </a:extLst>
            </p:cNvPr>
            <p:cNvCxnSpPr>
              <a:cxnSpLocks/>
            </p:cNvCxnSpPr>
            <p:nvPr/>
          </p:nvCxnSpPr>
          <p:spPr>
            <a:xfrm>
              <a:off x="4859704" y="3350019"/>
              <a:ext cx="138542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1CD110-EB6D-4307-843D-E1FAD78D5086}"/>
                </a:ext>
              </a:extLst>
            </p:cNvPr>
            <p:cNvSpPr txBox="1"/>
            <p:nvPr/>
          </p:nvSpPr>
          <p:spPr>
            <a:xfrm>
              <a:off x="4814437" y="2902884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3.Docker Image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61E419-4CB0-42C6-BAD0-E8127915F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6765" y="1043609"/>
              <a:ext cx="2110601" cy="195447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217A5-8DDD-44B0-90BA-018265AF072C}"/>
                </a:ext>
              </a:extLst>
            </p:cNvPr>
            <p:cNvSpPr txBox="1"/>
            <p:nvPr/>
          </p:nvSpPr>
          <p:spPr>
            <a:xfrm rot="19030971">
              <a:off x="6929566" y="1647424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4.Push to artifactory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886078C-51FA-44D8-8189-5E54BED5E07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206" y="1765734"/>
              <a:ext cx="0" cy="66287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B1035D-BA33-472B-84C8-9DB3A80A4E5A}"/>
                </a:ext>
              </a:extLst>
            </p:cNvPr>
            <p:cNvSpPr txBox="1"/>
            <p:nvPr/>
          </p:nvSpPr>
          <p:spPr>
            <a:xfrm>
              <a:off x="10506205" y="1915639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5.Pull Image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9B3BCF-BB6C-4617-B074-325CB1429669}"/>
                </a:ext>
              </a:extLst>
            </p:cNvPr>
            <p:cNvSpPr txBox="1"/>
            <p:nvPr/>
          </p:nvSpPr>
          <p:spPr>
            <a:xfrm>
              <a:off x="8814364" y="4188592"/>
              <a:ext cx="373050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6.Deploy to multiple Servers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4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2BD75-95BE-426A-A32C-AE20BA3763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2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</dc:creator>
  <cp:lastModifiedBy>Kaveti, Satya</cp:lastModifiedBy>
  <cp:revision>5</cp:revision>
  <dcterms:created xsi:type="dcterms:W3CDTF">2021-07-30T07:26:25Z</dcterms:created>
  <dcterms:modified xsi:type="dcterms:W3CDTF">2021-07-30T10:01:22Z</dcterms:modified>
</cp:coreProperties>
</file>