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1CA"/>
    <a:srgbClr val="483490"/>
    <a:srgbClr val="0099FF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B731-2CF3-4193-B19E-35C9613F1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785C4-69BB-4F33-9678-13876083F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C331-A602-41A0-BD44-9AC95B23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2B73-8C66-4707-8DE1-B6F4641E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97B7-0C64-41A7-A46E-1AF08D6F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8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9289-F125-48C5-AB10-E54BFC8B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25DD-D025-4436-B946-9373C436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4FF6-2E5E-40ED-844A-22E8E448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46D-0CFF-4DBA-98FA-C6B20667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99FF-4BF7-4651-B086-9E975869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4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7C816-6B82-43BE-BC8E-DC2444FB1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EEBAA-5B8A-414E-AB14-1E28D055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80D7-8CE3-4178-B9A0-92360E1D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FC5B-6CFE-4EB4-A13E-19C310B4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9113-B314-40F8-BCB3-A4643DE8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CFDA-8BD2-4CD1-8267-9A95421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937F-660B-4441-BC0D-58CF9B3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0CC2-A2BB-40E6-9802-19A00D77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149F-31B5-4630-B3E0-422C0439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1C25-6D60-4538-8D95-39399623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FD4-B90A-41F1-ABC7-68F603AA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5805-D29B-4D37-A562-EA54A4652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FEB6-D74F-4E0E-9032-15E6B8D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9B8C-6B33-46BA-8558-EA9A952D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B1B4-CCCE-449A-B866-548D4DB5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ECC7-FC75-497F-85D8-60B94999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0FC3-1635-4F01-AAA0-41998C24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CF5C-6924-4EE0-8C26-8787AAA4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CA5D-284B-4B2C-A629-FB408291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2D61-E31B-41E0-8EF6-52FFAA36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FF5E-BC4C-41F7-B2AD-9A9765A4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34A-E17D-4C81-A6EA-4E57E2DF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17BE-B08A-4529-B970-6CD1E95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A0EA7-CE09-4546-927C-AD93F8A1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F659B-05FF-4A5A-94D9-AC1D1C86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D6C4E-F975-4210-A197-68B4B7CF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97150-44E3-4E67-9DDE-E2BBDDD4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9B85E-068D-4E99-8B02-065854E5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CB85D-5CD7-4725-98F7-C1C1BB92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57C2-9E42-4E3F-936A-5D0FA0C4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3AEFB-6DA2-4289-828C-5DDF5C2B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BFA59-2F92-47F7-8B8A-74B20126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C8E29-0340-4E42-896C-63E5C7BD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9120E-5864-4A01-B209-57D545D7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3E546-6BFF-4961-BB78-A4DC1DFB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0343-54AB-4DBD-BA9E-F90C767F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141-5680-442A-87CD-F95D25F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1E7B-B387-4887-8569-4EA7E3E4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22A7-1E64-48A2-9B8A-87ED01447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FF0A-1DA9-4F8F-A4A1-5F779FB4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CF44-921F-4677-93FE-BFA47CDC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1B110-2D37-46A0-A72E-13E5398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B48F-0D51-4FE1-B047-D9AE94C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5AD9A-A09D-44F2-A1CB-CD11E4A61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EE14-5AC2-4CBF-98C1-2E7DD189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C5C5-F4C2-41FB-9A4F-E958BD9E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35E5-6356-4496-BD9C-D851E071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5309-4A96-41E4-8136-118FCE3D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2E986-447F-4971-85C5-22A464E9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4678-3114-4815-8D02-A657BF1C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F614-AF1D-4A32-89D3-F2D0F7789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5CAC-6785-408F-8F54-9AEB1D83D7DC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5B7A-3041-4232-B403-46FA81DCC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5276-D769-4448-B1CC-9B4F31BDE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3274-5E81-4766-AF7C-0D3F20C6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031FFA3-6D7D-4073-81CC-ECB20134DBA0}"/>
              </a:ext>
            </a:extLst>
          </p:cNvPr>
          <p:cNvGrpSpPr/>
          <p:nvPr/>
        </p:nvGrpSpPr>
        <p:grpSpPr>
          <a:xfrm>
            <a:off x="3467101" y="1981200"/>
            <a:ext cx="3657600" cy="2879586"/>
            <a:chOff x="3467101" y="1981200"/>
            <a:chExt cx="3657600" cy="2879586"/>
          </a:xfrm>
        </p:grpSpPr>
        <p:pic>
          <p:nvPicPr>
            <p:cNvPr id="1074" name="Picture 50" descr="Image result for web service icon">
              <a:extLst>
                <a:ext uri="{FF2B5EF4-FFF2-40B4-BE49-F238E27FC236}">
                  <a16:creationId xmlns:a16="http://schemas.microsoft.com/office/drawing/2014/main" id="{C523865C-F3B7-4798-80ED-02DE5D51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530" y="1981200"/>
              <a:ext cx="2606040" cy="217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8F4ACA-1A80-4242-9D20-39276BB3E957}"/>
                </a:ext>
              </a:extLst>
            </p:cNvPr>
            <p:cNvSpPr txBox="1"/>
            <p:nvPr/>
          </p:nvSpPr>
          <p:spPr>
            <a:xfrm>
              <a:off x="3467101" y="4152900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48349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" panose="020B0502040204020203" pitchFamily="34" charset="0"/>
                  <a:cs typeface="Biome" panose="020B0502040204020203" pitchFamily="34" charset="0"/>
                </a:rPr>
                <a:t>Web Services</a:t>
              </a:r>
              <a:endParaRPr lang="en-US" sz="4000" b="1" dirty="0">
                <a:solidFill>
                  <a:srgbClr val="4D91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6A34C-5EBD-4968-A4B3-E22A59CCFA19}"/>
              </a:ext>
            </a:extLst>
          </p:cNvPr>
          <p:cNvSpPr/>
          <p:nvPr/>
        </p:nvSpPr>
        <p:spPr>
          <a:xfrm>
            <a:off x="2597465" y="1662410"/>
            <a:ext cx="1872628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ge Italic" panose="03070502040507070304" pitchFamily="66" charset="0"/>
              </a:rPr>
              <a:t>S</a:t>
            </a:r>
            <a:r>
              <a:rPr lang="en-US" sz="239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age Italic" panose="03070502040507070304" pitchFamily="66" charset="0"/>
              </a:rPr>
              <a:t>.</a:t>
            </a:r>
            <a:endParaRPr lang="en-US" sz="115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0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Biome</vt:lpstr>
      <vt:lpstr>Calibri</vt:lpstr>
      <vt:lpstr>Calibri Light</vt:lpstr>
      <vt:lpstr>Rage Italic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Kaveti, Satyanarayana</dc:creator>
  <cp:lastModifiedBy>Kaveti, Satya</cp:lastModifiedBy>
  <cp:revision>11</cp:revision>
  <dcterms:created xsi:type="dcterms:W3CDTF">2019-11-19T10:06:56Z</dcterms:created>
  <dcterms:modified xsi:type="dcterms:W3CDTF">2021-07-08T06:58:48Z</dcterms:modified>
</cp:coreProperties>
</file>