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C960C-8036-46F9-8456-CE3629780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7EF28E-B285-4537-961A-082CB3589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7BDA5-0A02-4C9B-9945-E4CDBE03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A543-F659-4B94-94A1-4C3404713159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CFA54-7C99-4665-9FE5-51DCCECE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DFA7F-7BF5-4886-B28D-883DD00D7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5B1A-9AD9-4980-901C-B142D321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66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A1DA7-D735-4B78-9304-1E011C53A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FE6953-D5C3-4668-86AA-8220F28E9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D7B81-5933-4294-9FAC-92060F372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A543-F659-4B94-94A1-4C3404713159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E19E8-E67F-4A5A-8C12-5C707A2D1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047E9-48CF-4895-8D65-230A93F8A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5B1A-9AD9-4980-901C-B142D321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1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08F20D-83E4-4DA2-9FB8-C06FBAD843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CDC82-6168-4011-A8CB-5AB6E72A9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3AD38-9E1C-4F0D-8D40-245BCA4A8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A543-F659-4B94-94A1-4C3404713159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9D790-B22D-4B8F-8D71-3E2936CF7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5E063-6F78-4F5C-A05F-A1F527017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5B1A-9AD9-4980-901C-B142D321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77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42094-6238-4860-87A8-5894C9EFA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C9E5D-F9F1-459D-87A7-3E066B16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B7BE3-4A28-4092-8C9D-7183825BC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A543-F659-4B94-94A1-4C3404713159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C27B0-7E34-4279-B681-0D6A2EB1E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01639-749F-48E2-AA65-0AA21AFCF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5B1A-9AD9-4980-901C-B142D321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16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4017D-A255-4F3A-A7D7-E5AA8CEA4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52CB0-C477-47F6-8075-210E860E5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5E5D2-3E56-469A-94E1-5ABF83D40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A543-F659-4B94-94A1-4C3404713159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36AF0-C2D9-489A-A7A1-C9BD9AEBE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D4968-2D63-4114-8C0B-8B98DDCEE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5B1A-9AD9-4980-901C-B142D321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25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08396-056F-456F-B896-9BAE75695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0CBCA-CAB9-43E3-820E-C0BF11EB83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C200D-C358-4CAE-B45F-302E5A482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B68F5-B19D-43C9-87AE-AC4830057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A543-F659-4B94-94A1-4C3404713159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1F7C0-E401-458D-97D4-DAC5938B1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89EA4-64CE-431F-B7D4-E82EF89CD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5B1A-9AD9-4980-901C-B142D321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99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6BC0F-BDFA-4467-8EB5-CFC639FE6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EED4E-94E0-4883-AF9A-65749C7C9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CF4F6-27CD-4A45-8A5D-1D1A43B7B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A4805-19B4-453F-B3A4-6C021B9EFB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1D3676-32B4-4F0F-9ACF-6881B3FA81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6651A0-B26D-4313-B260-1917C0CC7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A543-F659-4B94-94A1-4C3404713159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1640EF-1992-4B88-9C4C-01ED2D863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4DE82B-F4B6-450A-99E0-1856E9A0A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5B1A-9AD9-4980-901C-B142D321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15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B409D-008C-4EE9-B027-60C4C5F6B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591E40-D81E-4AE9-B57D-03AE9A8D3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A543-F659-4B94-94A1-4C3404713159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3A32B-9190-492A-9E97-263EDD57E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305876-3236-4C59-A37A-18456EBD4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5B1A-9AD9-4980-901C-B142D321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20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8DFF79-A4DB-4F10-B95F-9CF1B69D2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A543-F659-4B94-94A1-4C3404713159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499952-E021-4254-87D3-2F4FDD54E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9D15C7-66F5-4E69-AF77-7009A8AA7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5B1A-9AD9-4980-901C-B142D321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6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84455-8BD1-432A-913F-DA0A0FF1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BFC26-4724-4B28-94A6-7A111831E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0F620-4D4C-4E6C-9437-4E6B95E90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F71D6-A4F8-4C5C-92A6-8417E0905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A543-F659-4B94-94A1-4C3404713159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C86EA-4C8C-4E27-A997-E72FBE04E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EB92C-282C-4360-96D5-D7EBC7C00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5B1A-9AD9-4980-901C-B142D321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17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567FA-C3EC-41B2-A3FC-9814ACBB4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421C2D-23EB-4CCF-A86F-044E40413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61A7F-9CA0-4F26-A028-AFE288BB1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BAFE0-2E6E-4D0B-ABF9-1029DA6BC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A543-F659-4B94-94A1-4C3404713159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D5978-B146-4427-9277-B9600300B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C64E8-76F7-43B7-8053-222689140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5B1A-9AD9-4980-901C-B142D321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6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AC32C6-7E69-43A8-89CE-75FF8C3A6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09B8A-C62D-414C-AC81-C2D073A21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2C759-30B5-4E98-9B66-6986206078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CA543-F659-4B94-94A1-4C3404713159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50592-8C66-4FBF-AC11-61C7E9B5E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7FC40-65C0-4154-A1C7-753C53890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D5B1A-9AD9-4980-901C-B142D321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71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0DF671-E015-42C6-BD90-F6F16DE0E395}"/>
              </a:ext>
            </a:extLst>
          </p:cNvPr>
          <p:cNvSpPr/>
          <p:nvPr/>
        </p:nvSpPr>
        <p:spPr>
          <a:xfrm>
            <a:off x="5791200" y="948985"/>
            <a:ext cx="1452564" cy="9941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D7C4EA-6B2E-4DA9-A3AC-BF168091A7CB}"/>
              </a:ext>
            </a:extLst>
          </p:cNvPr>
          <p:cNvSpPr txBox="1"/>
          <p:nvPr/>
        </p:nvSpPr>
        <p:spPr>
          <a:xfrm>
            <a:off x="5861200" y="247650"/>
            <a:ext cx="15492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ome" panose="020B0503030204020804" pitchFamily="34" charset="0"/>
                <a:cs typeface="Biome" panose="020B0503030204020804" pitchFamily="34" charset="0"/>
              </a:rPr>
              <a:t>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9977A1-84D8-4B37-8C23-0D1FE76D60D7}"/>
              </a:ext>
            </a:extLst>
          </p:cNvPr>
          <p:cNvSpPr txBox="1"/>
          <p:nvPr/>
        </p:nvSpPr>
        <p:spPr>
          <a:xfrm rot="10800000" flipH="1">
            <a:off x="5780582" y="540902"/>
            <a:ext cx="14631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ome" panose="020B0503030204020804" pitchFamily="34" charset="0"/>
                <a:cs typeface="Biome" panose="020B0503030204020804" pitchFamily="34" charset="0"/>
              </a:rPr>
              <a:t>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03FEFE-6001-4BE5-8916-166296B5D4D6}"/>
              </a:ext>
            </a:extLst>
          </p:cNvPr>
          <p:cNvSpPr/>
          <p:nvPr/>
        </p:nvSpPr>
        <p:spPr>
          <a:xfrm>
            <a:off x="5791200" y="1817783"/>
            <a:ext cx="1914525" cy="533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ome" panose="020B0503030204020804" pitchFamily="34" charset="0"/>
                <a:cs typeface="Biome" panose="020B0503030204020804" pitchFamily="34" charset="0"/>
              </a:rPr>
              <a:t>Satya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ome" panose="020B0503030204020804" pitchFamily="34" charset="0"/>
                <a:cs typeface="Biome" panose="020B0503030204020804" pitchFamily="34" charset="0"/>
              </a:rPr>
              <a:t>Codes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653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D57819B-D1B2-433B-AC05-C3515BF23ADA}"/>
              </a:ext>
            </a:extLst>
          </p:cNvPr>
          <p:cNvGrpSpPr/>
          <p:nvPr/>
        </p:nvGrpSpPr>
        <p:grpSpPr>
          <a:xfrm>
            <a:off x="5791200" y="708735"/>
            <a:ext cx="1549250" cy="1853652"/>
            <a:chOff x="5791200" y="708735"/>
            <a:chExt cx="1549250" cy="185365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40DF671-E015-42C6-BD90-F6F16DE0E395}"/>
                </a:ext>
              </a:extLst>
            </p:cNvPr>
            <p:cNvSpPr/>
            <p:nvPr/>
          </p:nvSpPr>
          <p:spPr>
            <a:xfrm>
              <a:off x="5791200" y="948986"/>
              <a:ext cx="1549250" cy="137315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595E042-36C2-454A-B8A9-166CACA12F82}"/>
                </a:ext>
              </a:extLst>
            </p:cNvPr>
            <p:cNvGrpSpPr/>
            <p:nvPr/>
          </p:nvGrpSpPr>
          <p:grpSpPr>
            <a:xfrm>
              <a:off x="5892875" y="708735"/>
              <a:ext cx="1345900" cy="1853652"/>
              <a:chOff x="5994550" y="752475"/>
              <a:chExt cx="1345900" cy="1853652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D7C4EA-6B2E-4DA9-A3AC-BF168091A7CB}"/>
                  </a:ext>
                </a:extLst>
              </p:cNvPr>
              <p:cNvSpPr txBox="1"/>
              <p:nvPr/>
            </p:nvSpPr>
            <p:spPr>
              <a:xfrm>
                <a:off x="5994550" y="752475"/>
                <a:ext cx="1234925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6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iome" panose="020B0503030204020804" pitchFamily="34" charset="0"/>
                    <a:cs typeface="Biome" panose="020B0503030204020804" pitchFamily="34" charset="0"/>
                  </a:rPr>
                  <a:t>C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39977A1-84D8-4B37-8C23-0D1FE76D60D7}"/>
                  </a:ext>
                </a:extLst>
              </p:cNvPr>
              <p:cNvSpPr txBox="1"/>
              <p:nvPr/>
            </p:nvSpPr>
            <p:spPr>
              <a:xfrm rot="10800000" flipH="1">
                <a:off x="6172200" y="1036467"/>
                <a:ext cx="116825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iome" panose="020B0503030204020804" pitchFamily="34" charset="0"/>
                    <a:cs typeface="Biome" panose="020B0503030204020804" pitchFamily="34" charset="0"/>
                  </a:rPr>
                  <a:t>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4441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7B203D2-F296-40FD-A7F8-F13D83851CD1}"/>
              </a:ext>
            </a:extLst>
          </p:cNvPr>
          <p:cNvGrpSpPr/>
          <p:nvPr/>
        </p:nvGrpSpPr>
        <p:grpSpPr>
          <a:xfrm>
            <a:off x="2466976" y="632535"/>
            <a:ext cx="2835072" cy="3240107"/>
            <a:chOff x="2466976" y="632535"/>
            <a:chExt cx="2835072" cy="324010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40DF671-E015-42C6-BD90-F6F16DE0E395}"/>
                </a:ext>
              </a:extLst>
            </p:cNvPr>
            <p:cNvSpPr/>
            <p:nvPr/>
          </p:nvSpPr>
          <p:spPr>
            <a:xfrm>
              <a:off x="2466976" y="1003488"/>
              <a:ext cx="2693650" cy="257254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595E042-36C2-454A-B8A9-166CACA12F82}"/>
                </a:ext>
              </a:extLst>
            </p:cNvPr>
            <p:cNvGrpSpPr/>
            <p:nvPr/>
          </p:nvGrpSpPr>
          <p:grpSpPr>
            <a:xfrm>
              <a:off x="2466976" y="632535"/>
              <a:ext cx="2835072" cy="3240107"/>
              <a:chOff x="5892875" y="752475"/>
              <a:chExt cx="1336600" cy="1729479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D7C4EA-6B2E-4DA9-A3AC-BF168091A7CB}"/>
                  </a:ext>
                </a:extLst>
              </p:cNvPr>
              <p:cNvSpPr txBox="1"/>
              <p:nvPr/>
            </p:nvSpPr>
            <p:spPr>
              <a:xfrm>
                <a:off x="5994550" y="752475"/>
                <a:ext cx="1234925" cy="1412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6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iome" panose="020B0503030204020804" pitchFamily="34" charset="0"/>
                    <a:cs typeface="Biome" panose="020B0503030204020804" pitchFamily="34" charset="0"/>
                  </a:rPr>
                  <a:t>C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39977A1-84D8-4B37-8C23-0D1FE76D60D7}"/>
                  </a:ext>
                </a:extLst>
              </p:cNvPr>
              <p:cNvSpPr txBox="1"/>
              <p:nvPr/>
            </p:nvSpPr>
            <p:spPr>
              <a:xfrm rot="10800000" flipH="1">
                <a:off x="5892875" y="1069124"/>
                <a:ext cx="1168250" cy="1412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iome" panose="020B0503030204020804" pitchFamily="34" charset="0"/>
                    <a:cs typeface="Biome" panose="020B0503030204020804" pitchFamily="34" charset="0"/>
                  </a:rPr>
                  <a:t>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7798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7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Biome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Kaveti, Satyanarayana</dc:creator>
  <cp:lastModifiedBy>Kaveti, Satyanarayana</cp:lastModifiedBy>
  <cp:revision>6</cp:revision>
  <dcterms:created xsi:type="dcterms:W3CDTF">2020-08-14T10:33:04Z</dcterms:created>
  <dcterms:modified xsi:type="dcterms:W3CDTF">2020-08-14T11:33:17Z</dcterms:modified>
</cp:coreProperties>
</file>