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9EBF-F074-42E9-96FF-E168F56C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09190-C8CA-48C2-AAD2-EC93675E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619-31DC-4122-880C-F2D25189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004FC-FB9F-4FCE-9C2D-0D61420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D4AE-B983-4439-A24B-1C1E093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C137-91D2-412C-8AB2-40C4865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233EF-5D26-44A3-9772-8DD4F37B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8D-554A-4DE1-AF28-C0408E7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A4C2A-C4FA-4533-81DE-BD1EBA18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B294-11D1-47E6-9AA5-768C36E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95750-9CDD-41BE-837B-4930C0A5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E96B-7EB9-47DE-84B0-61B7A4CB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AF0F-3958-4757-9DB8-8595D65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70843-E0F7-4CC9-B7BE-9FE682B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3B8B-F33A-4948-A18D-CDCFB41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D070-7BAB-4AEE-8DD6-DAA6987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C3F4-504E-41F8-9270-D36D1CC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9511F-90D0-4929-9D9C-F01B0B49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4548-2F57-4F82-84A0-109C306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3D46-BAFF-4A97-BD86-F461196E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5F09-7819-45F5-8A3D-86B32D6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DE63C-7E73-49E4-971E-A62B50F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F051-7ABF-4A6E-8223-15BC5A4E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691F-D5BA-468F-AFCB-F0AB3C6E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48297-16F5-4D48-BA36-095DDFE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ACD8-AD84-4340-95EA-E59864F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0F841-325E-47DF-BAB4-8A027E33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805CD-80B9-41AE-833E-4D648045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C5F04-7899-405B-87DD-15A9B2CC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CFC41-53D2-4160-B984-0AFAFAE3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DF4E9-3146-4460-95F6-17A97DFE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A7E7-64DC-4487-8A94-D445294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6C817-6AE4-43A2-A394-72E610AF6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82307-E652-4E47-BDA2-380E8A25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640DD-F049-4AFA-8543-ECA5AEC2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215BA-299F-4C37-A2E3-01A00AB0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F2C3-07C3-40D7-8A33-FA6E1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2F68A-84CA-4856-86FB-E238796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1C2E7-F344-478D-84CA-6042C2A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44C0-4CEF-4505-9D67-D5C0A8E3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F43C0-A881-4AA1-8047-AFAEF2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E26D2-E6F1-45C2-B1B8-7C9100E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F64E5-3143-4753-926F-8AE7C0C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56824-D0F9-4AC9-9631-A55578D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C44F5-2D49-4BE0-8D40-06FD6F71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AE88B-D27E-4BFE-92C2-AC7E33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48AE-4EDC-4801-B593-2FDF1A1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BB1F6-FA09-49D3-B143-6662D35A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74551-0991-4DC9-BEA8-908E855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74657-55AC-42C8-9BD1-BBFB252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3577C-5318-474D-9A06-6D34769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14F0C-3912-45F3-8FCB-7734D6F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217B7-3027-4790-83E2-D83E01C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4A8B4-CCCF-4CFF-8F30-003A6269F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C9F7A-E7E3-4C51-BCB4-7480A4E6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40E6-3112-4E6B-B2DD-1809E5C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E02BA-527A-4611-85B3-B2516D8F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EFA1D-11DB-4507-8041-72C3DA9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5B804-4E52-4B64-A67C-B4167A3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C2622-9FA4-4DBD-A98E-E6183904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D832C-6316-49D0-9E01-9794B920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532D7-9E10-4802-B36A-E54FB2A4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6B6C-8E18-4808-B105-352CE62A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DE6283-E172-4026-B5E0-B095F4C1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950"/>
            <a:ext cx="12192000" cy="19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11335-00FE-4F5C-80CD-0391C640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12192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3CDD5A-55A0-45CA-B4B9-B276F4B7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24" y="0"/>
            <a:ext cx="531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D8ECF-F834-49A1-85B8-FD41E702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2090550"/>
            <a:ext cx="960254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68864E-507D-4680-A726-D8D372CE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388"/>
            <a:ext cx="12192000" cy="53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4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B13BA3-DBFA-4665-B760-48BF5CCB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84"/>
            <a:ext cx="12192000" cy="62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E609B4-01BF-4AC5-BA0B-C31603D5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978"/>
            <a:ext cx="12192000" cy="35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67E2D8-D0AA-450C-BB74-881B11B4E73B}"/>
              </a:ext>
            </a:extLst>
          </p:cNvPr>
          <p:cNvGrpSpPr/>
          <p:nvPr/>
        </p:nvGrpSpPr>
        <p:grpSpPr>
          <a:xfrm>
            <a:off x="1364541" y="320104"/>
            <a:ext cx="9462918" cy="6217791"/>
            <a:chOff x="1128375" y="587101"/>
            <a:chExt cx="8602653" cy="565253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D51BE6-E096-4530-8911-FD20F8CB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375" y="590646"/>
              <a:ext cx="4311882" cy="194659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600C6A-A3FE-4E48-9C14-AE249046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661" y="587101"/>
              <a:ext cx="3013367" cy="194659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FB6D5A-F50C-4CA7-92B1-B11761FF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983" y="3055685"/>
              <a:ext cx="8598045" cy="3183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34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99E4C84E5C4D31B728?original">
            <a:extLst>
              <a:ext uri="{FF2B5EF4-FFF2-40B4-BE49-F238E27FC236}">
                <a16:creationId xmlns:a16="http://schemas.microsoft.com/office/drawing/2014/main" id="{0DA32EC1-177B-4142-952D-9845A49E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762125"/>
            <a:ext cx="8867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11</cp:revision>
  <cp:lastPrinted>2021-12-09T06:32:48Z</cp:lastPrinted>
  <dcterms:created xsi:type="dcterms:W3CDTF">2021-12-07T02:30:36Z</dcterms:created>
  <dcterms:modified xsi:type="dcterms:W3CDTF">2021-12-09T07:09:27Z</dcterms:modified>
</cp:coreProperties>
</file>