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E9EBF-F074-42E9-96FF-E168F56CE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909190-C8CA-48C2-AAD2-EC93675EA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92619-31DC-4122-880C-F2D25189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004FC-FB9F-4FCE-9C2D-0D614209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8D4AE-B983-4439-A24B-1C1E0930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8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DC137-91D2-412C-8AB2-40C4865A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F233EF-5D26-44A3-9772-8DD4F37B5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BB38D-554A-4DE1-AF28-C0408E7C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A4C2A-C4FA-4533-81DE-BD1EBA18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B294-11D1-47E6-9AA5-768C36E5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8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95750-9CDD-41BE-837B-4930C0A54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BE96B-7EB9-47DE-84B0-61B7A4CBA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0AF0F-3958-4757-9DB8-8595D654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70843-E0F7-4CC9-B7BE-9FE682B1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83B8B-F33A-4948-A18D-CDCFB41D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7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DD070-7BAB-4AEE-8DD6-DAA69874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FC3F4-504E-41F8-9270-D36D1CCE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9511F-90D0-4929-9D9C-F01B0B49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A4548-2F57-4F82-84A0-109C3061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B3D46-BAFF-4A97-BD86-F461196E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0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95F09-7819-45F5-8A3D-86B32D6C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DE63C-7E73-49E4-971E-A62B50F4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6F051-7ABF-4A6E-8223-15BC5A4E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3691F-D5BA-468F-AFCB-F0AB3C6E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48297-16F5-4D48-BA36-095DDFE8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1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FACD8-AD84-4340-95EA-E59864F8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0F841-325E-47DF-BAB4-8A027E33A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805CD-80B9-41AE-833E-4D6480451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C5F04-7899-405B-87DD-15A9B2CC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CFC41-53D2-4160-B984-0AFAFAE3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DF4E9-3146-4460-95F6-17A97DFE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6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FA7E7-64DC-4487-8A94-D4452947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6C817-6AE4-43A2-A394-72E610AF6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F82307-E652-4E47-BDA2-380E8A25E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A640DD-F049-4AFA-8543-ECA5AEC2B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D215BA-299F-4C37-A2E3-01A00AB0D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34F2C3-07C3-40D7-8A33-FA6E1439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D2F68A-84CA-4856-86FB-E238796A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11C2E7-F344-478D-84CA-6042C2AD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7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144C0-4CEF-4505-9D67-D5C0A8E3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9F43C0-A881-4AA1-8047-AFAEF27E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8E26D2-E6F1-45C2-B1B8-7C9100EE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0F64E5-3143-4753-926F-8AE7C0C2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7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156824-D0F9-4AC9-9631-A55578D4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5C44F5-2D49-4BE0-8D40-06FD6F71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AE88B-D27E-4BFE-92C2-AC7E33D9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99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48AE-4EDC-4801-B593-2FDF1A1B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BB1F6-FA09-49D3-B143-6662D35AC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74551-0991-4DC9-BEA8-908E85596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74657-55AC-42C8-9BD1-BBFB2527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43577C-5318-474D-9A06-6D347694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14F0C-3912-45F3-8FCB-7734D6F5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4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217B7-3027-4790-83E2-D83E01C9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B4A8B4-CCCF-4CFF-8F30-003A6269F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8C9F7A-E7E3-4C51-BCB4-7480A4E69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540E6-3112-4E6B-B2DD-1809E5CD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E02BA-527A-4611-85B3-B2516D8F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6EFA1D-11DB-4507-8041-72C3DA94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3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85B804-4E52-4B64-A67C-B4167A39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3C2622-9FA4-4DBD-A98E-E61839044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D832C-6316-49D0-9E01-9794B920D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4080E-F9D3-4093-8B02-7220CB35089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532D7-9E10-4802-B36A-E54FB2A4A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96B6C-8E18-4808-B105-352CE62A9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F685-6301-4EE0-BD6E-8A31169F0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7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DE6283-E172-4026-B5E0-B095F4C11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2950"/>
            <a:ext cx="12192000" cy="19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C65501-C89B-4015-87B0-1D75087E1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1295102"/>
            <a:ext cx="10831437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9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160A3F-E746-46C5-BA9F-60370180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1995287"/>
            <a:ext cx="5515745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2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8FFA2A-EE6A-4DDD-92D2-8529C7C0A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2142945"/>
            <a:ext cx="9669224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D11335-00FE-4F5C-80CD-0391C6400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3339"/>
            <a:ext cx="12192000" cy="197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2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3CDD5A-55A0-45CA-B4B9-B276F4B7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24" y="0"/>
            <a:ext cx="5316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6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7D8ECF-F834-49A1-85B8-FD41E702C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30" y="2090550"/>
            <a:ext cx="9602540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2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68864E-507D-4680-A726-D8D372CED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2388"/>
            <a:ext cx="12192000" cy="539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4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B13BA3-DBFA-4665-B760-48BF5CCB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684"/>
            <a:ext cx="12192000" cy="623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9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E609B4-01BF-4AC5-BA0B-C31603D51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978"/>
            <a:ext cx="12192000" cy="35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6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67E2D8-D0AA-450C-BB74-881B11B4E73B}"/>
              </a:ext>
            </a:extLst>
          </p:cNvPr>
          <p:cNvGrpSpPr/>
          <p:nvPr/>
        </p:nvGrpSpPr>
        <p:grpSpPr>
          <a:xfrm>
            <a:off x="1364541" y="320104"/>
            <a:ext cx="9462918" cy="6217791"/>
            <a:chOff x="1128375" y="587101"/>
            <a:chExt cx="8602653" cy="565253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8D51BE6-E096-4530-8911-FD20F8CB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8375" y="590646"/>
              <a:ext cx="4311882" cy="1946592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7600C6A-A3FE-4E48-9C14-AE2490466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7661" y="587101"/>
              <a:ext cx="3013367" cy="194659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FFB6D5A-F50C-4CA7-92B1-B11761FF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2983" y="3055685"/>
              <a:ext cx="8598045" cy="31839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34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1.daumcdn.net/cfile/tistory/99E4C84E5C4D31B728?original">
            <a:extLst>
              <a:ext uri="{FF2B5EF4-FFF2-40B4-BE49-F238E27FC236}">
                <a16:creationId xmlns:a16="http://schemas.microsoft.com/office/drawing/2014/main" id="{0DA32EC1-177B-4142-952D-9845A49E6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1762125"/>
            <a:ext cx="88677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0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Minwoo</dc:creator>
  <cp:lastModifiedBy>Minwoo</cp:lastModifiedBy>
  <cp:revision>13</cp:revision>
  <cp:lastPrinted>2021-12-09T10:37:45Z</cp:lastPrinted>
  <dcterms:created xsi:type="dcterms:W3CDTF">2021-12-07T02:30:36Z</dcterms:created>
  <dcterms:modified xsi:type="dcterms:W3CDTF">2021-12-09T11:00:51Z</dcterms:modified>
</cp:coreProperties>
</file>