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" y="2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23F8C-34C9-48C6-990A-8F91EF2CE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41C7E5-3801-4ABD-B683-C617B7F67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8865E-3FAE-4433-ACCD-C17399C8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E109-F64E-4C71-A996-E2F9C22F58A2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522A4-327A-4295-A1C9-F18DF446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6C932-D19A-41D4-9486-3944A31F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2DA7-B170-44F6-8D9D-8BC5C5B49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3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54FED-721C-49C2-BACC-2751C7A2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FD6BD3-213E-41DB-BEF1-6CB295095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9E481-B17E-41D1-89A3-DD651845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E109-F64E-4C71-A996-E2F9C22F58A2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0D942-D91C-4C33-94E7-37528550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41CD8-34AA-4058-B4CF-61FCD25F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2DA7-B170-44F6-8D9D-8BC5C5B49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191C09-7490-4F44-B915-220BB228D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3D1E6E-85EA-4314-A094-CC9F419A7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ADAEA-7246-4A19-9AA4-A59484D0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E109-F64E-4C71-A996-E2F9C22F58A2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EF639-A3B4-435B-95CE-AF330F0E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81A36-D7F8-4710-A756-B6CFC461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2DA7-B170-44F6-8D9D-8BC5C5B49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5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55653-6A91-47FC-AAD9-5366F7C9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82E82-2B4F-406A-93B0-25859264F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4304B-14D7-4BC0-8F9C-3D616A3F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E109-F64E-4C71-A996-E2F9C22F58A2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54198-C3B8-4A6B-B395-2FC6D07D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7707D-94E0-4555-A72F-6EF68215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2DA7-B170-44F6-8D9D-8BC5C5B49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38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79FC6-A0AE-4F09-9C26-6AFCA274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9BD6C-3633-4801-B109-740A25B9C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8B776-4C02-4A12-ACB7-2C18752F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E109-F64E-4C71-A996-E2F9C22F58A2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D1F24-38A0-4871-B487-5564C11A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E8558-AAED-4502-9656-06898868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2DA7-B170-44F6-8D9D-8BC5C5B49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5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E9CB5-62C2-4A47-9A78-38EEDAE1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23D68-98D1-419C-ACD3-E481FD72D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55A638-1C9B-4F92-AD78-1D75D5D8C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0FA136-1536-4FF7-9C00-9E6A3467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E109-F64E-4C71-A996-E2F9C22F58A2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BFFEA4-2B3A-4A3C-87EE-A0BF4A50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7AAC4-222A-4E89-83A2-A4AAC482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2DA7-B170-44F6-8D9D-8BC5C5B49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96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4D73E-D3F4-4A37-99E3-518AA9D5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F89E1-CD98-43CA-877D-FB5084D53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1026B8-B0CB-4005-B046-DB7CF930F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8124F-586C-498D-BFA5-BFEC940FA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564035-5B9C-436F-A0A6-8EE40923D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0C08C8-BE78-4FE1-8CCC-907BD682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E109-F64E-4C71-A996-E2F9C22F58A2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59697D-556C-4459-8615-69F880F7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F64D6F-6825-4763-A8B0-F366053C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2DA7-B170-44F6-8D9D-8BC5C5B49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3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5F22C-5FB1-4349-AE1D-54D6C387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C716C1-BA4B-419D-B1E8-E7F5D7A6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E109-F64E-4C71-A996-E2F9C22F58A2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F04E35-212E-4FF1-8D09-A0962896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043E1F-62F5-4873-A7F8-5E8FBA29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2DA7-B170-44F6-8D9D-8BC5C5B49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9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3DBE2E-D71D-4060-9B70-4F246BEA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E109-F64E-4C71-A996-E2F9C22F58A2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4872D5-C104-44DB-A129-53C90D84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DA34E0-45D9-4299-A87E-95ACEF77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2DA7-B170-44F6-8D9D-8BC5C5B49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0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3CAFB-493E-4D1E-BAFE-A30B63A2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DFB0B-AA97-4EDF-874C-9CC174F04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2DB25-3242-4F72-A6D1-663888FF0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47CB60-3D84-4C8E-9177-921A137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E109-F64E-4C71-A996-E2F9C22F58A2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ACA59B-34AC-4A51-B761-875AFD68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9261ED-2C4E-4642-A1B7-48CF64B2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2DA7-B170-44F6-8D9D-8BC5C5B49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14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EE922-5CD9-4C77-8C7F-D668E3C7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163B24-01A0-4347-B84D-6F1939FAA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CDCF20-3526-47A2-B2ED-40C269DFC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BF1B77-2A8B-4EC2-BA39-09615EC9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E109-F64E-4C71-A996-E2F9C22F58A2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55EDF9-459D-4778-9F7F-8A4ADCE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C9D48C-288A-43FB-97B7-5DD72B75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2DA7-B170-44F6-8D9D-8BC5C5B49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3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BA0C24-3B2E-444C-B481-AAA22FC2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D14A9-D82E-4302-8737-0DDAB17A9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D5F51-30FB-4262-AA78-A3BF4E2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1E109-F64E-4C71-A996-E2F9C22F58A2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F0BA4-851C-485B-8995-1853B4674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A2517-CC7E-4924-AAB9-3F84D930D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B2DA7-B170-44F6-8D9D-8BC5C5B49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27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1902FEF-1D4D-4498-8F5A-EF4CF8D9D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3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E8280EC-317B-4659-806B-8F49AA95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5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Minwoo</dc:creator>
  <cp:lastModifiedBy>Minwoo</cp:lastModifiedBy>
  <cp:revision>3</cp:revision>
  <cp:lastPrinted>2022-09-21T06:18:48Z</cp:lastPrinted>
  <dcterms:created xsi:type="dcterms:W3CDTF">2022-09-21T04:11:54Z</dcterms:created>
  <dcterms:modified xsi:type="dcterms:W3CDTF">2022-09-21T08:55:04Z</dcterms:modified>
</cp:coreProperties>
</file>