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E9EBF-F074-42E9-96FF-E168F56CE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909190-C8CA-48C2-AAD2-EC93675EA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92619-31DC-4122-880C-F2D25189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004FC-FB9F-4FCE-9C2D-0D614209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8D4AE-B983-4439-A24B-1C1E0930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8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DC137-91D2-412C-8AB2-40C4865A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F233EF-5D26-44A3-9772-8DD4F37B5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BB38D-554A-4DE1-AF28-C0408E7C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A4C2A-C4FA-4533-81DE-BD1EBA18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B294-11D1-47E6-9AA5-768C36E5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8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95750-9CDD-41BE-837B-4930C0A54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BE96B-7EB9-47DE-84B0-61B7A4CBA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0AF0F-3958-4757-9DB8-8595D654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70843-E0F7-4CC9-B7BE-9FE682B1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83B8B-F33A-4948-A18D-CDCFB41D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7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DD070-7BAB-4AEE-8DD6-DAA69874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FC3F4-504E-41F8-9270-D36D1CCE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9511F-90D0-4929-9D9C-F01B0B49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A4548-2F57-4F82-84A0-109C3061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B3D46-BAFF-4A97-BD86-F461196E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0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95F09-7819-45F5-8A3D-86B32D6C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DE63C-7E73-49E4-971E-A62B50F4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6F051-7ABF-4A6E-8223-15BC5A4E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3691F-D5BA-468F-AFCB-F0AB3C6E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48297-16F5-4D48-BA36-095DDFE8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1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FACD8-AD84-4340-95EA-E59864F8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0F841-325E-47DF-BAB4-8A027E33A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805CD-80B9-41AE-833E-4D6480451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C5F04-7899-405B-87DD-15A9B2CC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CFC41-53D2-4160-B984-0AFAFAE3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DF4E9-3146-4460-95F6-17A97DFE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6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FA7E7-64DC-4487-8A94-D4452947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6C817-6AE4-43A2-A394-72E610AF6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F82307-E652-4E47-BDA2-380E8A25E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A640DD-F049-4AFA-8543-ECA5AEC2B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D215BA-299F-4C37-A2E3-01A00AB0D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34F2C3-07C3-40D7-8A33-FA6E1439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D2F68A-84CA-4856-86FB-E238796A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11C2E7-F344-478D-84CA-6042C2AD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7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144C0-4CEF-4505-9D67-D5C0A8E3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9F43C0-A881-4AA1-8047-AFAEF27E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8E26D2-E6F1-45C2-B1B8-7C9100EE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0F64E5-3143-4753-926F-8AE7C0C2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7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156824-D0F9-4AC9-9631-A55578D4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5C44F5-2D49-4BE0-8D40-06FD6F71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AE88B-D27E-4BFE-92C2-AC7E33D9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99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48AE-4EDC-4801-B593-2FDF1A1B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BB1F6-FA09-49D3-B143-6662D35AC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74551-0991-4DC9-BEA8-908E85596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74657-55AC-42C8-9BD1-BBFB2527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43577C-5318-474D-9A06-6D347694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14F0C-3912-45F3-8FCB-7734D6F5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4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217B7-3027-4790-83E2-D83E01C9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B4A8B4-CCCF-4CFF-8F30-003A6269F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8C9F7A-E7E3-4C51-BCB4-7480A4E69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540E6-3112-4E6B-B2DD-1809E5CD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E02BA-527A-4611-85B3-B2516D8F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6EFA1D-11DB-4507-8041-72C3DA94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3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85B804-4E52-4B64-A67C-B4167A39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3C2622-9FA4-4DBD-A98E-E61839044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D832C-6316-49D0-9E01-9794B920D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4080E-F9D3-4093-8B02-7220CB35089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532D7-9E10-4802-B36A-E54FB2A4A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96B6C-8E18-4808-B105-352CE62A9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7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vlpt.us/post-images/dscwinterstudy/bb9c3a30-4192-11ea-82e0-f10b8886fb3a/%EC%86%90%EA%B8%80%EC%94%A8%EC%8B%AC%EC%B8%B5CNN.png">
            <a:extLst>
              <a:ext uri="{FF2B5EF4-FFF2-40B4-BE49-F238E27FC236}">
                <a16:creationId xmlns:a16="http://schemas.microsoft.com/office/drawing/2014/main" id="{D7501496-B346-45D0-88F3-9011785AA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52663"/>
            <a:ext cx="44196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02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media.vlpt.us/post-images/dscwinterstudy/fb4e1da0-4193-11ea-9037-c1df5ac05aa2/ResNet.png">
            <a:extLst>
              <a:ext uri="{FF2B5EF4-FFF2-40B4-BE49-F238E27FC236}">
                <a16:creationId xmlns:a16="http://schemas.microsoft.com/office/drawing/2014/main" id="{0A6648F2-A1C4-498D-9B84-84B4AAA7F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2347913"/>
            <a:ext cx="37814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24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media.vlpt.us/post-images/dscwinterstudy/0b0c6b70-4194-11ea-9037-c1df5ac05aa2/rcnn.png">
            <a:extLst>
              <a:ext uri="{FF2B5EF4-FFF2-40B4-BE49-F238E27FC236}">
                <a16:creationId xmlns:a16="http://schemas.microsoft.com/office/drawing/2014/main" id="{38B8E613-5A82-4CEA-ABED-232488A53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752725"/>
            <a:ext cx="49625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45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media.vlpt.us/post-images/dscwinterstudy/1c242ec0-4194-11ea-9037-c1df5ac05aa2/%EB%B6%84%ED%95%A0.png">
            <a:extLst>
              <a:ext uri="{FF2B5EF4-FFF2-40B4-BE49-F238E27FC236}">
                <a16:creationId xmlns:a16="http://schemas.microsoft.com/office/drawing/2014/main" id="{E4496E99-ACF3-4A1E-9054-56EFDD8CB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2586038"/>
            <a:ext cx="43719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38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media.vlpt.us/post-images/dscwinterstudy/4082f170-4194-11ea-82e0-f10b8886fb3a/fcn.png">
            <a:extLst>
              <a:ext uri="{FF2B5EF4-FFF2-40B4-BE49-F238E27FC236}">
                <a16:creationId xmlns:a16="http://schemas.microsoft.com/office/drawing/2014/main" id="{CFDC4B5F-EDF8-46FF-A7BC-58D922D01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2362200"/>
            <a:ext cx="400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229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media.vlpt.us/post-images/dscwinterstudy/4ad43d50-4194-11ea-bf7e-239e36e1bc11/%ED%99%94%ED%92%8D.png">
            <a:extLst>
              <a:ext uri="{FF2B5EF4-FFF2-40B4-BE49-F238E27FC236}">
                <a16:creationId xmlns:a16="http://schemas.microsoft.com/office/drawing/2014/main" id="{BD03FE43-8B18-49F1-9CD0-8E735A166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1662113"/>
            <a:ext cx="43053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497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media.vlpt.us/post-images/dscwinterstudy/69a41e30-4194-11ea-82e0-f10b8886fb3a/%EC%A3%BC%EB%B3%80%EC%9D%B8%EC%8B%9D.png">
            <a:extLst>
              <a:ext uri="{FF2B5EF4-FFF2-40B4-BE49-F238E27FC236}">
                <a16:creationId xmlns:a16="http://schemas.microsoft.com/office/drawing/2014/main" id="{F17069BC-E972-49BF-8E97-65014F1F8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2347913"/>
            <a:ext cx="44386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19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media.vlpt.us/post-images/dscwinterstudy/7d3015d0-4194-11ea-bf7e-239e36e1bc11/%EA%B0%95%ED%99%94%ED%95%99%EC%8A%B5%EA%B8%B0%EB%B3%B8%ED%8B%80.png">
            <a:extLst>
              <a:ext uri="{FF2B5EF4-FFF2-40B4-BE49-F238E27FC236}">
                <a16:creationId xmlns:a16="http://schemas.microsoft.com/office/drawing/2014/main" id="{982CFCFF-512E-4701-8C7C-660A25DD6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2362200"/>
            <a:ext cx="24003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79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blog.kakaocdn.net/dn/bJWOnH/btqQlJhsHzX/10loODRVVtwWqTJeKTWWE0/img.png">
            <a:extLst>
              <a:ext uri="{FF2B5EF4-FFF2-40B4-BE49-F238E27FC236}">
                <a16:creationId xmlns:a16="http://schemas.microsoft.com/office/drawing/2014/main" id="{AD169420-8C79-4AE3-9706-AC6A85CF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747838"/>
            <a:ext cx="42862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51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blog.kakaocdn.net/dn/dMJxbM/btqQjnMtZpT/Kq9WCoCZIOhprfKXG6mOwk/img.png">
            <a:extLst>
              <a:ext uri="{FF2B5EF4-FFF2-40B4-BE49-F238E27FC236}">
                <a16:creationId xmlns:a16="http://schemas.microsoft.com/office/drawing/2014/main" id="{AECBB6F2-A7D8-4E00-8208-1A8AA8AD1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0"/>
            <a:ext cx="8928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00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blog.kakaocdn.net/dn/EnqlZ/btqQn0weF3r/MT40CNAHqtUzsHUxCrWUfk/img.png">
            <a:extLst>
              <a:ext uri="{FF2B5EF4-FFF2-40B4-BE49-F238E27FC236}">
                <a16:creationId xmlns:a16="http://schemas.microsoft.com/office/drawing/2014/main" id="{051E9CFB-8EAE-4C38-B7DB-716EAFE26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3" y="2533650"/>
            <a:ext cx="52482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22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blog.kakaocdn.net/dn/bltgpZ/btqQn0iJZDJ/TRzs6Wpf5a8OlKmQ5uHSh1/img.png">
            <a:extLst>
              <a:ext uri="{FF2B5EF4-FFF2-40B4-BE49-F238E27FC236}">
                <a16:creationId xmlns:a16="http://schemas.microsoft.com/office/drawing/2014/main" id="{B4B56EB8-5DEF-439B-AF14-FC471E4CA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1914525"/>
            <a:ext cx="62198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69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blog.kakaocdn.net/dn/IhzNI/btqQjnTmhwk/IAT0yfakvZIXyvZtHkwBVk/img.png">
            <a:extLst>
              <a:ext uri="{FF2B5EF4-FFF2-40B4-BE49-F238E27FC236}">
                <a16:creationId xmlns:a16="http://schemas.microsoft.com/office/drawing/2014/main" id="{327BA0E9-98D9-4273-8D2E-ADFC71A26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2462213"/>
            <a:ext cx="63817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1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media.vlpt.us/post-images/dscwinterstudy/ea967bb0-4193-11ea-82e0-f10b8886fb3a/VGG.png">
            <a:extLst>
              <a:ext uri="{FF2B5EF4-FFF2-40B4-BE49-F238E27FC236}">
                <a16:creationId xmlns:a16="http://schemas.microsoft.com/office/drawing/2014/main" id="{0494C7EF-FD9E-4D84-A58B-22CB8F8CA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447925"/>
            <a:ext cx="42767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74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GoogLeNet">
            <a:extLst>
              <a:ext uri="{FF2B5EF4-FFF2-40B4-BE49-F238E27FC236}">
                <a16:creationId xmlns:a16="http://schemas.microsoft.com/office/drawing/2014/main" id="{09E91BAB-7E07-418E-847F-DEFFD8837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67000"/>
            <a:ext cx="6858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7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media.vlpt.us/post-images/dscwinterstudy/8556b550-419b-11ea-a3b8-fd5b14e3378a/%EA%B5%AC%EA%B8%80%EB%84%B7%EC%9D%B8%EC%85%89%EC%85%98.png">
            <a:extLst>
              <a:ext uri="{FF2B5EF4-FFF2-40B4-BE49-F238E27FC236}">
                <a16:creationId xmlns:a16="http://schemas.microsoft.com/office/drawing/2014/main" id="{8E2DC0B0-A655-490E-86C0-184EE3EA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2486025"/>
            <a:ext cx="4543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91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7022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Minwoo</dc:creator>
  <cp:lastModifiedBy>Minwoo</cp:lastModifiedBy>
  <cp:revision>30</cp:revision>
  <cp:lastPrinted>2021-12-22T02:07:11Z</cp:lastPrinted>
  <dcterms:created xsi:type="dcterms:W3CDTF">2021-12-07T02:30:36Z</dcterms:created>
  <dcterms:modified xsi:type="dcterms:W3CDTF">2021-12-23T00:04:14Z</dcterms:modified>
</cp:coreProperties>
</file>