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4"/>
  </p:notesMasterIdLst>
  <p:sldIdLst>
    <p:sldId id="334" r:id="rId2"/>
    <p:sldId id="3066" r:id="rId3"/>
    <p:sldId id="256" r:id="rId4"/>
    <p:sldId id="3067" r:id="rId5"/>
    <p:sldId id="257" r:id="rId6"/>
    <p:sldId id="3061" r:id="rId7"/>
    <p:sldId id="3068" r:id="rId8"/>
    <p:sldId id="3059" r:id="rId9"/>
    <p:sldId id="3032" r:id="rId10"/>
    <p:sldId id="3054" r:id="rId11"/>
    <p:sldId id="3070" r:id="rId12"/>
    <p:sldId id="30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eena Ali" initials="SA" lastIdx="1" clrIdx="0">
    <p:extLst>
      <p:ext uri="{19B8F6BF-5375-455C-9EA6-DF929625EA0E}">
        <p15:presenceInfo xmlns:p15="http://schemas.microsoft.com/office/powerpoint/2012/main" userId="S::sakeena.ali@nationwide.co.uk::652063ca-5cac-4d53-9f05-ea13941261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6"/>
    <p:restoredTop sz="94702"/>
  </p:normalViewPr>
  <p:slideViewPr>
    <p:cSldViewPr snapToGrid="0" snapToObjects="1">
      <p:cViewPr varScale="1">
        <p:scale>
          <a:sx n="113" d="100"/>
          <a:sy n="113"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4A0CB-032B-4015-8941-19623131D506}" type="doc">
      <dgm:prSet loTypeId="urn:microsoft.com/office/officeart/2005/8/layout/lProcess2" loCatId="relationship" qsTypeId="urn:microsoft.com/office/officeart/2005/8/quickstyle/3d2" qsCatId="3D" csTypeId="urn:microsoft.com/office/officeart/2005/8/colors/accent1_2" csCatId="accent1" phldr="1"/>
      <dgm:spPr/>
      <dgm:t>
        <a:bodyPr/>
        <a:lstStyle/>
        <a:p>
          <a:endParaRPr lang="en-GB"/>
        </a:p>
      </dgm:t>
    </dgm:pt>
    <dgm:pt modelId="{1A027D24-1BB0-46FB-B337-2E24F690AAB2}">
      <dgm:prSet phldrT="[Text]" custT="1"/>
      <dgm:spPr>
        <a:solidFill>
          <a:schemeClr val="tx1">
            <a:lumMod val="75000"/>
          </a:schemeClr>
        </a:solidFill>
      </dgm:spPr>
      <dgm:t>
        <a:bodyPr/>
        <a:lstStyle/>
        <a:p>
          <a:r>
            <a:rPr lang="en-GB" sz="3200">
              <a:solidFill>
                <a:schemeClr val="bg1"/>
              </a:solidFill>
              <a:latin typeface="Modern Love Caps" panose="04070805081001020A01" pitchFamily="82" charset="0"/>
            </a:rPr>
            <a:t>IT-Amigo’s Concept</a:t>
          </a:r>
        </a:p>
      </dgm:t>
    </dgm:pt>
    <dgm:pt modelId="{2BAE3CE6-D58A-4620-A8E0-D96B45B3B0AE}" type="parTrans" cxnId="{B7D9596A-7D7D-444E-8EC6-2AD2171663B6}">
      <dgm:prSet/>
      <dgm:spPr/>
      <dgm:t>
        <a:bodyPr/>
        <a:lstStyle/>
        <a:p>
          <a:endParaRPr lang="en-GB" sz="1800">
            <a:latin typeface="NBS Light" panose="020B0303030303020204" pitchFamily="34" charset="0"/>
          </a:endParaRPr>
        </a:p>
      </dgm:t>
    </dgm:pt>
    <dgm:pt modelId="{43CF131D-4045-48C8-8661-C201AA9FDDB0}" type="sibTrans" cxnId="{B7D9596A-7D7D-444E-8EC6-2AD2171663B6}">
      <dgm:prSet/>
      <dgm:spPr/>
      <dgm:t>
        <a:bodyPr/>
        <a:lstStyle/>
        <a:p>
          <a:endParaRPr lang="en-GB" sz="1800">
            <a:latin typeface="NBS Light" panose="020B0303030303020204" pitchFamily="34" charset="0"/>
          </a:endParaRPr>
        </a:p>
      </dgm:t>
    </dgm:pt>
    <dgm:pt modelId="{C043B975-E435-4215-A87E-8E2DD5344F18}">
      <dgm:prSet phldrT="[Text]" custT="1"/>
      <dgm:spPr>
        <a:gradFill rotWithShape="0">
          <a:gsLst>
            <a:gs pos="0">
              <a:schemeClr val="accent5"/>
            </a:gs>
            <a:gs pos="100000">
              <a:schemeClr val="accent5">
                <a:lumMod val="75000"/>
              </a:schemeClr>
            </a:gs>
          </a:gsLst>
        </a:gradFill>
        <a:scene3d>
          <a:camera prst="orthographicFront"/>
          <a:lightRig rig="threePt" dir="t">
            <a:rot lat="0" lon="0" rev="7500000"/>
          </a:lightRig>
        </a:scene3d>
        <a:sp3d prstMaterial="plastic"/>
      </dgm:spPr>
      <dgm:t>
        <a:bodyPr/>
        <a:lstStyle/>
        <a:p>
          <a:r>
            <a:rPr lang="en-GB" sz="1400" b="0" i="0">
              <a:latin typeface="NBS Light" panose="020B0303030303020204" pitchFamily="34" charset="0"/>
            </a:rPr>
            <a:t>User is a tech learner reaching out for solutions to a problem</a:t>
          </a:r>
          <a:endParaRPr lang="en-GB" sz="1400">
            <a:latin typeface="NBS Light" panose="020B0303030303020204" pitchFamily="34" charset="0"/>
          </a:endParaRPr>
        </a:p>
      </dgm:t>
    </dgm:pt>
    <dgm:pt modelId="{0482F061-57C2-420A-A385-5FA2043113F8}" type="parTrans" cxnId="{1DF2D341-853C-4F1C-8E54-9C8A60F7AC15}">
      <dgm:prSet/>
      <dgm:spPr/>
      <dgm:t>
        <a:bodyPr/>
        <a:lstStyle/>
        <a:p>
          <a:endParaRPr lang="en-GB" sz="1800">
            <a:latin typeface="NBS Light" panose="020B0303030303020204" pitchFamily="34" charset="0"/>
          </a:endParaRPr>
        </a:p>
      </dgm:t>
    </dgm:pt>
    <dgm:pt modelId="{81BAD4E2-5C36-4F9A-AAE5-1D0BC72AAB8F}" type="sibTrans" cxnId="{1DF2D341-853C-4F1C-8E54-9C8A60F7AC15}">
      <dgm:prSet/>
      <dgm:spPr/>
      <dgm:t>
        <a:bodyPr/>
        <a:lstStyle/>
        <a:p>
          <a:endParaRPr lang="en-GB" sz="1800">
            <a:latin typeface="NBS Light" panose="020B0303030303020204" pitchFamily="34" charset="0"/>
          </a:endParaRPr>
        </a:p>
      </dgm:t>
    </dgm:pt>
    <dgm:pt modelId="{90A1FD84-CAB4-4BEB-B417-B1CB30DDE96C}">
      <dgm:prSet phldrT="[Tex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Works on a ‘hivemind’ mentality utilising skills already within the business</a:t>
          </a:r>
        </a:p>
      </dgm:t>
    </dgm:pt>
    <dgm:pt modelId="{F0088ED8-5A93-4261-85E7-AFD6CBDB8291}" type="parTrans" cxnId="{6D110B3D-8E69-4E0C-BC97-0DBC94B52D5C}">
      <dgm:prSet/>
      <dgm:spPr/>
      <dgm:t>
        <a:bodyPr/>
        <a:lstStyle/>
        <a:p>
          <a:endParaRPr lang="en-GB" sz="1800">
            <a:latin typeface="NBS Light" panose="020B0303030303020204" pitchFamily="34" charset="0"/>
          </a:endParaRPr>
        </a:p>
      </dgm:t>
    </dgm:pt>
    <dgm:pt modelId="{B7730973-A4AB-488D-BCF8-EF89A4A30EF1}" type="sibTrans" cxnId="{6D110B3D-8E69-4E0C-BC97-0DBC94B52D5C}">
      <dgm:prSet/>
      <dgm:spPr/>
      <dgm:t>
        <a:bodyPr/>
        <a:lstStyle/>
        <a:p>
          <a:endParaRPr lang="en-GB" sz="1800">
            <a:latin typeface="NBS Light" panose="020B0303030303020204" pitchFamily="34" charset="0"/>
          </a:endParaRPr>
        </a:p>
      </dgm:t>
    </dgm:pt>
    <dgm:pt modelId="{12EA6026-93E8-4653-BF60-AD71F1A5838D}">
      <dgm:prSet phldrT="[Tex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A cross between Facebook and Stack Overflow but for NBS only</a:t>
          </a:r>
        </a:p>
      </dgm:t>
    </dgm:pt>
    <dgm:pt modelId="{737BF771-DFDE-4065-827A-AB5A12D4855B}" type="parTrans" cxnId="{2A6DA6C0-D9EA-4813-B708-33F9BB18E602}">
      <dgm:prSet/>
      <dgm:spPr/>
      <dgm:t>
        <a:bodyPr/>
        <a:lstStyle/>
        <a:p>
          <a:endParaRPr lang="en-GB" sz="1800">
            <a:latin typeface="NBS Light" panose="020B0303030303020204" pitchFamily="34" charset="0"/>
          </a:endParaRPr>
        </a:p>
      </dgm:t>
    </dgm:pt>
    <dgm:pt modelId="{A2E77D96-C0AF-4748-9218-524322DF5BBA}" type="sibTrans" cxnId="{2A6DA6C0-D9EA-4813-B708-33F9BB18E602}">
      <dgm:prSet/>
      <dgm:spPr/>
      <dgm:t>
        <a:bodyPr/>
        <a:lstStyle/>
        <a:p>
          <a:endParaRPr lang="en-GB" sz="1800">
            <a:latin typeface="NBS Light" panose="020B0303030303020204" pitchFamily="34" charset="0"/>
          </a:endParaRPr>
        </a:p>
      </dgm:t>
    </dgm:pt>
    <dgm:pt modelId="{7FEEC68E-56EE-4BC0-BA8C-0CC1EB99E146}">
      <dgm:prSe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NBS employees can post tech problems and get technical solutions from within the business</a:t>
          </a:r>
        </a:p>
      </dgm:t>
    </dgm:pt>
    <dgm:pt modelId="{7E1AC0C1-4E4B-4171-8D12-9F11C698DB8D}" type="parTrans" cxnId="{C9053C0A-594A-4E8B-890C-14519FB8A4AC}">
      <dgm:prSet/>
      <dgm:spPr/>
      <dgm:t>
        <a:bodyPr/>
        <a:lstStyle/>
        <a:p>
          <a:endParaRPr lang="en-GB" sz="1800">
            <a:latin typeface="NBS Light" panose="020B0303030303020204" pitchFamily="34" charset="0"/>
          </a:endParaRPr>
        </a:p>
      </dgm:t>
    </dgm:pt>
    <dgm:pt modelId="{FEDE7979-1DF7-40DE-A2DA-175ABE9FCB0F}" type="sibTrans" cxnId="{C9053C0A-594A-4E8B-890C-14519FB8A4AC}">
      <dgm:prSet/>
      <dgm:spPr/>
      <dgm:t>
        <a:bodyPr/>
        <a:lstStyle/>
        <a:p>
          <a:endParaRPr lang="en-GB" sz="1800">
            <a:latin typeface="NBS Light" panose="020B0303030303020204" pitchFamily="34" charset="0"/>
          </a:endParaRPr>
        </a:p>
      </dgm:t>
    </dgm:pt>
    <dgm:pt modelId="{76B3FBFD-950D-4E31-9430-BB1C2FDCBE6D}">
      <dgm:prSet phldrT="[Tex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Designed to be a safe space, no judgement, no pressure</a:t>
          </a:r>
        </a:p>
      </dgm:t>
    </dgm:pt>
    <dgm:pt modelId="{706106D6-5B64-4A47-AFFD-CBB36CCB646A}" type="parTrans" cxnId="{66C90B17-98DB-47A0-A18B-863CAD0617E9}">
      <dgm:prSet/>
      <dgm:spPr/>
      <dgm:t>
        <a:bodyPr/>
        <a:lstStyle/>
        <a:p>
          <a:endParaRPr lang="en-GB" sz="1800">
            <a:latin typeface="NBS Light" panose="020B0303030303020204" pitchFamily="34" charset="0"/>
          </a:endParaRPr>
        </a:p>
      </dgm:t>
    </dgm:pt>
    <dgm:pt modelId="{ADB77BE9-D068-4538-B1FC-7F09BD1C7ABC}" type="sibTrans" cxnId="{66C90B17-98DB-47A0-A18B-863CAD0617E9}">
      <dgm:prSet/>
      <dgm:spPr/>
      <dgm:t>
        <a:bodyPr/>
        <a:lstStyle/>
        <a:p>
          <a:endParaRPr lang="en-GB" sz="1800">
            <a:latin typeface="NBS Light" panose="020B0303030303020204" pitchFamily="34" charset="0"/>
          </a:endParaRPr>
        </a:p>
      </dgm:t>
    </dgm:pt>
    <dgm:pt modelId="{19771230-C89A-4220-A65C-2370C096F7AD}">
      <dgm:prSet phldrT="[Tex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r>
            <a:rPr lang="en-GB" sz="1400" b="0" i="0" kern="1200">
              <a:solidFill>
                <a:srgbClr val="FFFFFF"/>
              </a:solidFill>
              <a:latin typeface="NBS Light" panose="020B0303030303020204" pitchFamily="34" charset="0"/>
              <a:ea typeface="+mn-ea"/>
              <a:cs typeface="+mn-cs"/>
            </a:rPr>
            <a:t>Collaborators</a:t>
          </a:r>
          <a:r>
            <a:rPr lang="en-GB" sz="1400" kern="1200">
              <a:latin typeface="NBS Light" panose="020B0303030303020204" pitchFamily="34" charset="0"/>
            </a:rPr>
            <a:t> will get rewarded for helping to solve a problem for a user</a:t>
          </a:r>
        </a:p>
      </dgm:t>
    </dgm:pt>
    <dgm:pt modelId="{EE000430-66A2-4BF7-99CE-0935D019F2E8}" type="parTrans" cxnId="{F9F540EF-609B-4961-B972-7AAA6FD5D6D4}">
      <dgm:prSet/>
      <dgm:spPr/>
      <dgm:t>
        <a:bodyPr/>
        <a:lstStyle/>
        <a:p>
          <a:endParaRPr lang="en-GB" sz="1800">
            <a:latin typeface="NBS Light" panose="020B0303030303020204" pitchFamily="34" charset="0"/>
          </a:endParaRPr>
        </a:p>
      </dgm:t>
    </dgm:pt>
    <dgm:pt modelId="{6C056A37-C45B-4F9A-843A-7EFEC3E77E24}" type="sibTrans" cxnId="{F9F540EF-609B-4961-B972-7AAA6FD5D6D4}">
      <dgm:prSet/>
      <dgm:spPr/>
      <dgm:t>
        <a:bodyPr/>
        <a:lstStyle/>
        <a:p>
          <a:endParaRPr lang="en-GB" sz="1800">
            <a:latin typeface="NBS Light" panose="020B0303030303020204" pitchFamily="34" charset="0"/>
          </a:endParaRPr>
        </a:p>
      </dgm:t>
    </dgm:pt>
    <dgm:pt modelId="{48525E4C-6C25-4557-812C-85DC347932ED}">
      <dgm:prSet phldrT="[Tex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App will be internal only and can make use of existing Azure Single Sign On</a:t>
          </a:r>
        </a:p>
      </dgm:t>
    </dgm:pt>
    <dgm:pt modelId="{CA85A0D8-5AE0-49E0-943C-906B279D5F15}" type="parTrans" cxnId="{7E623B05-B5AA-4EE9-94A5-21CAC5255344}">
      <dgm:prSet/>
      <dgm:spPr/>
      <dgm:t>
        <a:bodyPr/>
        <a:lstStyle/>
        <a:p>
          <a:endParaRPr lang="en-GB" sz="1800">
            <a:latin typeface="NBS Light" panose="020B0303030303020204" pitchFamily="34" charset="0"/>
          </a:endParaRPr>
        </a:p>
      </dgm:t>
    </dgm:pt>
    <dgm:pt modelId="{EB56FF56-7DFF-473D-8A7B-426626385416}" type="sibTrans" cxnId="{7E623B05-B5AA-4EE9-94A5-21CAC5255344}">
      <dgm:prSet/>
      <dgm:spPr/>
      <dgm:t>
        <a:bodyPr/>
        <a:lstStyle/>
        <a:p>
          <a:endParaRPr lang="en-GB" sz="1800">
            <a:latin typeface="NBS Light" panose="020B0303030303020204" pitchFamily="34" charset="0"/>
          </a:endParaRPr>
        </a:p>
      </dgm:t>
    </dgm:pt>
    <dgm:pt modelId="{1E7D6FFD-3335-451B-9C9C-13DAF5F794D9}">
      <dgm:prSet phldrT="[Text]" custT="1"/>
      <dgm:spPr>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Font typeface="Wingdings" pitchFamily="2" charset="2"/>
            <a:buNone/>
          </a:pPr>
          <a:r>
            <a:rPr lang="en-US" sz="1400" b="0" i="0" kern="1200">
              <a:solidFill>
                <a:srgbClr val="FFFFFF"/>
              </a:solidFill>
              <a:latin typeface="NBS Light" panose="020B0303030303020204" pitchFamily="34" charset="0"/>
              <a:ea typeface="+mn-ea"/>
              <a:cs typeface="+mn-cs"/>
            </a:rPr>
            <a:t>Post recent work, whether it be images or actual code like Github</a:t>
          </a:r>
          <a:endParaRPr lang="en-GB" sz="1400" b="0" i="0" kern="1200">
            <a:solidFill>
              <a:srgbClr val="FFFFFF"/>
            </a:solidFill>
            <a:latin typeface="NBS Light" panose="020B0303030303020204" pitchFamily="34" charset="0"/>
            <a:ea typeface="+mn-ea"/>
            <a:cs typeface="+mn-cs"/>
          </a:endParaRPr>
        </a:p>
      </dgm:t>
    </dgm:pt>
    <dgm:pt modelId="{D5F62E3B-8F23-46DF-BBDA-D57C9C3B9E78}" type="parTrans" cxnId="{4DE2F394-8C67-4A44-97DB-29D372A51D11}">
      <dgm:prSet/>
      <dgm:spPr/>
      <dgm:t>
        <a:bodyPr/>
        <a:lstStyle/>
        <a:p>
          <a:endParaRPr lang="en-GB"/>
        </a:p>
      </dgm:t>
    </dgm:pt>
    <dgm:pt modelId="{C34BE2A8-4276-471E-B751-92A8B5480A89}" type="sibTrans" cxnId="{4DE2F394-8C67-4A44-97DB-29D372A51D11}">
      <dgm:prSet/>
      <dgm:spPr/>
      <dgm:t>
        <a:bodyPr/>
        <a:lstStyle/>
        <a:p>
          <a:endParaRPr lang="en-GB"/>
        </a:p>
      </dgm:t>
    </dgm:pt>
    <dgm:pt modelId="{BDD5DAF6-61C4-47EF-BF94-09EC65B5A4F3}" type="pres">
      <dgm:prSet presAssocID="{87D4A0CB-032B-4015-8941-19623131D506}" presName="theList" presStyleCnt="0">
        <dgm:presLayoutVars>
          <dgm:dir/>
          <dgm:animLvl val="lvl"/>
          <dgm:resizeHandles val="exact"/>
        </dgm:presLayoutVars>
      </dgm:prSet>
      <dgm:spPr/>
    </dgm:pt>
    <dgm:pt modelId="{818BB9D1-294D-49EA-B28D-5EA682272B8A}" type="pres">
      <dgm:prSet presAssocID="{1A027D24-1BB0-46FB-B337-2E24F690AAB2}" presName="compNode" presStyleCnt="0"/>
      <dgm:spPr/>
    </dgm:pt>
    <dgm:pt modelId="{5643A049-F9E0-4492-BE37-4916AB551431}" type="pres">
      <dgm:prSet presAssocID="{1A027D24-1BB0-46FB-B337-2E24F690AAB2}" presName="aNode" presStyleLbl="bgShp" presStyleIdx="0" presStyleCnt="1" custLinFactNeighborX="-937" custLinFactNeighborY="13555"/>
      <dgm:spPr/>
    </dgm:pt>
    <dgm:pt modelId="{48A2BAAE-A23D-4380-B709-3C29FCCEA23B}" type="pres">
      <dgm:prSet presAssocID="{1A027D24-1BB0-46FB-B337-2E24F690AAB2}" presName="textNode" presStyleLbl="bgShp" presStyleIdx="0" presStyleCnt="1"/>
      <dgm:spPr/>
    </dgm:pt>
    <dgm:pt modelId="{3662FCA2-B64A-49D0-83D8-CC75FA9951DB}" type="pres">
      <dgm:prSet presAssocID="{1A027D24-1BB0-46FB-B337-2E24F690AAB2}" presName="compChildNode" presStyleCnt="0"/>
      <dgm:spPr/>
    </dgm:pt>
    <dgm:pt modelId="{4436F1D0-5892-4DC3-A1C3-E8632ECEF2B1}" type="pres">
      <dgm:prSet presAssocID="{1A027D24-1BB0-46FB-B337-2E24F690AAB2}" presName="theInnerList" presStyleCnt="0"/>
      <dgm:spPr/>
    </dgm:pt>
    <dgm:pt modelId="{5A71E429-A7D2-43B1-92D6-2FE81D8DBD3D}" type="pres">
      <dgm:prSet presAssocID="{C043B975-E435-4215-A87E-8E2DD5344F18}" presName="childNode" presStyleLbl="node1" presStyleIdx="0" presStyleCnt="8">
        <dgm:presLayoutVars>
          <dgm:bulletEnabled val="1"/>
        </dgm:presLayoutVars>
      </dgm:prSet>
      <dgm:spPr/>
    </dgm:pt>
    <dgm:pt modelId="{DCFA2E27-7BFD-4480-9FCD-D7352ACE546E}" type="pres">
      <dgm:prSet presAssocID="{C043B975-E435-4215-A87E-8E2DD5344F18}" presName="aSpace2" presStyleCnt="0"/>
      <dgm:spPr/>
    </dgm:pt>
    <dgm:pt modelId="{D81FAE54-0DCA-42E9-B66A-5DA219B494E0}" type="pres">
      <dgm:prSet presAssocID="{90A1FD84-CAB4-4BEB-B417-B1CB30DDE96C}" presName="childNode" presStyleLbl="node1" presStyleIdx="1" presStyleCnt="8">
        <dgm:presLayoutVars>
          <dgm:bulletEnabled val="1"/>
        </dgm:presLayoutVars>
      </dgm:prSet>
      <dgm:spPr>
        <a:xfrm>
          <a:off x="825869" y="2069709"/>
          <a:ext cx="6606953" cy="428956"/>
        </a:xfrm>
        <a:prstGeom prst="roundRect">
          <a:avLst>
            <a:gd name="adj" fmla="val 10000"/>
          </a:avLst>
        </a:prstGeom>
      </dgm:spPr>
    </dgm:pt>
    <dgm:pt modelId="{793E876E-9912-4507-A7C7-EB66E6763DF8}" type="pres">
      <dgm:prSet presAssocID="{90A1FD84-CAB4-4BEB-B417-B1CB30DDE96C}" presName="aSpace2" presStyleCnt="0"/>
      <dgm:spPr/>
    </dgm:pt>
    <dgm:pt modelId="{487AE837-D4BD-4767-8C1A-530CEDF3D14F}" type="pres">
      <dgm:prSet presAssocID="{7FEEC68E-56EE-4BC0-BA8C-0CC1EB99E146}" presName="childNode" presStyleLbl="node1" presStyleIdx="2" presStyleCnt="8">
        <dgm:presLayoutVars>
          <dgm:bulletEnabled val="1"/>
        </dgm:presLayoutVars>
      </dgm:prSet>
      <dgm:spPr>
        <a:xfrm>
          <a:off x="825869" y="2564659"/>
          <a:ext cx="6606953" cy="428956"/>
        </a:xfrm>
        <a:prstGeom prst="roundRect">
          <a:avLst>
            <a:gd name="adj" fmla="val 10000"/>
          </a:avLst>
        </a:prstGeom>
      </dgm:spPr>
    </dgm:pt>
    <dgm:pt modelId="{F835720D-E7B3-475F-B56E-213A499155AB}" type="pres">
      <dgm:prSet presAssocID="{7FEEC68E-56EE-4BC0-BA8C-0CC1EB99E146}" presName="aSpace2" presStyleCnt="0"/>
      <dgm:spPr/>
    </dgm:pt>
    <dgm:pt modelId="{7C06BE0A-6A03-4FCC-B389-A7803F24A2E5}" type="pres">
      <dgm:prSet presAssocID="{12EA6026-93E8-4653-BF60-AD71F1A5838D}" presName="childNode" presStyleLbl="node1" presStyleIdx="3" presStyleCnt="8">
        <dgm:presLayoutVars>
          <dgm:bulletEnabled val="1"/>
        </dgm:presLayoutVars>
      </dgm:prSet>
      <dgm:spPr>
        <a:xfrm>
          <a:off x="825869" y="3059609"/>
          <a:ext cx="6606953" cy="428956"/>
        </a:xfrm>
        <a:prstGeom prst="roundRect">
          <a:avLst>
            <a:gd name="adj" fmla="val 10000"/>
          </a:avLst>
        </a:prstGeom>
      </dgm:spPr>
    </dgm:pt>
    <dgm:pt modelId="{BA0ACE78-E67E-42DE-A969-C88F82FBDF26}" type="pres">
      <dgm:prSet presAssocID="{12EA6026-93E8-4653-BF60-AD71F1A5838D}" presName="aSpace2" presStyleCnt="0"/>
      <dgm:spPr/>
    </dgm:pt>
    <dgm:pt modelId="{AA6AD844-E6DF-4AD6-A1CF-5F79532E1652}" type="pres">
      <dgm:prSet presAssocID="{76B3FBFD-950D-4E31-9430-BB1C2FDCBE6D}" presName="childNode" presStyleLbl="node1" presStyleIdx="4" presStyleCnt="8">
        <dgm:presLayoutVars>
          <dgm:bulletEnabled val="1"/>
        </dgm:presLayoutVars>
      </dgm:prSet>
      <dgm:spPr>
        <a:xfrm>
          <a:off x="825869" y="3554559"/>
          <a:ext cx="6606953" cy="428956"/>
        </a:xfrm>
        <a:prstGeom prst="roundRect">
          <a:avLst>
            <a:gd name="adj" fmla="val 10000"/>
          </a:avLst>
        </a:prstGeom>
      </dgm:spPr>
    </dgm:pt>
    <dgm:pt modelId="{BDDD16B5-DF15-4263-8269-A0F2EC64181F}" type="pres">
      <dgm:prSet presAssocID="{76B3FBFD-950D-4E31-9430-BB1C2FDCBE6D}" presName="aSpace2" presStyleCnt="0"/>
      <dgm:spPr/>
    </dgm:pt>
    <dgm:pt modelId="{145267E0-7B99-4CBC-BABF-8E2F6D3395AE}" type="pres">
      <dgm:prSet presAssocID="{19771230-C89A-4220-A65C-2370C096F7AD}" presName="childNode" presStyleLbl="node1" presStyleIdx="5" presStyleCnt="8">
        <dgm:presLayoutVars>
          <dgm:bulletEnabled val="1"/>
        </dgm:presLayoutVars>
      </dgm:prSet>
      <dgm:spPr>
        <a:xfrm>
          <a:off x="825869" y="4049509"/>
          <a:ext cx="6606953" cy="428956"/>
        </a:xfrm>
        <a:prstGeom prst="roundRect">
          <a:avLst>
            <a:gd name="adj" fmla="val 10000"/>
          </a:avLst>
        </a:prstGeom>
      </dgm:spPr>
    </dgm:pt>
    <dgm:pt modelId="{EC35FB9D-3AF9-4D9B-B09C-4794DA34506D}" type="pres">
      <dgm:prSet presAssocID="{19771230-C89A-4220-A65C-2370C096F7AD}" presName="aSpace2" presStyleCnt="0"/>
      <dgm:spPr/>
    </dgm:pt>
    <dgm:pt modelId="{1D882CCD-5303-4053-92EE-305C7E70CCF5}" type="pres">
      <dgm:prSet presAssocID="{48525E4C-6C25-4557-812C-85DC347932ED}" presName="childNode" presStyleLbl="node1" presStyleIdx="6" presStyleCnt="8">
        <dgm:presLayoutVars>
          <dgm:bulletEnabled val="1"/>
        </dgm:presLayoutVars>
      </dgm:prSet>
      <dgm:spPr>
        <a:xfrm>
          <a:off x="825869" y="4544459"/>
          <a:ext cx="6606953" cy="428956"/>
        </a:xfrm>
        <a:prstGeom prst="roundRect">
          <a:avLst>
            <a:gd name="adj" fmla="val 10000"/>
          </a:avLst>
        </a:prstGeom>
      </dgm:spPr>
    </dgm:pt>
    <dgm:pt modelId="{4375852B-6788-4698-BF72-1793EB85A76F}" type="pres">
      <dgm:prSet presAssocID="{48525E4C-6C25-4557-812C-85DC347932ED}" presName="aSpace2" presStyleCnt="0"/>
      <dgm:spPr/>
    </dgm:pt>
    <dgm:pt modelId="{B4CC5564-65C7-41FD-A768-08CE11326D4D}" type="pres">
      <dgm:prSet presAssocID="{1E7D6FFD-3335-451B-9C9C-13DAF5F794D9}" presName="childNode" presStyleLbl="node1" presStyleIdx="7" presStyleCnt="8">
        <dgm:presLayoutVars>
          <dgm:bulletEnabled val="1"/>
        </dgm:presLayoutVars>
      </dgm:prSet>
      <dgm:spPr>
        <a:xfrm>
          <a:off x="872066" y="5279436"/>
          <a:ext cx="6976533" cy="430230"/>
        </a:xfrm>
        <a:prstGeom prst="roundRect">
          <a:avLst>
            <a:gd name="adj" fmla="val 10000"/>
          </a:avLst>
        </a:prstGeom>
      </dgm:spPr>
    </dgm:pt>
  </dgm:ptLst>
  <dgm:cxnLst>
    <dgm:cxn modelId="{7E623B05-B5AA-4EE9-94A5-21CAC5255344}" srcId="{1A027D24-1BB0-46FB-B337-2E24F690AAB2}" destId="{48525E4C-6C25-4557-812C-85DC347932ED}" srcOrd="6" destOrd="0" parTransId="{CA85A0D8-5AE0-49E0-943C-906B279D5F15}" sibTransId="{EB56FF56-7DFF-473D-8A7B-426626385416}"/>
    <dgm:cxn modelId="{C9053C0A-594A-4E8B-890C-14519FB8A4AC}" srcId="{1A027D24-1BB0-46FB-B337-2E24F690AAB2}" destId="{7FEEC68E-56EE-4BC0-BA8C-0CC1EB99E146}" srcOrd="2" destOrd="0" parTransId="{7E1AC0C1-4E4B-4171-8D12-9F11C698DB8D}" sibTransId="{FEDE7979-1DF7-40DE-A2DA-175ABE9FCB0F}"/>
    <dgm:cxn modelId="{66C90B17-98DB-47A0-A18B-863CAD0617E9}" srcId="{1A027D24-1BB0-46FB-B337-2E24F690AAB2}" destId="{76B3FBFD-950D-4E31-9430-BB1C2FDCBE6D}" srcOrd="4" destOrd="0" parTransId="{706106D6-5B64-4A47-AFFD-CBB36CCB646A}" sibTransId="{ADB77BE9-D068-4538-B1FC-7F09BD1C7ABC}"/>
    <dgm:cxn modelId="{9AC74221-BFF5-4DB9-8B99-09DFFD47369E}" type="presOf" srcId="{48525E4C-6C25-4557-812C-85DC347932ED}" destId="{1D882CCD-5303-4053-92EE-305C7E70CCF5}" srcOrd="0" destOrd="0" presId="urn:microsoft.com/office/officeart/2005/8/layout/lProcess2"/>
    <dgm:cxn modelId="{FF8C532D-455C-41B9-A1C4-336A6FB58083}" type="presOf" srcId="{76B3FBFD-950D-4E31-9430-BB1C2FDCBE6D}" destId="{AA6AD844-E6DF-4AD6-A1CF-5F79532E1652}" srcOrd="0" destOrd="0" presId="urn:microsoft.com/office/officeart/2005/8/layout/lProcess2"/>
    <dgm:cxn modelId="{6D110B3D-8E69-4E0C-BC97-0DBC94B52D5C}" srcId="{1A027D24-1BB0-46FB-B337-2E24F690AAB2}" destId="{90A1FD84-CAB4-4BEB-B417-B1CB30DDE96C}" srcOrd="1" destOrd="0" parTransId="{F0088ED8-5A93-4261-85E7-AFD6CBDB8291}" sibTransId="{B7730973-A4AB-488D-BCF8-EF89A4A30EF1}"/>
    <dgm:cxn modelId="{1DF2D341-853C-4F1C-8E54-9C8A60F7AC15}" srcId="{1A027D24-1BB0-46FB-B337-2E24F690AAB2}" destId="{C043B975-E435-4215-A87E-8E2DD5344F18}" srcOrd="0" destOrd="0" parTransId="{0482F061-57C2-420A-A385-5FA2043113F8}" sibTransId="{81BAD4E2-5C36-4F9A-AAE5-1D0BC72AAB8F}"/>
    <dgm:cxn modelId="{A584C244-DF03-494A-93BF-7ADE3FDFC85A}" type="presOf" srcId="{1E7D6FFD-3335-451B-9C9C-13DAF5F794D9}" destId="{B4CC5564-65C7-41FD-A768-08CE11326D4D}" srcOrd="0" destOrd="0" presId="urn:microsoft.com/office/officeart/2005/8/layout/lProcess2"/>
    <dgm:cxn modelId="{1F71C758-F4D4-4992-9C77-50161F5CF611}" type="presOf" srcId="{12EA6026-93E8-4653-BF60-AD71F1A5838D}" destId="{7C06BE0A-6A03-4FCC-B389-A7803F24A2E5}" srcOrd="0" destOrd="0" presId="urn:microsoft.com/office/officeart/2005/8/layout/lProcess2"/>
    <dgm:cxn modelId="{B7D9596A-7D7D-444E-8EC6-2AD2171663B6}" srcId="{87D4A0CB-032B-4015-8941-19623131D506}" destId="{1A027D24-1BB0-46FB-B337-2E24F690AAB2}" srcOrd="0" destOrd="0" parTransId="{2BAE3CE6-D58A-4620-A8E0-D96B45B3B0AE}" sibTransId="{43CF131D-4045-48C8-8661-C201AA9FDDB0}"/>
    <dgm:cxn modelId="{4DE2F394-8C67-4A44-97DB-29D372A51D11}" srcId="{1A027D24-1BB0-46FB-B337-2E24F690AAB2}" destId="{1E7D6FFD-3335-451B-9C9C-13DAF5F794D9}" srcOrd="7" destOrd="0" parTransId="{D5F62E3B-8F23-46DF-BBDA-D57C9C3B9E78}" sibTransId="{C34BE2A8-4276-471E-B751-92A8B5480A89}"/>
    <dgm:cxn modelId="{55019A9B-1452-4ADC-9837-9531B4F2A463}" type="presOf" srcId="{7FEEC68E-56EE-4BC0-BA8C-0CC1EB99E146}" destId="{487AE837-D4BD-4767-8C1A-530CEDF3D14F}" srcOrd="0" destOrd="0" presId="urn:microsoft.com/office/officeart/2005/8/layout/lProcess2"/>
    <dgm:cxn modelId="{385F1B9C-E108-40E2-A594-D03A0D599D69}" type="presOf" srcId="{90A1FD84-CAB4-4BEB-B417-B1CB30DDE96C}" destId="{D81FAE54-0DCA-42E9-B66A-5DA219B494E0}" srcOrd="0" destOrd="0" presId="urn:microsoft.com/office/officeart/2005/8/layout/lProcess2"/>
    <dgm:cxn modelId="{2A6DA6C0-D9EA-4813-B708-33F9BB18E602}" srcId="{1A027D24-1BB0-46FB-B337-2E24F690AAB2}" destId="{12EA6026-93E8-4653-BF60-AD71F1A5838D}" srcOrd="3" destOrd="0" parTransId="{737BF771-DFDE-4065-827A-AB5A12D4855B}" sibTransId="{A2E77D96-C0AF-4748-9218-524322DF5BBA}"/>
    <dgm:cxn modelId="{80C5F3C6-8CDC-464D-8140-0C8613D58220}" type="presOf" srcId="{C043B975-E435-4215-A87E-8E2DD5344F18}" destId="{5A71E429-A7D2-43B1-92D6-2FE81D8DBD3D}" srcOrd="0" destOrd="0" presId="urn:microsoft.com/office/officeart/2005/8/layout/lProcess2"/>
    <dgm:cxn modelId="{CD4441D9-8599-4185-B3F8-052EB0CCF00B}" type="presOf" srcId="{87D4A0CB-032B-4015-8941-19623131D506}" destId="{BDD5DAF6-61C4-47EF-BF94-09EC65B5A4F3}" srcOrd="0" destOrd="0" presId="urn:microsoft.com/office/officeart/2005/8/layout/lProcess2"/>
    <dgm:cxn modelId="{03093DEE-AB41-4369-8515-E65E97755A79}" type="presOf" srcId="{1A027D24-1BB0-46FB-B337-2E24F690AAB2}" destId="{48A2BAAE-A23D-4380-B709-3C29FCCEA23B}" srcOrd="1" destOrd="0" presId="urn:microsoft.com/office/officeart/2005/8/layout/lProcess2"/>
    <dgm:cxn modelId="{F9F540EF-609B-4961-B972-7AAA6FD5D6D4}" srcId="{1A027D24-1BB0-46FB-B337-2E24F690AAB2}" destId="{19771230-C89A-4220-A65C-2370C096F7AD}" srcOrd="5" destOrd="0" parTransId="{EE000430-66A2-4BF7-99CE-0935D019F2E8}" sibTransId="{6C056A37-C45B-4F9A-843A-7EFEC3E77E24}"/>
    <dgm:cxn modelId="{FF95BBF5-1D3E-4962-85A6-FEEF97E8F29B}" type="presOf" srcId="{1A027D24-1BB0-46FB-B337-2E24F690AAB2}" destId="{5643A049-F9E0-4492-BE37-4916AB551431}" srcOrd="0" destOrd="0" presId="urn:microsoft.com/office/officeart/2005/8/layout/lProcess2"/>
    <dgm:cxn modelId="{9748BFF6-F1AC-4853-B2EA-E1D50B5A5EC4}" type="presOf" srcId="{19771230-C89A-4220-A65C-2370C096F7AD}" destId="{145267E0-7B99-4CBC-BABF-8E2F6D3395AE}" srcOrd="0" destOrd="0" presId="urn:microsoft.com/office/officeart/2005/8/layout/lProcess2"/>
    <dgm:cxn modelId="{0141E55F-5011-45FA-BAD6-B227BE218AD6}" type="presParOf" srcId="{BDD5DAF6-61C4-47EF-BF94-09EC65B5A4F3}" destId="{818BB9D1-294D-49EA-B28D-5EA682272B8A}" srcOrd="0" destOrd="0" presId="urn:microsoft.com/office/officeart/2005/8/layout/lProcess2"/>
    <dgm:cxn modelId="{A1CB5E72-CCDF-4923-A46D-D862814289A5}" type="presParOf" srcId="{818BB9D1-294D-49EA-B28D-5EA682272B8A}" destId="{5643A049-F9E0-4492-BE37-4916AB551431}" srcOrd="0" destOrd="0" presId="urn:microsoft.com/office/officeart/2005/8/layout/lProcess2"/>
    <dgm:cxn modelId="{FB0EAD61-FD47-4CB8-BB81-52CC2690FC2A}" type="presParOf" srcId="{818BB9D1-294D-49EA-B28D-5EA682272B8A}" destId="{48A2BAAE-A23D-4380-B709-3C29FCCEA23B}" srcOrd="1" destOrd="0" presId="urn:microsoft.com/office/officeart/2005/8/layout/lProcess2"/>
    <dgm:cxn modelId="{AC1F4DA3-9F76-4DEA-9601-6F79312BB62E}" type="presParOf" srcId="{818BB9D1-294D-49EA-B28D-5EA682272B8A}" destId="{3662FCA2-B64A-49D0-83D8-CC75FA9951DB}" srcOrd="2" destOrd="0" presId="urn:microsoft.com/office/officeart/2005/8/layout/lProcess2"/>
    <dgm:cxn modelId="{3BFD6F8F-0DF9-402C-9337-4783BAB2806A}" type="presParOf" srcId="{3662FCA2-B64A-49D0-83D8-CC75FA9951DB}" destId="{4436F1D0-5892-4DC3-A1C3-E8632ECEF2B1}" srcOrd="0" destOrd="0" presId="urn:microsoft.com/office/officeart/2005/8/layout/lProcess2"/>
    <dgm:cxn modelId="{E4C1A44D-F414-4ED3-B381-158A4D4FB2B9}" type="presParOf" srcId="{4436F1D0-5892-4DC3-A1C3-E8632ECEF2B1}" destId="{5A71E429-A7D2-43B1-92D6-2FE81D8DBD3D}" srcOrd="0" destOrd="0" presId="urn:microsoft.com/office/officeart/2005/8/layout/lProcess2"/>
    <dgm:cxn modelId="{E27089D2-0CE9-493E-A529-1F866A842D96}" type="presParOf" srcId="{4436F1D0-5892-4DC3-A1C3-E8632ECEF2B1}" destId="{DCFA2E27-7BFD-4480-9FCD-D7352ACE546E}" srcOrd="1" destOrd="0" presId="urn:microsoft.com/office/officeart/2005/8/layout/lProcess2"/>
    <dgm:cxn modelId="{476B5361-00EC-4D11-86A0-19D03995EFE0}" type="presParOf" srcId="{4436F1D0-5892-4DC3-A1C3-E8632ECEF2B1}" destId="{D81FAE54-0DCA-42E9-B66A-5DA219B494E0}" srcOrd="2" destOrd="0" presId="urn:microsoft.com/office/officeart/2005/8/layout/lProcess2"/>
    <dgm:cxn modelId="{39FDB6B8-AB43-4D75-AD2D-2346D430A312}" type="presParOf" srcId="{4436F1D0-5892-4DC3-A1C3-E8632ECEF2B1}" destId="{793E876E-9912-4507-A7C7-EB66E6763DF8}" srcOrd="3" destOrd="0" presId="urn:microsoft.com/office/officeart/2005/8/layout/lProcess2"/>
    <dgm:cxn modelId="{18F3782D-007B-4390-9028-0B67DA3FBFD2}" type="presParOf" srcId="{4436F1D0-5892-4DC3-A1C3-E8632ECEF2B1}" destId="{487AE837-D4BD-4767-8C1A-530CEDF3D14F}" srcOrd="4" destOrd="0" presId="urn:microsoft.com/office/officeart/2005/8/layout/lProcess2"/>
    <dgm:cxn modelId="{6DAA17C0-D27B-4360-9E53-1A0A54EE1745}" type="presParOf" srcId="{4436F1D0-5892-4DC3-A1C3-E8632ECEF2B1}" destId="{F835720D-E7B3-475F-B56E-213A499155AB}" srcOrd="5" destOrd="0" presId="urn:microsoft.com/office/officeart/2005/8/layout/lProcess2"/>
    <dgm:cxn modelId="{BC0F27F3-94A4-42D2-A27D-CC8EF71C3B2F}" type="presParOf" srcId="{4436F1D0-5892-4DC3-A1C3-E8632ECEF2B1}" destId="{7C06BE0A-6A03-4FCC-B389-A7803F24A2E5}" srcOrd="6" destOrd="0" presId="urn:microsoft.com/office/officeart/2005/8/layout/lProcess2"/>
    <dgm:cxn modelId="{FB1976D6-17A1-49E6-B0A0-A96FF3AEBBA2}" type="presParOf" srcId="{4436F1D0-5892-4DC3-A1C3-E8632ECEF2B1}" destId="{BA0ACE78-E67E-42DE-A969-C88F82FBDF26}" srcOrd="7" destOrd="0" presId="urn:microsoft.com/office/officeart/2005/8/layout/lProcess2"/>
    <dgm:cxn modelId="{2D043BE1-1680-49D8-B3D9-801E60A9CA74}" type="presParOf" srcId="{4436F1D0-5892-4DC3-A1C3-E8632ECEF2B1}" destId="{AA6AD844-E6DF-4AD6-A1CF-5F79532E1652}" srcOrd="8" destOrd="0" presId="urn:microsoft.com/office/officeart/2005/8/layout/lProcess2"/>
    <dgm:cxn modelId="{83A7536F-8E19-470F-9E50-4DD1C2227808}" type="presParOf" srcId="{4436F1D0-5892-4DC3-A1C3-E8632ECEF2B1}" destId="{BDDD16B5-DF15-4263-8269-A0F2EC64181F}" srcOrd="9" destOrd="0" presId="urn:microsoft.com/office/officeart/2005/8/layout/lProcess2"/>
    <dgm:cxn modelId="{D141D7ED-9E63-4D04-A056-820F965D6913}" type="presParOf" srcId="{4436F1D0-5892-4DC3-A1C3-E8632ECEF2B1}" destId="{145267E0-7B99-4CBC-BABF-8E2F6D3395AE}" srcOrd="10" destOrd="0" presId="urn:microsoft.com/office/officeart/2005/8/layout/lProcess2"/>
    <dgm:cxn modelId="{A43DBA86-013A-469B-BFC0-C96897F59529}" type="presParOf" srcId="{4436F1D0-5892-4DC3-A1C3-E8632ECEF2B1}" destId="{EC35FB9D-3AF9-4D9B-B09C-4794DA34506D}" srcOrd="11" destOrd="0" presId="urn:microsoft.com/office/officeart/2005/8/layout/lProcess2"/>
    <dgm:cxn modelId="{F273032B-558D-498C-A9F1-C55606B1F2AA}" type="presParOf" srcId="{4436F1D0-5892-4DC3-A1C3-E8632ECEF2B1}" destId="{1D882CCD-5303-4053-92EE-305C7E70CCF5}" srcOrd="12" destOrd="0" presId="urn:microsoft.com/office/officeart/2005/8/layout/lProcess2"/>
    <dgm:cxn modelId="{B589F02B-40B3-4AE8-A454-4796E147DC12}" type="presParOf" srcId="{4436F1D0-5892-4DC3-A1C3-E8632ECEF2B1}" destId="{4375852B-6788-4698-BF72-1793EB85A76F}" srcOrd="13" destOrd="0" presId="urn:microsoft.com/office/officeart/2005/8/layout/lProcess2"/>
    <dgm:cxn modelId="{B8A1C077-A051-4ED0-A566-35CEFB5472CD}" type="presParOf" srcId="{4436F1D0-5892-4DC3-A1C3-E8632ECEF2B1}" destId="{B4CC5564-65C7-41FD-A768-08CE11326D4D}" srcOrd="1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ED5D6-1357-47D2-AABB-E881FAC59665}" type="doc">
      <dgm:prSet loTypeId="urn:microsoft.com/office/officeart/2005/8/layout/vList5" loCatId="list" qsTypeId="urn:microsoft.com/office/officeart/2005/8/quickstyle/simple1" qsCatId="simple" csTypeId="urn:microsoft.com/office/officeart/2005/8/colors/accent5_5" csCatId="accent5" phldr="1"/>
      <dgm:spPr/>
      <dgm:t>
        <a:bodyPr/>
        <a:lstStyle/>
        <a:p>
          <a:endParaRPr lang="en-GB"/>
        </a:p>
      </dgm:t>
    </dgm:pt>
    <dgm:pt modelId="{8FB1C8A4-175E-408F-8ACE-153F9354C36D}">
      <dgm:prSet phldrT="[Text]"/>
      <dgm:spPr/>
      <dgm:t>
        <a:bodyPr/>
        <a:lstStyle/>
        <a:p>
          <a:r>
            <a:rPr lang="en-GB">
              <a:latin typeface="Modern Love Caps" panose="04070805081001020A01" pitchFamily="82" charset="0"/>
            </a:rPr>
            <a:t>Expand</a:t>
          </a:r>
        </a:p>
      </dgm:t>
    </dgm:pt>
    <dgm:pt modelId="{EEF7E3C5-B4C9-4C4A-8492-31BA2AF64861}" type="parTrans" cxnId="{0D6A51DF-F49F-4266-B4F1-F3232ECEE62B}">
      <dgm:prSet/>
      <dgm:spPr/>
      <dgm:t>
        <a:bodyPr/>
        <a:lstStyle/>
        <a:p>
          <a:endParaRPr lang="en-GB">
            <a:latin typeface="NBS Light" panose="020B0303030303020204" pitchFamily="34" charset="0"/>
          </a:endParaRPr>
        </a:p>
      </dgm:t>
    </dgm:pt>
    <dgm:pt modelId="{475A4BFC-17AF-4429-A2D1-6723F94E7386}" type="sibTrans" cxnId="{0D6A51DF-F49F-4266-B4F1-F3232ECEE62B}">
      <dgm:prSet/>
      <dgm:spPr/>
      <dgm:t>
        <a:bodyPr/>
        <a:lstStyle/>
        <a:p>
          <a:endParaRPr lang="en-GB">
            <a:latin typeface="NBS Light" panose="020B0303030303020204" pitchFamily="34" charset="0"/>
          </a:endParaRPr>
        </a:p>
      </dgm:t>
    </dgm:pt>
    <dgm:pt modelId="{8FD94471-D30F-4C19-91F4-AF89C7C55769}">
      <dgm:prSet phldrT="[Text]"/>
      <dgm:spPr/>
      <dgm:t>
        <a:bodyPr/>
        <a:lstStyle/>
        <a:p>
          <a:pPr algn="ctr">
            <a:buNone/>
          </a:pPr>
          <a:r>
            <a:rPr lang="en-GB">
              <a:solidFill>
                <a:schemeClr val="accent5">
                  <a:lumMod val="75000"/>
                </a:schemeClr>
              </a:solidFill>
              <a:latin typeface="NBS Light" panose="020B0303030303020204" pitchFamily="34" charset="0"/>
            </a:rPr>
            <a:t>Become a learning platform, able to search answers look at knowledge articles</a:t>
          </a:r>
        </a:p>
      </dgm:t>
    </dgm:pt>
    <dgm:pt modelId="{031BFBEE-E390-4EB6-88A9-01808FF43E3E}" type="parTrans" cxnId="{8F1FE8E7-FE1D-4D29-B484-744AFD05A3F2}">
      <dgm:prSet/>
      <dgm:spPr/>
      <dgm:t>
        <a:bodyPr/>
        <a:lstStyle/>
        <a:p>
          <a:endParaRPr lang="en-GB">
            <a:latin typeface="NBS Light" panose="020B0303030303020204" pitchFamily="34" charset="0"/>
          </a:endParaRPr>
        </a:p>
      </dgm:t>
    </dgm:pt>
    <dgm:pt modelId="{61BD8259-6A60-4C4F-ABDA-969811854375}" type="sibTrans" cxnId="{8F1FE8E7-FE1D-4D29-B484-744AFD05A3F2}">
      <dgm:prSet/>
      <dgm:spPr/>
      <dgm:t>
        <a:bodyPr/>
        <a:lstStyle/>
        <a:p>
          <a:endParaRPr lang="en-GB">
            <a:latin typeface="NBS Light" panose="020B0303030303020204" pitchFamily="34" charset="0"/>
          </a:endParaRPr>
        </a:p>
      </dgm:t>
    </dgm:pt>
    <dgm:pt modelId="{1375FA7B-C0AA-4C67-926B-19398A7FC7E7}">
      <dgm:prSet phldrT="[Text]"/>
      <dgm:spPr/>
      <dgm:t>
        <a:bodyPr/>
        <a:lstStyle/>
        <a:p>
          <a:r>
            <a:rPr lang="en-GB">
              <a:latin typeface="Modern Love Caps" panose="04070805081001020A01" pitchFamily="82" charset="0"/>
            </a:rPr>
            <a:t>Value</a:t>
          </a:r>
        </a:p>
      </dgm:t>
    </dgm:pt>
    <dgm:pt modelId="{0FAFC15D-61B0-47BC-90C4-25B4DB757F52}" type="parTrans" cxnId="{87394E49-E554-470F-A5DC-4E323B307EF0}">
      <dgm:prSet/>
      <dgm:spPr/>
      <dgm:t>
        <a:bodyPr/>
        <a:lstStyle/>
        <a:p>
          <a:endParaRPr lang="en-GB">
            <a:latin typeface="NBS Light" panose="020B0303030303020204" pitchFamily="34" charset="0"/>
          </a:endParaRPr>
        </a:p>
      </dgm:t>
    </dgm:pt>
    <dgm:pt modelId="{33090A0F-2D38-4470-B971-B674743FB3BA}" type="sibTrans" cxnId="{87394E49-E554-470F-A5DC-4E323B307EF0}">
      <dgm:prSet/>
      <dgm:spPr/>
      <dgm:t>
        <a:bodyPr/>
        <a:lstStyle/>
        <a:p>
          <a:endParaRPr lang="en-GB">
            <a:latin typeface="NBS Light" panose="020B0303030303020204" pitchFamily="34" charset="0"/>
          </a:endParaRPr>
        </a:p>
      </dgm:t>
    </dgm:pt>
    <dgm:pt modelId="{448DC15C-7D13-4023-A92A-A76505941736}">
      <dgm:prSet phldrT="[Text]"/>
      <dgm:spPr/>
      <dgm:t>
        <a:bodyPr/>
        <a:lstStyle/>
        <a:p>
          <a:pPr algn="ctr">
            <a:buNone/>
          </a:pPr>
          <a:r>
            <a:rPr lang="en-GB">
              <a:solidFill>
                <a:schemeClr val="accent5">
                  <a:lumMod val="75000"/>
                </a:schemeClr>
              </a:solidFill>
              <a:latin typeface="NBS Light" panose="020B0303030303020204" pitchFamily="34" charset="0"/>
            </a:rPr>
            <a:t>Finding talent within Nationwide, reduce the costs of external hiring</a:t>
          </a:r>
        </a:p>
      </dgm:t>
    </dgm:pt>
    <dgm:pt modelId="{680CA902-91E4-47A6-B1C4-2848057DFB4B}" type="parTrans" cxnId="{A0E84817-E897-4472-9B85-45DDECF699A1}">
      <dgm:prSet/>
      <dgm:spPr/>
      <dgm:t>
        <a:bodyPr/>
        <a:lstStyle/>
        <a:p>
          <a:endParaRPr lang="en-GB">
            <a:latin typeface="NBS Light" panose="020B0303030303020204" pitchFamily="34" charset="0"/>
          </a:endParaRPr>
        </a:p>
      </dgm:t>
    </dgm:pt>
    <dgm:pt modelId="{7FB8687B-0C78-417A-8712-BB86DF5F4E37}" type="sibTrans" cxnId="{A0E84817-E897-4472-9B85-45DDECF699A1}">
      <dgm:prSet/>
      <dgm:spPr/>
      <dgm:t>
        <a:bodyPr/>
        <a:lstStyle/>
        <a:p>
          <a:endParaRPr lang="en-GB">
            <a:latin typeface="NBS Light" panose="020B0303030303020204" pitchFamily="34" charset="0"/>
          </a:endParaRPr>
        </a:p>
      </dgm:t>
    </dgm:pt>
    <dgm:pt modelId="{F2940960-33DC-4004-A210-431E8ACE753D}">
      <dgm:prSet phldrT="[Text]"/>
      <dgm:spPr/>
      <dgm:t>
        <a:bodyPr/>
        <a:lstStyle/>
        <a:p>
          <a:r>
            <a:rPr lang="en-GB">
              <a:latin typeface="Modern Love Caps" panose="04070805081001020A01" pitchFamily="82" charset="0"/>
            </a:rPr>
            <a:t>Integration</a:t>
          </a:r>
        </a:p>
      </dgm:t>
    </dgm:pt>
    <dgm:pt modelId="{7DAF486F-3DC5-48A8-ADCD-FB77CDB5C41B}" type="parTrans" cxnId="{D0F5385F-6003-49D2-B614-E7B87FD631EF}">
      <dgm:prSet/>
      <dgm:spPr/>
      <dgm:t>
        <a:bodyPr/>
        <a:lstStyle/>
        <a:p>
          <a:endParaRPr lang="en-GB">
            <a:latin typeface="NBS Light" panose="020B0303030303020204" pitchFamily="34" charset="0"/>
          </a:endParaRPr>
        </a:p>
      </dgm:t>
    </dgm:pt>
    <dgm:pt modelId="{BCF20DFC-1227-4D61-85B5-F0A45EA3BC43}" type="sibTrans" cxnId="{D0F5385F-6003-49D2-B614-E7B87FD631EF}">
      <dgm:prSet/>
      <dgm:spPr/>
      <dgm:t>
        <a:bodyPr/>
        <a:lstStyle/>
        <a:p>
          <a:endParaRPr lang="en-GB">
            <a:latin typeface="NBS Light" panose="020B0303030303020204" pitchFamily="34" charset="0"/>
          </a:endParaRPr>
        </a:p>
      </dgm:t>
    </dgm:pt>
    <dgm:pt modelId="{88E8B943-7547-4697-9BB4-60224C00014F}">
      <dgm:prSet phldrT="[Text]"/>
      <dgm:spPr/>
      <dgm:t>
        <a:bodyPr/>
        <a:lstStyle/>
        <a:p>
          <a:pPr algn="ctr">
            <a:buNone/>
          </a:pPr>
          <a:r>
            <a:rPr lang="en-GB" b="0" i="0">
              <a:solidFill>
                <a:schemeClr val="accent5">
                  <a:lumMod val="75000"/>
                </a:schemeClr>
              </a:solidFill>
              <a:latin typeface="NBS Light" panose="020B0303030303020204" pitchFamily="34" charset="0"/>
            </a:rPr>
            <a:t>Allow users to have a workspace in the app where they can hook into existing tools available</a:t>
          </a:r>
          <a:endParaRPr lang="en-GB">
            <a:solidFill>
              <a:schemeClr val="accent5">
                <a:lumMod val="75000"/>
              </a:schemeClr>
            </a:solidFill>
            <a:latin typeface="NBS Light" panose="020B0303030303020204" pitchFamily="34" charset="0"/>
          </a:endParaRPr>
        </a:p>
      </dgm:t>
    </dgm:pt>
    <dgm:pt modelId="{E2D93F6E-6669-4FE6-8007-7F3EBC8CC5EC}" type="parTrans" cxnId="{FDB6981C-1263-40AE-8376-6AE754043C21}">
      <dgm:prSet/>
      <dgm:spPr/>
      <dgm:t>
        <a:bodyPr/>
        <a:lstStyle/>
        <a:p>
          <a:endParaRPr lang="en-GB">
            <a:latin typeface="NBS Light" panose="020B0303030303020204" pitchFamily="34" charset="0"/>
          </a:endParaRPr>
        </a:p>
      </dgm:t>
    </dgm:pt>
    <dgm:pt modelId="{A4CDE5E3-0021-486F-9835-8A2D57D0EF62}" type="sibTrans" cxnId="{FDB6981C-1263-40AE-8376-6AE754043C21}">
      <dgm:prSet/>
      <dgm:spPr/>
      <dgm:t>
        <a:bodyPr/>
        <a:lstStyle/>
        <a:p>
          <a:endParaRPr lang="en-GB">
            <a:latin typeface="NBS Light" panose="020B0303030303020204" pitchFamily="34" charset="0"/>
          </a:endParaRPr>
        </a:p>
      </dgm:t>
    </dgm:pt>
    <dgm:pt modelId="{461727EA-6A7E-443E-8DBD-96D9DB4864F7}" type="pres">
      <dgm:prSet presAssocID="{E40ED5D6-1357-47D2-AABB-E881FAC59665}" presName="Name0" presStyleCnt="0">
        <dgm:presLayoutVars>
          <dgm:dir/>
          <dgm:animLvl val="lvl"/>
          <dgm:resizeHandles val="exact"/>
        </dgm:presLayoutVars>
      </dgm:prSet>
      <dgm:spPr/>
    </dgm:pt>
    <dgm:pt modelId="{410C07F0-640B-4525-8282-16E504DC6E04}" type="pres">
      <dgm:prSet presAssocID="{8FB1C8A4-175E-408F-8ACE-153F9354C36D}" presName="linNode" presStyleCnt="0"/>
      <dgm:spPr/>
    </dgm:pt>
    <dgm:pt modelId="{1189C85E-6699-42B6-9851-D26AB784040D}" type="pres">
      <dgm:prSet presAssocID="{8FB1C8A4-175E-408F-8ACE-153F9354C36D}" presName="parentText" presStyleLbl="node1" presStyleIdx="0" presStyleCnt="3">
        <dgm:presLayoutVars>
          <dgm:chMax val="1"/>
          <dgm:bulletEnabled val="1"/>
        </dgm:presLayoutVars>
      </dgm:prSet>
      <dgm:spPr/>
    </dgm:pt>
    <dgm:pt modelId="{DC1976BE-0066-41F2-89A4-953F88E46258}" type="pres">
      <dgm:prSet presAssocID="{8FB1C8A4-175E-408F-8ACE-153F9354C36D}" presName="descendantText" presStyleLbl="alignAccFollowNode1" presStyleIdx="0" presStyleCnt="3">
        <dgm:presLayoutVars>
          <dgm:bulletEnabled val="1"/>
        </dgm:presLayoutVars>
      </dgm:prSet>
      <dgm:spPr/>
    </dgm:pt>
    <dgm:pt modelId="{FE03DF61-63F0-4034-94A7-1AF5CC604789}" type="pres">
      <dgm:prSet presAssocID="{475A4BFC-17AF-4429-A2D1-6723F94E7386}" presName="sp" presStyleCnt="0"/>
      <dgm:spPr/>
    </dgm:pt>
    <dgm:pt modelId="{E08A0347-E4F4-4A24-9823-8606438D1B4C}" type="pres">
      <dgm:prSet presAssocID="{1375FA7B-C0AA-4C67-926B-19398A7FC7E7}" presName="linNode" presStyleCnt="0"/>
      <dgm:spPr/>
    </dgm:pt>
    <dgm:pt modelId="{00D9B276-3DAE-4950-8B54-4455A34D131F}" type="pres">
      <dgm:prSet presAssocID="{1375FA7B-C0AA-4C67-926B-19398A7FC7E7}" presName="parentText" presStyleLbl="node1" presStyleIdx="1" presStyleCnt="3">
        <dgm:presLayoutVars>
          <dgm:chMax val="1"/>
          <dgm:bulletEnabled val="1"/>
        </dgm:presLayoutVars>
      </dgm:prSet>
      <dgm:spPr/>
    </dgm:pt>
    <dgm:pt modelId="{974103E4-AC54-4EF8-878C-03713143122C}" type="pres">
      <dgm:prSet presAssocID="{1375FA7B-C0AA-4C67-926B-19398A7FC7E7}" presName="descendantText" presStyleLbl="alignAccFollowNode1" presStyleIdx="1" presStyleCnt="3">
        <dgm:presLayoutVars>
          <dgm:bulletEnabled val="1"/>
        </dgm:presLayoutVars>
      </dgm:prSet>
      <dgm:spPr/>
    </dgm:pt>
    <dgm:pt modelId="{370D9116-9CC4-4F6E-BBE4-B447812169B2}" type="pres">
      <dgm:prSet presAssocID="{33090A0F-2D38-4470-B971-B674743FB3BA}" presName="sp" presStyleCnt="0"/>
      <dgm:spPr/>
    </dgm:pt>
    <dgm:pt modelId="{3BF61AF7-9E45-4FEE-B3F4-C2FE04DC2E30}" type="pres">
      <dgm:prSet presAssocID="{F2940960-33DC-4004-A210-431E8ACE753D}" presName="linNode" presStyleCnt="0"/>
      <dgm:spPr/>
    </dgm:pt>
    <dgm:pt modelId="{13C3E885-25AB-4848-AA13-37E96E2A47E1}" type="pres">
      <dgm:prSet presAssocID="{F2940960-33DC-4004-A210-431E8ACE753D}" presName="parentText" presStyleLbl="node1" presStyleIdx="2" presStyleCnt="3">
        <dgm:presLayoutVars>
          <dgm:chMax val="1"/>
          <dgm:bulletEnabled val="1"/>
        </dgm:presLayoutVars>
      </dgm:prSet>
      <dgm:spPr/>
    </dgm:pt>
    <dgm:pt modelId="{A969505C-AA39-4812-B56F-800DF64F871A}" type="pres">
      <dgm:prSet presAssocID="{F2940960-33DC-4004-A210-431E8ACE753D}" presName="descendantText" presStyleLbl="alignAccFollowNode1" presStyleIdx="2" presStyleCnt="3">
        <dgm:presLayoutVars>
          <dgm:bulletEnabled val="1"/>
        </dgm:presLayoutVars>
      </dgm:prSet>
      <dgm:spPr/>
    </dgm:pt>
  </dgm:ptLst>
  <dgm:cxnLst>
    <dgm:cxn modelId="{A0E84817-E897-4472-9B85-45DDECF699A1}" srcId="{1375FA7B-C0AA-4C67-926B-19398A7FC7E7}" destId="{448DC15C-7D13-4023-A92A-A76505941736}" srcOrd="0" destOrd="0" parTransId="{680CA902-91E4-47A6-B1C4-2848057DFB4B}" sibTransId="{7FB8687B-0C78-417A-8712-BB86DF5F4E37}"/>
    <dgm:cxn modelId="{FDB6981C-1263-40AE-8376-6AE754043C21}" srcId="{F2940960-33DC-4004-A210-431E8ACE753D}" destId="{88E8B943-7547-4697-9BB4-60224C00014F}" srcOrd="0" destOrd="0" parTransId="{E2D93F6E-6669-4FE6-8007-7F3EBC8CC5EC}" sibTransId="{A4CDE5E3-0021-486F-9835-8A2D57D0EF62}"/>
    <dgm:cxn modelId="{80BAFC3C-3A5B-044F-8DC5-4CC5921F8A30}" type="presOf" srcId="{E40ED5D6-1357-47D2-AABB-E881FAC59665}" destId="{461727EA-6A7E-443E-8DBD-96D9DB4864F7}" srcOrd="0" destOrd="0" presId="urn:microsoft.com/office/officeart/2005/8/layout/vList5"/>
    <dgm:cxn modelId="{87394E49-E554-470F-A5DC-4E323B307EF0}" srcId="{E40ED5D6-1357-47D2-AABB-E881FAC59665}" destId="{1375FA7B-C0AA-4C67-926B-19398A7FC7E7}" srcOrd="1" destOrd="0" parTransId="{0FAFC15D-61B0-47BC-90C4-25B4DB757F52}" sibTransId="{33090A0F-2D38-4470-B971-B674743FB3BA}"/>
    <dgm:cxn modelId="{D0F5385F-6003-49D2-B614-E7B87FD631EF}" srcId="{E40ED5D6-1357-47D2-AABB-E881FAC59665}" destId="{F2940960-33DC-4004-A210-431E8ACE753D}" srcOrd="2" destOrd="0" parTransId="{7DAF486F-3DC5-48A8-ADCD-FB77CDB5C41B}" sibTransId="{BCF20DFC-1227-4D61-85B5-F0A45EA3BC43}"/>
    <dgm:cxn modelId="{16FB1968-B69B-B64B-B2A3-BD5B500899FA}" type="presOf" srcId="{88E8B943-7547-4697-9BB4-60224C00014F}" destId="{A969505C-AA39-4812-B56F-800DF64F871A}" srcOrd="0" destOrd="0" presId="urn:microsoft.com/office/officeart/2005/8/layout/vList5"/>
    <dgm:cxn modelId="{67E4816D-AE5D-E34F-9660-E44423A2AFA9}" type="presOf" srcId="{1375FA7B-C0AA-4C67-926B-19398A7FC7E7}" destId="{00D9B276-3DAE-4950-8B54-4455A34D131F}" srcOrd="0" destOrd="0" presId="urn:microsoft.com/office/officeart/2005/8/layout/vList5"/>
    <dgm:cxn modelId="{9B8E2695-782F-E846-9B62-BE40E422AE99}" type="presOf" srcId="{448DC15C-7D13-4023-A92A-A76505941736}" destId="{974103E4-AC54-4EF8-878C-03713143122C}" srcOrd="0" destOrd="0" presId="urn:microsoft.com/office/officeart/2005/8/layout/vList5"/>
    <dgm:cxn modelId="{03F95BB5-CC36-3649-AD0C-91C62CD9F3B6}" type="presOf" srcId="{F2940960-33DC-4004-A210-431E8ACE753D}" destId="{13C3E885-25AB-4848-AA13-37E96E2A47E1}" srcOrd="0" destOrd="0" presId="urn:microsoft.com/office/officeart/2005/8/layout/vList5"/>
    <dgm:cxn modelId="{E4E9D9BC-9919-BB44-B858-8C23FCDF538C}" type="presOf" srcId="{8FB1C8A4-175E-408F-8ACE-153F9354C36D}" destId="{1189C85E-6699-42B6-9851-D26AB784040D}" srcOrd="0" destOrd="0" presId="urn:microsoft.com/office/officeart/2005/8/layout/vList5"/>
    <dgm:cxn modelId="{901738CE-2381-5C4C-8F88-E337319FC016}" type="presOf" srcId="{8FD94471-D30F-4C19-91F4-AF89C7C55769}" destId="{DC1976BE-0066-41F2-89A4-953F88E46258}" srcOrd="0" destOrd="0" presId="urn:microsoft.com/office/officeart/2005/8/layout/vList5"/>
    <dgm:cxn modelId="{0D6A51DF-F49F-4266-B4F1-F3232ECEE62B}" srcId="{E40ED5D6-1357-47D2-AABB-E881FAC59665}" destId="{8FB1C8A4-175E-408F-8ACE-153F9354C36D}" srcOrd="0" destOrd="0" parTransId="{EEF7E3C5-B4C9-4C4A-8492-31BA2AF64861}" sibTransId="{475A4BFC-17AF-4429-A2D1-6723F94E7386}"/>
    <dgm:cxn modelId="{8F1FE8E7-FE1D-4D29-B484-744AFD05A3F2}" srcId="{8FB1C8A4-175E-408F-8ACE-153F9354C36D}" destId="{8FD94471-D30F-4C19-91F4-AF89C7C55769}" srcOrd="0" destOrd="0" parTransId="{031BFBEE-E390-4EB6-88A9-01808FF43E3E}" sibTransId="{61BD8259-6A60-4C4F-ABDA-969811854375}"/>
    <dgm:cxn modelId="{49445A6E-11A7-D14A-BACC-EC7FE3A891D7}" type="presParOf" srcId="{461727EA-6A7E-443E-8DBD-96D9DB4864F7}" destId="{410C07F0-640B-4525-8282-16E504DC6E04}" srcOrd="0" destOrd="0" presId="urn:microsoft.com/office/officeart/2005/8/layout/vList5"/>
    <dgm:cxn modelId="{467FFD19-5014-A94B-BB5C-7EC15BB67336}" type="presParOf" srcId="{410C07F0-640B-4525-8282-16E504DC6E04}" destId="{1189C85E-6699-42B6-9851-D26AB784040D}" srcOrd="0" destOrd="0" presId="urn:microsoft.com/office/officeart/2005/8/layout/vList5"/>
    <dgm:cxn modelId="{ED262B6B-E1ED-EE4D-A8BF-1FBA5ED37F87}" type="presParOf" srcId="{410C07F0-640B-4525-8282-16E504DC6E04}" destId="{DC1976BE-0066-41F2-89A4-953F88E46258}" srcOrd="1" destOrd="0" presId="urn:microsoft.com/office/officeart/2005/8/layout/vList5"/>
    <dgm:cxn modelId="{81A8ADC4-202A-B147-9EED-3E96979D8F72}" type="presParOf" srcId="{461727EA-6A7E-443E-8DBD-96D9DB4864F7}" destId="{FE03DF61-63F0-4034-94A7-1AF5CC604789}" srcOrd="1" destOrd="0" presId="urn:microsoft.com/office/officeart/2005/8/layout/vList5"/>
    <dgm:cxn modelId="{1FF7EDFE-9449-BA4F-BB2F-A5F89FFF2045}" type="presParOf" srcId="{461727EA-6A7E-443E-8DBD-96D9DB4864F7}" destId="{E08A0347-E4F4-4A24-9823-8606438D1B4C}" srcOrd="2" destOrd="0" presId="urn:microsoft.com/office/officeart/2005/8/layout/vList5"/>
    <dgm:cxn modelId="{C705CEA1-4C50-BB4A-B51D-F5424FB46958}" type="presParOf" srcId="{E08A0347-E4F4-4A24-9823-8606438D1B4C}" destId="{00D9B276-3DAE-4950-8B54-4455A34D131F}" srcOrd="0" destOrd="0" presId="urn:microsoft.com/office/officeart/2005/8/layout/vList5"/>
    <dgm:cxn modelId="{2B4DC039-E2FB-274A-AD46-CCD9B3ABCAD2}" type="presParOf" srcId="{E08A0347-E4F4-4A24-9823-8606438D1B4C}" destId="{974103E4-AC54-4EF8-878C-03713143122C}" srcOrd="1" destOrd="0" presId="urn:microsoft.com/office/officeart/2005/8/layout/vList5"/>
    <dgm:cxn modelId="{7BADF20E-A0E3-F448-B66A-8AE534B66CCD}" type="presParOf" srcId="{461727EA-6A7E-443E-8DBD-96D9DB4864F7}" destId="{370D9116-9CC4-4F6E-BBE4-B447812169B2}" srcOrd="3" destOrd="0" presId="urn:microsoft.com/office/officeart/2005/8/layout/vList5"/>
    <dgm:cxn modelId="{6EC7A8F2-6B83-2740-A722-124302DE7178}" type="presParOf" srcId="{461727EA-6A7E-443E-8DBD-96D9DB4864F7}" destId="{3BF61AF7-9E45-4FEE-B3F4-C2FE04DC2E30}" srcOrd="4" destOrd="0" presId="urn:microsoft.com/office/officeart/2005/8/layout/vList5"/>
    <dgm:cxn modelId="{DCA90638-3E1F-1540-8015-62F2A45244DA}" type="presParOf" srcId="{3BF61AF7-9E45-4FEE-B3F4-C2FE04DC2E30}" destId="{13C3E885-25AB-4848-AA13-37E96E2A47E1}" srcOrd="0" destOrd="0" presId="urn:microsoft.com/office/officeart/2005/8/layout/vList5"/>
    <dgm:cxn modelId="{31ABAB8F-3DD1-E94B-ACDB-99DE029269D4}" type="presParOf" srcId="{3BF61AF7-9E45-4FEE-B3F4-C2FE04DC2E30}" destId="{A969505C-AA39-4812-B56F-800DF64F871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3A049-F9E0-4492-BE37-4916AB551431}">
      <dsp:nvSpPr>
        <dsp:cNvPr id="0" name=""/>
        <dsp:cNvSpPr/>
      </dsp:nvSpPr>
      <dsp:spPr>
        <a:xfrm>
          <a:off x="0" y="0"/>
          <a:ext cx="8720667" cy="6011334"/>
        </a:xfrm>
        <a:prstGeom prst="roundRect">
          <a:avLst>
            <a:gd name="adj" fmla="val 10000"/>
          </a:avLst>
        </a:prstGeom>
        <a:solidFill>
          <a:schemeClr val="tx1">
            <a:lumMod val="75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solidFill>
                <a:schemeClr val="bg1"/>
              </a:solidFill>
              <a:latin typeface="Modern Love Caps" panose="04070805081001020A01" pitchFamily="82" charset="0"/>
            </a:rPr>
            <a:t>IT-Amigo’s Concept</a:t>
          </a:r>
        </a:p>
      </dsp:txBody>
      <dsp:txXfrm>
        <a:off x="0" y="0"/>
        <a:ext cx="8720667" cy="1803400"/>
      </dsp:txXfrm>
    </dsp:sp>
    <dsp:sp modelId="{5A71E429-A7D2-43B1-92D6-2FE81D8DBD3D}">
      <dsp:nvSpPr>
        <dsp:cNvPr id="0" name=""/>
        <dsp:cNvSpPr/>
      </dsp:nvSpPr>
      <dsp:spPr>
        <a:xfrm>
          <a:off x="872066" y="1804500"/>
          <a:ext cx="6976533" cy="430230"/>
        </a:xfrm>
        <a:prstGeom prst="roundRect">
          <a:avLst>
            <a:gd name="adj" fmla="val 10000"/>
          </a:avLst>
        </a:prstGeom>
        <a:gradFill rotWithShape="0">
          <a:gsLst>
            <a:gs pos="0">
              <a:schemeClr val="accent5"/>
            </a:gs>
            <a:gs pos="100000">
              <a:schemeClr val="accent5">
                <a:lumMod val="7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latin typeface="NBS Light" panose="020B0303030303020204" pitchFamily="34" charset="0"/>
            </a:rPr>
            <a:t>User is a tech learner reaching out for solutions to a problem</a:t>
          </a:r>
          <a:endParaRPr lang="en-GB" sz="1400" kern="1200">
            <a:latin typeface="NBS Light" panose="020B0303030303020204" pitchFamily="34" charset="0"/>
          </a:endParaRPr>
        </a:p>
      </dsp:txBody>
      <dsp:txXfrm>
        <a:off x="884667" y="1817101"/>
        <a:ext cx="6951331" cy="405028"/>
      </dsp:txXfrm>
    </dsp:sp>
    <dsp:sp modelId="{D81FAE54-0DCA-42E9-B66A-5DA219B494E0}">
      <dsp:nvSpPr>
        <dsp:cNvPr id="0" name=""/>
        <dsp:cNvSpPr/>
      </dsp:nvSpPr>
      <dsp:spPr>
        <a:xfrm>
          <a:off x="872066" y="2300920"/>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Works on a ‘hivemind’ mentality utilising skills already within the business</a:t>
          </a:r>
        </a:p>
      </dsp:txBody>
      <dsp:txXfrm>
        <a:off x="884667" y="2313521"/>
        <a:ext cx="6951331" cy="405028"/>
      </dsp:txXfrm>
    </dsp:sp>
    <dsp:sp modelId="{487AE837-D4BD-4767-8C1A-530CEDF3D14F}">
      <dsp:nvSpPr>
        <dsp:cNvPr id="0" name=""/>
        <dsp:cNvSpPr/>
      </dsp:nvSpPr>
      <dsp:spPr>
        <a:xfrm>
          <a:off x="872066" y="2797339"/>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NBS employees can post tech problems and get technical solutions from within the business</a:t>
          </a:r>
        </a:p>
      </dsp:txBody>
      <dsp:txXfrm>
        <a:off x="884667" y="2809940"/>
        <a:ext cx="6951331" cy="405028"/>
      </dsp:txXfrm>
    </dsp:sp>
    <dsp:sp modelId="{7C06BE0A-6A03-4FCC-B389-A7803F24A2E5}">
      <dsp:nvSpPr>
        <dsp:cNvPr id="0" name=""/>
        <dsp:cNvSpPr/>
      </dsp:nvSpPr>
      <dsp:spPr>
        <a:xfrm>
          <a:off x="872066" y="3293759"/>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A cross between Facebook and Stack Overflow but for NBS only</a:t>
          </a:r>
        </a:p>
      </dsp:txBody>
      <dsp:txXfrm>
        <a:off x="884667" y="3306360"/>
        <a:ext cx="6951331" cy="405028"/>
      </dsp:txXfrm>
    </dsp:sp>
    <dsp:sp modelId="{AA6AD844-E6DF-4AD6-A1CF-5F79532E1652}">
      <dsp:nvSpPr>
        <dsp:cNvPr id="0" name=""/>
        <dsp:cNvSpPr/>
      </dsp:nvSpPr>
      <dsp:spPr>
        <a:xfrm>
          <a:off x="872066" y="3790178"/>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Designed to be a safe space, no judgement, no pressure</a:t>
          </a:r>
        </a:p>
      </dsp:txBody>
      <dsp:txXfrm>
        <a:off x="884667" y="3802779"/>
        <a:ext cx="6951331" cy="405028"/>
      </dsp:txXfrm>
    </dsp:sp>
    <dsp:sp modelId="{145267E0-7B99-4CBC-BABF-8E2F6D3395AE}">
      <dsp:nvSpPr>
        <dsp:cNvPr id="0" name=""/>
        <dsp:cNvSpPr/>
      </dsp:nvSpPr>
      <dsp:spPr>
        <a:xfrm>
          <a:off x="872066" y="4286597"/>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Collaborators</a:t>
          </a:r>
          <a:r>
            <a:rPr lang="en-GB" sz="1400" kern="1200">
              <a:latin typeface="NBS Light" panose="020B0303030303020204" pitchFamily="34" charset="0"/>
            </a:rPr>
            <a:t> will get rewarded for helping to solve a problem for a user</a:t>
          </a:r>
        </a:p>
      </dsp:txBody>
      <dsp:txXfrm>
        <a:off x="884667" y="4299198"/>
        <a:ext cx="6951331" cy="405028"/>
      </dsp:txXfrm>
    </dsp:sp>
    <dsp:sp modelId="{1D882CCD-5303-4053-92EE-305C7E70CCF5}">
      <dsp:nvSpPr>
        <dsp:cNvPr id="0" name=""/>
        <dsp:cNvSpPr/>
      </dsp:nvSpPr>
      <dsp:spPr>
        <a:xfrm>
          <a:off x="872066" y="4783017"/>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0" i="0" kern="1200">
              <a:solidFill>
                <a:srgbClr val="FFFFFF"/>
              </a:solidFill>
              <a:latin typeface="NBS Light" panose="020B0303030303020204" pitchFamily="34" charset="0"/>
              <a:ea typeface="+mn-ea"/>
              <a:cs typeface="+mn-cs"/>
            </a:rPr>
            <a:t>App will be internal only and can make use of existing Azure Single Sign On</a:t>
          </a:r>
        </a:p>
      </dsp:txBody>
      <dsp:txXfrm>
        <a:off x="884667" y="4795618"/>
        <a:ext cx="6951331" cy="405028"/>
      </dsp:txXfrm>
    </dsp:sp>
    <dsp:sp modelId="{B4CC5564-65C7-41FD-A768-08CE11326D4D}">
      <dsp:nvSpPr>
        <dsp:cNvPr id="0" name=""/>
        <dsp:cNvSpPr/>
      </dsp:nvSpPr>
      <dsp:spPr>
        <a:xfrm>
          <a:off x="872066" y="5279436"/>
          <a:ext cx="6976533" cy="430230"/>
        </a:xfrm>
        <a:prstGeom prst="roundRect">
          <a:avLst>
            <a:gd name="adj" fmla="val 10000"/>
          </a:avLst>
        </a:prstGeom>
        <a:gradFill rotWithShape="0">
          <a:gsLst>
            <a:gs pos="0">
              <a:srgbClr val="77B80D"/>
            </a:gs>
            <a:gs pos="100000">
              <a:srgbClr val="77B80D">
                <a:lumMod val="7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Wingdings" pitchFamily="2" charset="2"/>
            <a:buNone/>
          </a:pPr>
          <a:r>
            <a:rPr lang="en-US" sz="1400" b="0" i="0" kern="1200">
              <a:solidFill>
                <a:srgbClr val="FFFFFF"/>
              </a:solidFill>
              <a:latin typeface="NBS Light" panose="020B0303030303020204" pitchFamily="34" charset="0"/>
              <a:ea typeface="+mn-ea"/>
              <a:cs typeface="+mn-cs"/>
            </a:rPr>
            <a:t>Post recent work, whether it be images or actual code like Github</a:t>
          </a:r>
          <a:endParaRPr lang="en-GB" sz="1400" b="0" i="0" kern="1200">
            <a:solidFill>
              <a:srgbClr val="FFFFFF"/>
            </a:solidFill>
            <a:latin typeface="NBS Light" panose="020B0303030303020204" pitchFamily="34" charset="0"/>
            <a:ea typeface="+mn-ea"/>
            <a:cs typeface="+mn-cs"/>
          </a:endParaRPr>
        </a:p>
      </dsp:txBody>
      <dsp:txXfrm>
        <a:off x="884667" y="5292037"/>
        <a:ext cx="6951331" cy="405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976BE-0066-41F2-89A4-953F88E46258}">
      <dsp:nvSpPr>
        <dsp:cNvPr id="0" name=""/>
        <dsp:cNvSpPr/>
      </dsp:nvSpPr>
      <dsp:spPr>
        <a:xfrm rot="5400000">
          <a:off x="5073519" y="-1904582"/>
          <a:ext cx="1233289" cy="535544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ctr" defTabSz="1066800">
            <a:lnSpc>
              <a:spcPct val="90000"/>
            </a:lnSpc>
            <a:spcBef>
              <a:spcPct val="0"/>
            </a:spcBef>
            <a:spcAft>
              <a:spcPct val="15000"/>
            </a:spcAft>
            <a:buNone/>
          </a:pPr>
          <a:r>
            <a:rPr lang="en-GB" sz="2400" kern="1200">
              <a:solidFill>
                <a:schemeClr val="accent5">
                  <a:lumMod val="75000"/>
                </a:schemeClr>
              </a:solidFill>
              <a:latin typeface="NBS Light" panose="020B0303030303020204" pitchFamily="34" charset="0"/>
            </a:rPr>
            <a:t>Become a learning platform, able to search answers look at knowledge articles</a:t>
          </a:r>
        </a:p>
      </dsp:txBody>
      <dsp:txXfrm rot="-5400000">
        <a:off x="3012440" y="216701"/>
        <a:ext cx="5295244" cy="1112881"/>
      </dsp:txXfrm>
    </dsp:sp>
    <dsp:sp modelId="{1189C85E-6699-42B6-9851-D26AB784040D}">
      <dsp:nvSpPr>
        <dsp:cNvPr id="0" name=""/>
        <dsp:cNvSpPr/>
      </dsp:nvSpPr>
      <dsp:spPr>
        <a:xfrm>
          <a:off x="0" y="2335"/>
          <a:ext cx="3012440" cy="1541611"/>
        </a:xfrm>
        <a:prstGeom prst="roundRect">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GB" sz="4100" kern="1200">
              <a:latin typeface="Modern Love Caps" panose="04070805081001020A01" pitchFamily="82" charset="0"/>
            </a:rPr>
            <a:t>Expand</a:t>
          </a:r>
        </a:p>
      </dsp:txBody>
      <dsp:txXfrm>
        <a:off x="75255" y="77590"/>
        <a:ext cx="2861930" cy="1391101"/>
      </dsp:txXfrm>
    </dsp:sp>
    <dsp:sp modelId="{974103E4-AC54-4EF8-878C-03713143122C}">
      <dsp:nvSpPr>
        <dsp:cNvPr id="0" name=""/>
        <dsp:cNvSpPr/>
      </dsp:nvSpPr>
      <dsp:spPr>
        <a:xfrm rot="5400000">
          <a:off x="5073519" y="-285890"/>
          <a:ext cx="1233289" cy="535544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ctr" defTabSz="1066800">
            <a:lnSpc>
              <a:spcPct val="90000"/>
            </a:lnSpc>
            <a:spcBef>
              <a:spcPct val="0"/>
            </a:spcBef>
            <a:spcAft>
              <a:spcPct val="15000"/>
            </a:spcAft>
            <a:buNone/>
          </a:pPr>
          <a:r>
            <a:rPr lang="en-GB" sz="2400" kern="1200">
              <a:solidFill>
                <a:schemeClr val="accent5">
                  <a:lumMod val="75000"/>
                </a:schemeClr>
              </a:solidFill>
              <a:latin typeface="NBS Light" panose="020B0303030303020204" pitchFamily="34" charset="0"/>
            </a:rPr>
            <a:t>Finding talent within Nationwide, reduce the costs of external hiring</a:t>
          </a:r>
        </a:p>
      </dsp:txBody>
      <dsp:txXfrm rot="-5400000">
        <a:off x="3012440" y="1835393"/>
        <a:ext cx="5295244" cy="1112881"/>
      </dsp:txXfrm>
    </dsp:sp>
    <dsp:sp modelId="{00D9B276-3DAE-4950-8B54-4455A34D131F}">
      <dsp:nvSpPr>
        <dsp:cNvPr id="0" name=""/>
        <dsp:cNvSpPr/>
      </dsp:nvSpPr>
      <dsp:spPr>
        <a:xfrm>
          <a:off x="0" y="1621027"/>
          <a:ext cx="3012440" cy="1541611"/>
        </a:xfrm>
        <a:prstGeom prst="roundRect">
          <a:avLst/>
        </a:prstGeom>
        <a:solidFill>
          <a:schemeClr val="accent5">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GB" sz="4100" kern="1200">
              <a:latin typeface="Modern Love Caps" panose="04070805081001020A01" pitchFamily="82" charset="0"/>
            </a:rPr>
            <a:t>Value</a:t>
          </a:r>
        </a:p>
      </dsp:txBody>
      <dsp:txXfrm>
        <a:off x="75255" y="1696282"/>
        <a:ext cx="2861930" cy="1391101"/>
      </dsp:txXfrm>
    </dsp:sp>
    <dsp:sp modelId="{A969505C-AA39-4812-B56F-800DF64F871A}">
      <dsp:nvSpPr>
        <dsp:cNvPr id="0" name=""/>
        <dsp:cNvSpPr/>
      </dsp:nvSpPr>
      <dsp:spPr>
        <a:xfrm rot="5400000">
          <a:off x="5073519" y="1332801"/>
          <a:ext cx="1233289" cy="535544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ctr" defTabSz="1066800">
            <a:lnSpc>
              <a:spcPct val="90000"/>
            </a:lnSpc>
            <a:spcBef>
              <a:spcPct val="0"/>
            </a:spcBef>
            <a:spcAft>
              <a:spcPct val="15000"/>
            </a:spcAft>
            <a:buNone/>
          </a:pPr>
          <a:r>
            <a:rPr lang="en-GB" sz="2400" b="0" i="0" kern="1200">
              <a:solidFill>
                <a:schemeClr val="accent5">
                  <a:lumMod val="75000"/>
                </a:schemeClr>
              </a:solidFill>
              <a:latin typeface="NBS Light" panose="020B0303030303020204" pitchFamily="34" charset="0"/>
            </a:rPr>
            <a:t>Allow users to have a workspace in the app where they can hook into existing tools available</a:t>
          </a:r>
          <a:endParaRPr lang="en-GB" sz="2400" kern="1200">
            <a:solidFill>
              <a:schemeClr val="accent5">
                <a:lumMod val="75000"/>
              </a:schemeClr>
            </a:solidFill>
            <a:latin typeface="NBS Light" panose="020B0303030303020204" pitchFamily="34" charset="0"/>
          </a:endParaRPr>
        </a:p>
      </dsp:txBody>
      <dsp:txXfrm rot="-5400000">
        <a:off x="3012440" y="3454084"/>
        <a:ext cx="5295244" cy="1112881"/>
      </dsp:txXfrm>
    </dsp:sp>
    <dsp:sp modelId="{13C3E885-25AB-4848-AA13-37E96E2A47E1}">
      <dsp:nvSpPr>
        <dsp:cNvPr id="0" name=""/>
        <dsp:cNvSpPr/>
      </dsp:nvSpPr>
      <dsp:spPr>
        <a:xfrm>
          <a:off x="0" y="3239719"/>
          <a:ext cx="3012440" cy="1541611"/>
        </a:xfrm>
        <a:prstGeom prst="roundRect">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GB" sz="4100" kern="1200">
              <a:latin typeface="Modern Love Caps" panose="04070805081001020A01" pitchFamily="82" charset="0"/>
            </a:rPr>
            <a:t>Integration</a:t>
          </a:r>
        </a:p>
      </dsp:txBody>
      <dsp:txXfrm>
        <a:off x="75255" y="3314974"/>
        <a:ext cx="2861930" cy="13911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5D325-A8A4-43B0-97BC-7E772FC2F3E1}" type="datetimeFigureOut">
              <a:rPr lang="en-GB" smtClean="0"/>
              <a:t>17/12/2020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098CC-EA0D-4335-B37B-A79EA6EC6D34}" type="slidenum">
              <a:rPr lang="en-GB" smtClean="0"/>
              <a:t>‹#›</a:t>
            </a:fld>
            <a:endParaRPr lang="en-GB"/>
          </a:p>
        </p:txBody>
      </p:sp>
    </p:spTree>
    <p:extLst>
      <p:ext uri="{BB962C8B-B14F-4D97-AF65-F5344CB8AC3E}">
        <p14:creationId xmlns:p14="http://schemas.microsoft.com/office/powerpoint/2010/main" val="88394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ACFC91-37B6-044F-AAFC-3573381693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193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ACFC91-37B6-044F-AAFC-3573381693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064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ACFC91-37B6-044F-AAFC-3573381693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081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ACFC91-37B6-044F-AAFC-3573381693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3410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white logo">
    <p:bg>
      <p:bgPr>
        <a:solidFill>
          <a:schemeClr val="bg1">
            <a:lumMod val="85000"/>
          </a:schemeClr>
        </a:solid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B5AEC599-F527-2B43-9A65-C74A1EE4072C}"/>
              </a:ext>
            </a:extLst>
          </p:cNvPr>
          <p:cNvSpPr/>
          <p:nvPr userDrawn="1"/>
        </p:nvSpPr>
        <p:spPr>
          <a:xfrm>
            <a:off x="359998" y="728518"/>
            <a:ext cx="5766482" cy="2648240"/>
          </a:xfrm>
          <a:prstGeom prst="roundRect">
            <a:avLst>
              <a:gd name="adj" fmla="val 3639"/>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a:p>
        </p:txBody>
      </p:sp>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6002" y="768000"/>
            <a:ext cx="5332431" cy="1683872"/>
          </a:xfrm>
        </p:spPr>
        <p:txBody>
          <a:bodyPr rIns="0" anchor="ctr" anchorCtr="0">
            <a:normAutofit/>
          </a:bodyPr>
          <a:lstStyle>
            <a:lvl1pPr algn="l">
              <a:defRPr sz="4000" b="1" i="0">
                <a:solidFill>
                  <a:schemeClr val="bg2"/>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81357" y="2573867"/>
            <a:ext cx="5332437" cy="650240"/>
          </a:xfrm>
        </p:spPr>
        <p:txBody>
          <a:bodyPr anchor="ctr" anchorCtr="0">
            <a:normAutofit/>
          </a:bodyPr>
          <a:lstStyle>
            <a:lvl1pPr marL="0" indent="0" algn="l">
              <a:buNone/>
              <a:defRPr sz="1600" b="0">
                <a:solidFill>
                  <a:schemeClr val="accent6">
                    <a:lumMod val="65000"/>
                    <a:lumOff val="35000"/>
                  </a:schemeClr>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sp>
        <p:nvSpPr>
          <p:cNvPr id="4" name="TextBox 3">
            <a:extLst>
              <a:ext uri="{FF2B5EF4-FFF2-40B4-BE49-F238E27FC236}">
                <a16:creationId xmlns:a16="http://schemas.microsoft.com/office/drawing/2014/main" id="{271EE410-FAB9-2C4F-9B91-EE6A2AC9080C}"/>
              </a:ext>
            </a:extLst>
          </p:cNvPr>
          <p:cNvSpPr txBox="1"/>
          <p:nvPr userDrawn="1"/>
        </p:nvSpPr>
        <p:spPr>
          <a:xfrm>
            <a:off x="4899804" y="-2116347"/>
            <a:ext cx="0" cy="0"/>
          </a:xfrm>
          <a:prstGeom prst="rect">
            <a:avLst/>
          </a:prstGeom>
          <a:noFill/>
        </p:spPr>
        <p:txBody>
          <a:bodyPr wrap="none" lIns="0" tIns="0" rIns="0" bIns="0" rtlCol="0">
            <a:noAutofit/>
          </a:bodyPr>
          <a:lstStyle/>
          <a:p>
            <a:pPr algn="l"/>
            <a:endParaRPr lang="en-GB" sz="1400">
              <a:solidFill>
                <a:schemeClr val="bg1">
                  <a:lumMod val="50000"/>
                </a:schemeClr>
              </a:solidFill>
              <a:latin typeface="NBS Light" pitchFamily="2" charset="0"/>
            </a:endParaRPr>
          </a:p>
        </p:txBody>
      </p:sp>
      <p:pic>
        <p:nvPicPr>
          <p:cNvPr id="9" name="Picture 8">
            <a:extLst>
              <a:ext uri="{FF2B5EF4-FFF2-40B4-BE49-F238E27FC236}">
                <a16:creationId xmlns:a16="http://schemas.microsoft.com/office/drawing/2014/main" id="{7B19FCE3-F985-FA45-B555-586E20D7F813}"/>
              </a:ext>
            </a:extLst>
          </p:cNvPr>
          <p:cNvPicPr>
            <a:picLocks noChangeAspect="1"/>
          </p:cNvPicPr>
          <p:nvPr userDrawn="1"/>
        </p:nvPicPr>
        <p:blipFill>
          <a:blip r:embed="rId2"/>
          <a:stretch>
            <a:fillRect/>
          </a:stretch>
        </p:blipFill>
        <p:spPr>
          <a:xfrm>
            <a:off x="4539097" y="3104471"/>
            <a:ext cx="1369568" cy="545506"/>
          </a:xfrm>
          <a:prstGeom prst="rect">
            <a:avLst/>
          </a:prstGeom>
        </p:spPr>
      </p:pic>
    </p:spTree>
    <p:extLst>
      <p:ext uri="{BB962C8B-B14F-4D97-AF65-F5344CB8AC3E}">
        <p14:creationId xmlns:p14="http://schemas.microsoft.com/office/powerpoint/2010/main" val="322938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5933-93C7-7843-ACA8-CA1D45F35673}"/>
              </a:ext>
            </a:extLst>
          </p:cNvPr>
          <p:cNvSpPr>
            <a:spLocks noGrp="1"/>
          </p:cNvSpPr>
          <p:nvPr>
            <p:ph type="title"/>
          </p:nvPr>
        </p:nvSpPr>
        <p:spPr>
          <a:xfrm>
            <a:off x="360000" y="251998"/>
            <a:ext cx="7991874" cy="324002"/>
          </a:xfrm>
        </p:spPr>
        <p:txBody>
          <a:bodyPr/>
          <a:lstStyle>
            <a:lvl1pPr>
              <a:defRPr b="0" i="0">
                <a:latin typeface="NBS Medium" pitchFamily="2" charset="0"/>
              </a:defRPr>
            </a:lvl1pPr>
          </a:lstStyle>
          <a:p>
            <a:r>
              <a:rPr lang="en-GB"/>
              <a:t>Click to edit Master title style</a:t>
            </a:r>
            <a:endParaRPr lang="en-US"/>
          </a:p>
        </p:txBody>
      </p:sp>
      <p:sp>
        <p:nvSpPr>
          <p:cNvPr id="4" name="Slide Number Placeholder 3">
            <a:extLst>
              <a:ext uri="{FF2B5EF4-FFF2-40B4-BE49-F238E27FC236}">
                <a16:creationId xmlns:a16="http://schemas.microsoft.com/office/drawing/2014/main" id="{7662AE13-9D8F-5946-8EE8-EAC60CA587F4}"/>
              </a:ext>
            </a:extLst>
          </p:cNvPr>
          <p:cNvSpPr>
            <a:spLocks noGrp="1"/>
          </p:cNvSpPr>
          <p:nvPr>
            <p:ph type="sldNum" sz="quarter" idx="11"/>
          </p:nvPr>
        </p:nvSpPr>
        <p:spPr>
          <a:xfrm>
            <a:off x="8351874" y="288004"/>
            <a:ext cx="504126" cy="287999"/>
          </a:xfrm>
        </p:spPr>
        <p:txBody>
          <a:bodyPr/>
          <a:lstStyle/>
          <a:p>
            <a:fld id="{2E9A4987-E228-4949-89FA-A71A39C61D9B}" type="slidenum">
              <a:rPr lang="en-US" smtClean="0"/>
              <a:pPr/>
              <a:t>‹#›</a:t>
            </a:fld>
            <a:endParaRPr lang="en-US"/>
          </a:p>
        </p:txBody>
      </p:sp>
      <p:sp>
        <p:nvSpPr>
          <p:cNvPr id="7" name="Text Placeholder 6">
            <a:extLst>
              <a:ext uri="{FF2B5EF4-FFF2-40B4-BE49-F238E27FC236}">
                <a16:creationId xmlns:a16="http://schemas.microsoft.com/office/drawing/2014/main" id="{48C6E464-2D70-7C44-BFBE-BF8E4E8AFD1B}"/>
              </a:ext>
            </a:extLst>
          </p:cNvPr>
          <p:cNvSpPr>
            <a:spLocks noGrp="1"/>
          </p:cNvSpPr>
          <p:nvPr>
            <p:ph type="body" sz="quarter" idx="13"/>
          </p:nvPr>
        </p:nvSpPr>
        <p:spPr>
          <a:xfrm>
            <a:off x="359998" y="1089659"/>
            <a:ext cx="8496002" cy="49338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1" name="Straight Connector 10">
            <a:extLst>
              <a:ext uri="{FF2B5EF4-FFF2-40B4-BE49-F238E27FC236}">
                <a16:creationId xmlns:a16="http://schemas.microsoft.com/office/drawing/2014/main" id="{377FC336-57EA-4D4F-BED0-2205B09BF6CF}"/>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A5DDA4B9-0D51-6844-B6FD-73210D9639EB}"/>
              </a:ext>
            </a:extLst>
          </p:cNvPr>
          <p:cNvCxnSpPr>
            <a:cxnSpLocks/>
          </p:cNvCxnSpPr>
          <p:nvPr userDrawn="1"/>
        </p:nvCxnSpPr>
        <p:spPr>
          <a:xfrm flipH="1">
            <a:off x="360000" y="681138"/>
            <a:ext cx="8496000" cy="0"/>
          </a:xfrm>
          <a:prstGeom prst="line">
            <a:avLst/>
          </a:prstGeom>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9275E53-7FDC-DD46-9CB6-AF927C4E1C45}"/>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266481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5933-93C7-7843-ACA8-CA1D45F35673}"/>
              </a:ext>
            </a:extLst>
          </p:cNvPr>
          <p:cNvSpPr>
            <a:spLocks noGrp="1"/>
          </p:cNvSpPr>
          <p:nvPr>
            <p:ph type="title"/>
          </p:nvPr>
        </p:nvSpPr>
        <p:spPr>
          <a:xfrm>
            <a:off x="360000" y="251999"/>
            <a:ext cx="7991874" cy="296154"/>
          </a:xfrm>
        </p:spPr>
        <p:txBody>
          <a:bodyPr/>
          <a:lstStyle>
            <a:lvl1pPr>
              <a:defRPr b="0" i="0">
                <a:latin typeface="NBS Medium" pitchFamily="2" charset="0"/>
              </a:defRPr>
            </a:lvl1pPr>
          </a:lstStyle>
          <a:p>
            <a:r>
              <a:rPr lang="en-GB"/>
              <a:t>Click to edit Master title style</a:t>
            </a:r>
            <a:endParaRPr lang="en-US"/>
          </a:p>
        </p:txBody>
      </p:sp>
      <p:sp>
        <p:nvSpPr>
          <p:cNvPr id="4" name="Slide Number Placeholder 3">
            <a:extLst>
              <a:ext uri="{FF2B5EF4-FFF2-40B4-BE49-F238E27FC236}">
                <a16:creationId xmlns:a16="http://schemas.microsoft.com/office/drawing/2014/main" id="{7662AE13-9D8F-5946-8EE8-EAC60CA587F4}"/>
              </a:ext>
            </a:extLst>
          </p:cNvPr>
          <p:cNvSpPr>
            <a:spLocks noGrp="1"/>
          </p:cNvSpPr>
          <p:nvPr>
            <p:ph type="sldNum" sz="quarter" idx="11"/>
          </p:nvPr>
        </p:nvSpPr>
        <p:spPr>
          <a:xfrm>
            <a:off x="8351874" y="288001"/>
            <a:ext cx="504126" cy="296154"/>
          </a:xfrm>
        </p:spPr>
        <p:txBody>
          <a:bodyPr/>
          <a:lstStyle/>
          <a:p>
            <a:fld id="{2E9A4987-E228-4949-89FA-A71A39C61D9B}" type="slidenum">
              <a:rPr lang="en-US" smtClean="0"/>
              <a:pPr/>
              <a:t>‹#›</a:t>
            </a:fld>
            <a:endParaRPr lang="en-US"/>
          </a:p>
        </p:txBody>
      </p:sp>
      <p:sp>
        <p:nvSpPr>
          <p:cNvPr id="7" name="Text Placeholder 6">
            <a:extLst>
              <a:ext uri="{FF2B5EF4-FFF2-40B4-BE49-F238E27FC236}">
                <a16:creationId xmlns:a16="http://schemas.microsoft.com/office/drawing/2014/main" id="{48C6E464-2D70-7C44-BFBE-BF8E4E8AFD1B}"/>
              </a:ext>
            </a:extLst>
          </p:cNvPr>
          <p:cNvSpPr>
            <a:spLocks noGrp="1"/>
          </p:cNvSpPr>
          <p:nvPr>
            <p:ph type="body" sz="quarter" idx="13"/>
          </p:nvPr>
        </p:nvSpPr>
        <p:spPr>
          <a:xfrm>
            <a:off x="359998" y="1089659"/>
            <a:ext cx="4104000" cy="49517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6">
            <a:extLst>
              <a:ext uri="{FF2B5EF4-FFF2-40B4-BE49-F238E27FC236}">
                <a16:creationId xmlns:a16="http://schemas.microsoft.com/office/drawing/2014/main" id="{799CBC46-3A9B-6A47-849E-41D52FB0FDA1}"/>
              </a:ext>
            </a:extLst>
          </p:cNvPr>
          <p:cNvSpPr>
            <a:spLocks noGrp="1"/>
          </p:cNvSpPr>
          <p:nvPr>
            <p:ph type="body" sz="quarter" idx="14"/>
          </p:nvPr>
        </p:nvSpPr>
        <p:spPr>
          <a:xfrm>
            <a:off x="4752000" y="1089659"/>
            <a:ext cx="4104000" cy="49517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1" name="Straight Connector 10">
            <a:extLst>
              <a:ext uri="{FF2B5EF4-FFF2-40B4-BE49-F238E27FC236}">
                <a16:creationId xmlns:a16="http://schemas.microsoft.com/office/drawing/2014/main" id="{548A0D6C-DD55-E147-9B78-80C0F7600B31}"/>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FBF710E-1EB4-7C48-9186-07C203F6D79B}"/>
              </a:ext>
            </a:extLst>
          </p:cNvPr>
          <p:cNvCxnSpPr>
            <a:cxnSpLocks/>
          </p:cNvCxnSpPr>
          <p:nvPr userDrawn="1"/>
        </p:nvCxnSpPr>
        <p:spPr>
          <a:xfrm flipH="1">
            <a:off x="360000" y="681138"/>
            <a:ext cx="8496000" cy="0"/>
          </a:xfrm>
          <a:prstGeom prst="line">
            <a:avLst/>
          </a:prstGeom>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BE87AF0A-1759-C34D-8733-4469ABF282AC}"/>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219694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8D13C96-FD19-DA40-BE01-6080CD296E75}"/>
              </a:ext>
            </a:extLst>
          </p:cNvPr>
          <p:cNvSpPr>
            <a:spLocks noGrp="1"/>
          </p:cNvSpPr>
          <p:nvPr>
            <p:ph type="pic" sz="quarter" idx="14"/>
          </p:nvPr>
        </p:nvSpPr>
        <p:spPr>
          <a:xfrm>
            <a:off x="359998" y="681138"/>
            <a:ext cx="8496002" cy="5287874"/>
          </a:xfrm>
          <a:solidFill>
            <a:schemeClr val="bg1">
              <a:lumMod val="95000"/>
            </a:schemeClr>
          </a:solidFill>
        </p:spPr>
        <p:txBody>
          <a:bodyPr/>
          <a:lstStyle/>
          <a:p>
            <a:endParaRPr lang="en-US"/>
          </a:p>
        </p:txBody>
      </p:sp>
      <p:sp>
        <p:nvSpPr>
          <p:cNvPr id="2" name="Title 1">
            <a:extLst>
              <a:ext uri="{FF2B5EF4-FFF2-40B4-BE49-F238E27FC236}">
                <a16:creationId xmlns:a16="http://schemas.microsoft.com/office/drawing/2014/main" id="{ED6B5933-93C7-7843-ACA8-CA1D45F35673}"/>
              </a:ext>
            </a:extLst>
          </p:cNvPr>
          <p:cNvSpPr>
            <a:spLocks noGrp="1"/>
          </p:cNvSpPr>
          <p:nvPr>
            <p:ph type="title"/>
          </p:nvPr>
        </p:nvSpPr>
        <p:spPr>
          <a:xfrm>
            <a:off x="360000" y="251998"/>
            <a:ext cx="7991874" cy="324002"/>
          </a:xfrm>
        </p:spPr>
        <p:txBody>
          <a:bodyPr/>
          <a:lstStyle>
            <a:lvl1pPr>
              <a:defRPr b="0" i="0">
                <a:latin typeface="NBS Medium" pitchFamily="2" charset="0"/>
              </a:defRPr>
            </a:lvl1pPr>
          </a:lstStyle>
          <a:p>
            <a:r>
              <a:rPr lang="en-GB"/>
              <a:t>Click to edit Master title style</a:t>
            </a:r>
            <a:endParaRPr lang="en-US"/>
          </a:p>
        </p:txBody>
      </p:sp>
      <p:sp>
        <p:nvSpPr>
          <p:cNvPr id="4" name="Slide Number Placeholder 3">
            <a:extLst>
              <a:ext uri="{FF2B5EF4-FFF2-40B4-BE49-F238E27FC236}">
                <a16:creationId xmlns:a16="http://schemas.microsoft.com/office/drawing/2014/main" id="{7662AE13-9D8F-5946-8EE8-EAC60CA587F4}"/>
              </a:ext>
            </a:extLst>
          </p:cNvPr>
          <p:cNvSpPr>
            <a:spLocks noGrp="1"/>
          </p:cNvSpPr>
          <p:nvPr>
            <p:ph type="sldNum" sz="quarter" idx="11"/>
          </p:nvPr>
        </p:nvSpPr>
        <p:spPr>
          <a:xfrm>
            <a:off x="8351874" y="288004"/>
            <a:ext cx="504126" cy="287999"/>
          </a:xfrm>
        </p:spPr>
        <p:txBody>
          <a:bodyPr/>
          <a:lstStyle/>
          <a:p>
            <a:fld id="{2E9A4987-E228-4949-89FA-A71A39C61D9B}" type="slidenum">
              <a:rPr lang="en-US" smtClean="0"/>
              <a:pPr/>
              <a:t>‹#›</a:t>
            </a:fld>
            <a:endParaRPr lang="en-US"/>
          </a:p>
        </p:txBody>
      </p:sp>
      <p:cxnSp>
        <p:nvCxnSpPr>
          <p:cNvPr id="7" name="Straight Connector 6">
            <a:extLst>
              <a:ext uri="{FF2B5EF4-FFF2-40B4-BE49-F238E27FC236}">
                <a16:creationId xmlns:a16="http://schemas.microsoft.com/office/drawing/2014/main" id="{A8383ACA-40A2-F248-B004-BD1B1E4A7601}"/>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55BFFA31-19FB-964E-BECA-B1C151431613}"/>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2649054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Pictur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8D13C96-FD19-DA40-BE01-6080CD296E75}"/>
              </a:ext>
            </a:extLst>
          </p:cNvPr>
          <p:cNvSpPr>
            <a:spLocks noGrp="1"/>
          </p:cNvSpPr>
          <p:nvPr>
            <p:ph type="pic" sz="quarter" idx="14"/>
          </p:nvPr>
        </p:nvSpPr>
        <p:spPr>
          <a:xfrm>
            <a:off x="3682769" y="1089663"/>
            <a:ext cx="5173233" cy="4646187"/>
          </a:xfrm>
          <a:solidFill>
            <a:schemeClr val="bg1">
              <a:lumMod val="95000"/>
            </a:schemeClr>
          </a:solidFill>
        </p:spPr>
        <p:txBody>
          <a:bodyPr/>
          <a:lstStyle/>
          <a:p>
            <a:endParaRPr lang="en-US"/>
          </a:p>
        </p:txBody>
      </p:sp>
      <p:sp>
        <p:nvSpPr>
          <p:cNvPr id="2" name="Title 1">
            <a:extLst>
              <a:ext uri="{FF2B5EF4-FFF2-40B4-BE49-F238E27FC236}">
                <a16:creationId xmlns:a16="http://schemas.microsoft.com/office/drawing/2014/main" id="{ED6B5933-93C7-7843-ACA8-CA1D45F35673}"/>
              </a:ext>
            </a:extLst>
          </p:cNvPr>
          <p:cNvSpPr>
            <a:spLocks noGrp="1"/>
          </p:cNvSpPr>
          <p:nvPr>
            <p:ph type="title"/>
          </p:nvPr>
        </p:nvSpPr>
        <p:spPr>
          <a:xfrm>
            <a:off x="360000" y="252002"/>
            <a:ext cx="7991874" cy="324001"/>
          </a:xfrm>
        </p:spPr>
        <p:txBody>
          <a:bodyPr/>
          <a:lstStyle>
            <a:lvl1pPr>
              <a:defRPr b="0" i="0">
                <a:latin typeface="NBS Medium" pitchFamily="2" charset="0"/>
              </a:defRPr>
            </a:lvl1pPr>
          </a:lstStyle>
          <a:p>
            <a:r>
              <a:rPr lang="en-GB"/>
              <a:t>Click to edit Master title style</a:t>
            </a:r>
            <a:endParaRPr lang="en-US"/>
          </a:p>
        </p:txBody>
      </p:sp>
      <p:sp>
        <p:nvSpPr>
          <p:cNvPr id="4" name="Slide Number Placeholder 3">
            <a:extLst>
              <a:ext uri="{FF2B5EF4-FFF2-40B4-BE49-F238E27FC236}">
                <a16:creationId xmlns:a16="http://schemas.microsoft.com/office/drawing/2014/main" id="{7662AE13-9D8F-5946-8EE8-EAC60CA587F4}"/>
              </a:ext>
            </a:extLst>
          </p:cNvPr>
          <p:cNvSpPr>
            <a:spLocks noGrp="1"/>
          </p:cNvSpPr>
          <p:nvPr>
            <p:ph type="sldNum" sz="quarter" idx="11"/>
          </p:nvPr>
        </p:nvSpPr>
        <p:spPr>
          <a:xfrm>
            <a:off x="8351874" y="288000"/>
            <a:ext cx="504126" cy="288000"/>
          </a:xfrm>
        </p:spPr>
        <p:txBody>
          <a:bodyPr/>
          <a:lstStyle/>
          <a:p>
            <a:fld id="{2E9A4987-E228-4949-89FA-A71A39C61D9B}" type="slidenum">
              <a:rPr lang="en-US" smtClean="0"/>
              <a:pPr/>
              <a:t>‹#›</a:t>
            </a:fld>
            <a:endParaRPr lang="en-US"/>
          </a:p>
        </p:txBody>
      </p:sp>
      <p:sp>
        <p:nvSpPr>
          <p:cNvPr id="10" name="Text Placeholder 6">
            <a:extLst>
              <a:ext uri="{FF2B5EF4-FFF2-40B4-BE49-F238E27FC236}">
                <a16:creationId xmlns:a16="http://schemas.microsoft.com/office/drawing/2014/main" id="{CE11292A-3C3A-144F-860A-961A73532037}"/>
              </a:ext>
            </a:extLst>
          </p:cNvPr>
          <p:cNvSpPr>
            <a:spLocks noGrp="1"/>
          </p:cNvSpPr>
          <p:nvPr>
            <p:ph type="body" sz="quarter" idx="13"/>
          </p:nvPr>
        </p:nvSpPr>
        <p:spPr>
          <a:xfrm>
            <a:off x="359998" y="1089656"/>
            <a:ext cx="2736000" cy="4989268"/>
          </a:xfrm>
        </p:spPr>
        <p:txBody>
          <a:bodyPr/>
          <a:lstStyle/>
          <a:p>
            <a:pPr marL="0" marR="0" lvl="0" indent="0" algn="l" defTabSz="457178" rtl="0" eaLnBrk="1" fontAlgn="auto" latinLnBrk="0" hangingPunct="1">
              <a:lnSpc>
                <a:spcPct val="110000"/>
              </a:lnSpc>
              <a:spcBef>
                <a:spcPts val="300"/>
              </a:spcBef>
              <a:spcAft>
                <a:spcPts val="0"/>
              </a:spcAft>
              <a:buClr>
                <a:schemeClr val="tx2"/>
              </a:buClr>
              <a:buSzPct val="120000"/>
              <a:buFontTx/>
              <a:buNone/>
              <a:tabLst/>
              <a:defRPr/>
            </a:pPr>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2" name="Straight Connector 11">
            <a:extLst>
              <a:ext uri="{FF2B5EF4-FFF2-40B4-BE49-F238E27FC236}">
                <a16:creationId xmlns:a16="http://schemas.microsoft.com/office/drawing/2014/main" id="{4BD43A5C-8314-B740-9452-86C81A7D8D70}"/>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B4450C24-CBE4-0A4E-B5F6-0AE0C812E92D}"/>
              </a:ext>
            </a:extLst>
          </p:cNvPr>
          <p:cNvCxnSpPr>
            <a:cxnSpLocks/>
          </p:cNvCxnSpPr>
          <p:nvPr userDrawn="1"/>
        </p:nvCxnSpPr>
        <p:spPr>
          <a:xfrm flipH="1">
            <a:off x="360000" y="681138"/>
            <a:ext cx="8496000" cy="0"/>
          </a:xfrm>
          <a:prstGeom prst="line">
            <a:avLst/>
          </a:prstGeom>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5C4604F6-9ED0-2A4D-8C76-A38B3B7BF604}"/>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198074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Multiple Pictur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8D13C96-FD19-DA40-BE01-6080CD296E75}"/>
              </a:ext>
            </a:extLst>
          </p:cNvPr>
          <p:cNvSpPr>
            <a:spLocks noGrp="1"/>
          </p:cNvSpPr>
          <p:nvPr>
            <p:ph type="pic" sz="quarter" idx="14"/>
          </p:nvPr>
        </p:nvSpPr>
        <p:spPr>
          <a:xfrm>
            <a:off x="6440400" y="1089656"/>
            <a:ext cx="2412000" cy="2112000"/>
          </a:xfrm>
          <a:solidFill>
            <a:schemeClr val="bg1">
              <a:lumMod val="95000"/>
            </a:schemeClr>
          </a:solidFill>
        </p:spPr>
        <p:txBody>
          <a:bodyPr/>
          <a:lstStyle/>
          <a:p>
            <a:endParaRPr lang="en-US"/>
          </a:p>
        </p:txBody>
      </p:sp>
      <p:sp>
        <p:nvSpPr>
          <p:cNvPr id="8" name="Picture Placeholder 8">
            <a:extLst>
              <a:ext uri="{FF2B5EF4-FFF2-40B4-BE49-F238E27FC236}">
                <a16:creationId xmlns:a16="http://schemas.microsoft.com/office/drawing/2014/main" id="{2BD8FD51-33B8-9748-AE1F-0BBD50631986}"/>
              </a:ext>
            </a:extLst>
          </p:cNvPr>
          <p:cNvSpPr>
            <a:spLocks noGrp="1"/>
          </p:cNvSpPr>
          <p:nvPr>
            <p:ph type="pic" sz="quarter" idx="15"/>
          </p:nvPr>
        </p:nvSpPr>
        <p:spPr>
          <a:xfrm>
            <a:off x="6440400" y="3623846"/>
            <a:ext cx="2412000" cy="2112000"/>
          </a:xfrm>
          <a:solidFill>
            <a:schemeClr val="bg1">
              <a:lumMod val="95000"/>
            </a:schemeClr>
          </a:solidFill>
        </p:spPr>
        <p:txBody>
          <a:bodyPr/>
          <a:lstStyle/>
          <a:p>
            <a:endParaRPr lang="en-US"/>
          </a:p>
        </p:txBody>
      </p:sp>
      <p:sp>
        <p:nvSpPr>
          <p:cNvPr id="14" name="Picture Placeholder 8">
            <a:extLst>
              <a:ext uri="{FF2B5EF4-FFF2-40B4-BE49-F238E27FC236}">
                <a16:creationId xmlns:a16="http://schemas.microsoft.com/office/drawing/2014/main" id="{87B9A114-6238-E54F-A23F-FE926AA537F2}"/>
              </a:ext>
            </a:extLst>
          </p:cNvPr>
          <p:cNvSpPr>
            <a:spLocks noGrp="1"/>
          </p:cNvSpPr>
          <p:nvPr>
            <p:ph type="pic" sz="quarter" idx="16"/>
          </p:nvPr>
        </p:nvSpPr>
        <p:spPr>
          <a:xfrm>
            <a:off x="3682766" y="1089656"/>
            <a:ext cx="2412000" cy="2112000"/>
          </a:xfrm>
          <a:solidFill>
            <a:schemeClr val="bg1">
              <a:lumMod val="95000"/>
            </a:schemeClr>
          </a:solidFill>
        </p:spPr>
        <p:txBody>
          <a:bodyPr/>
          <a:lstStyle/>
          <a:p>
            <a:endParaRPr lang="en-US"/>
          </a:p>
        </p:txBody>
      </p:sp>
      <p:sp>
        <p:nvSpPr>
          <p:cNvPr id="15" name="Picture Placeholder 8">
            <a:extLst>
              <a:ext uri="{FF2B5EF4-FFF2-40B4-BE49-F238E27FC236}">
                <a16:creationId xmlns:a16="http://schemas.microsoft.com/office/drawing/2014/main" id="{315BAE90-4A2E-584D-A8AA-4A229D59EBA6}"/>
              </a:ext>
            </a:extLst>
          </p:cNvPr>
          <p:cNvSpPr>
            <a:spLocks noGrp="1"/>
          </p:cNvSpPr>
          <p:nvPr>
            <p:ph type="pic" sz="quarter" idx="17"/>
          </p:nvPr>
        </p:nvSpPr>
        <p:spPr>
          <a:xfrm>
            <a:off x="3682766" y="3623846"/>
            <a:ext cx="2412000" cy="2112000"/>
          </a:xfrm>
          <a:solidFill>
            <a:schemeClr val="bg1">
              <a:lumMod val="95000"/>
            </a:schemeClr>
          </a:solidFill>
        </p:spPr>
        <p:txBody>
          <a:bodyPr/>
          <a:lstStyle/>
          <a:p>
            <a:endParaRPr lang="en-US"/>
          </a:p>
        </p:txBody>
      </p:sp>
      <p:sp>
        <p:nvSpPr>
          <p:cNvPr id="7" name="Text Placeholder 6">
            <a:extLst>
              <a:ext uri="{FF2B5EF4-FFF2-40B4-BE49-F238E27FC236}">
                <a16:creationId xmlns:a16="http://schemas.microsoft.com/office/drawing/2014/main" id="{F35B350A-79D0-0C41-B081-5745FA21A87D}"/>
              </a:ext>
            </a:extLst>
          </p:cNvPr>
          <p:cNvSpPr>
            <a:spLocks noGrp="1"/>
          </p:cNvSpPr>
          <p:nvPr>
            <p:ph type="body" sz="quarter" idx="13"/>
          </p:nvPr>
        </p:nvSpPr>
        <p:spPr>
          <a:xfrm>
            <a:off x="359998" y="1058503"/>
            <a:ext cx="2736000" cy="5118361"/>
          </a:xfrm>
        </p:spPr>
        <p:txBody>
          <a:bodyPr/>
          <a:lstStyle>
            <a:lvl1pPr>
              <a:lnSpc>
                <a:spcPct val="110000"/>
              </a:lnSpc>
              <a:spcBef>
                <a:spcPts val="300"/>
              </a:spcBef>
              <a:defRPr/>
            </a:lvl1pPr>
            <a:lvl2pPr>
              <a:lnSpc>
                <a:spcPct val="110000"/>
              </a:lnSpc>
              <a:spcBef>
                <a:spcPts val="300"/>
              </a:spcBef>
              <a:defRPr/>
            </a:lvl2pPr>
            <a:lvl3pPr>
              <a:lnSpc>
                <a:spcPct val="110000"/>
              </a:lnSpc>
              <a:spcBef>
                <a:spcPts val="300"/>
              </a:spcBef>
              <a:defRPr/>
            </a:lvl3pPr>
            <a:lvl4pPr>
              <a:lnSpc>
                <a:spcPct val="110000"/>
              </a:lnSpc>
              <a:spcBef>
                <a:spcPts val="300"/>
              </a:spcBef>
              <a:defRPr/>
            </a:lvl4pPr>
            <a:lvl5pPr>
              <a:lnSpc>
                <a:spcPct val="110000"/>
              </a:lnSpc>
              <a:spcBef>
                <a:spcPts val="3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6" name="Straight Connector 15">
            <a:extLst>
              <a:ext uri="{FF2B5EF4-FFF2-40B4-BE49-F238E27FC236}">
                <a16:creationId xmlns:a16="http://schemas.microsoft.com/office/drawing/2014/main" id="{2BEDDD9E-6AC0-5D4B-9DD2-761E27451D70}"/>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FFFB9E95-2AB2-5044-AF48-C42A51EE1B8F}"/>
              </a:ext>
            </a:extLst>
          </p:cNvPr>
          <p:cNvCxnSpPr>
            <a:cxnSpLocks/>
          </p:cNvCxnSpPr>
          <p:nvPr userDrawn="1"/>
        </p:nvCxnSpPr>
        <p:spPr>
          <a:xfrm flipH="1">
            <a:off x="360000" y="681138"/>
            <a:ext cx="8496000" cy="0"/>
          </a:xfrm>
          <a:prstGeom prst="line">
            <a:avLst/>
          </a:prstGeom>
          <a:ln/>
        </p:spPr>
        <p:style>
          <a:lnRef idx="1">
            <a:schemeClr val="dk1"/>
          </a:lnRef>
          <a:fillRef idx="0">
            <a:schemeClr val="dk1"/>
          </a:fillRef>
          <a:effectRef idx="0">
            <a:schemeClr val="dk1"/>
          </a:effectRef>
          <a:fontRef idx="minor">
            <a:schemeClr val="tx1"/>
          </a:fontRef>
        </p:style>
      </p:cxnSp>
      <p:sp>
        <p:nvSpPr>
          <p:cNvPr id="20" name="Title 1">
            <a:extLst>
              <a:ext uri="{FF2B5EF4-FFF2-40B4-BE49-F238E27FC236}">
                <a16:creationId xmlns:a16="http://schemas.microsoft.com/office/drawing/2014/main" id="{781B1003-D53D-7E49-B5D4-280ACECAE43C}"/>
              </a:ext>
            </a:extLst>
          </p:cNvPr>
          <p:cNvSpPr>
            <a:spLocks noGrp="1"/>
          </p:cNvSpPr>
          <p:nvPr>
            <p:ph type="title"/>
          </p:nvPr>
        </p:nvSpPr>
        <p:spPr>
          <a:xfrm>
            <a:off x="360000" y="252002"/>
            <a:ext cx="7991874" cy="324001"/>
          </a:xfrm>
        </p:spPr>
        <p:txBody>
          <a:bodyPr/>
          <a:lstStyle>
            <a:lvl1pPr>
              <a:defRPr b="0" i="0">
                <a:latin typeface="NBS Medium" pitchFamily="2" charset="0"/>
              </a:defRPr>
            </a:lvl1pPr>
          </a:lstStyle>
          <a:p>
            <a:r>
              <a:rPr lang="en-GB"/>
              <a:t>Click to edit Master title style</a:t>
            </a:r>
            <a:endParaRPr lang="en-US"/>
          </a:p>
        </p:txBody>
      </p:sp>
      <p:sp>
        <p:nvSpPr>
          <p:cNvPr id="22" name="Slide Number Placeholder 3">
            <a:extLst>
              <a:ext uri="{FF2B5EF4-FFF2-40B4-BE49-F238E27FC236}">
                <a16:creationId xmlns:a16="http://schemas.microsoft.com/office/drawing/2014/main" id="{66F49C88-D2A5-4248-9E5B-902AD22026B4}"/>
              </a:ext>
            </a:extLst>
          </p:cNvPr>
          <p:cNvSpPr>
            <a:spLocks noGrp="1"/>
          </p:cNvSpPr>
          <p:nvPr>
            <p:ph type="sldNum" sz="quarter" idx="11"/>
          </p:nvPr>
        </p:nvSpPr>
        <p:spPr>
          <a:xfrm>
            <a:off x="8351874" y="288004"/>
            <a:ext cx="504126" cy="287999"/>
          </a:xfrm>
        </p:spPr>
        <p:txBody>
          <a:bodyPr/>
          <a:lstStyle/>
          <a:p>
            <a:fld id="{2E9A4987-E228-4949-89FA-A71A39C61D9B}" type="slidenum">
              <a:rPr lang="en-US" smtClean="0"/>
              <a:pPr/>
              <a:t>‹#›</a:t>
            </a:fld>
            <a:endParaRPr lang="en-US"/>
          </a:p>
        </p:txBody>
      </p:sp>
      <p:pic>
        <p:nvPicPr>
          <p:cNvPr id="12" name="Picture 11">
            <a:extLst>
              <a:ext uri="{FF2B5EF4-FFF2-40B4-BE49-F238E27FC236}">
                <a16:creationId xmlns:a16="http://schemas.microsoft.com/office/drawing/2014/main" id="{FFB09099-2ED7-1F4A-BCBA-B89FE25FF5E3}"/>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2771007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9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6002" y="768000"/>
            <a:ext cx="5332431" cy="1683872"/>
          </a:xfrm>
        </p:spPr>
        <p:txBody>
          <a:bodyPr rIns="0" anchor="ctr" anchorCtr="0">
            <a:normAutofit/>
          </a:bodyPr>
          <a:lstStyle>
            <a:lvl1pPr algn="l">
              <a:defRPr sz="4000" b="1" i="0">
                <a:solidFill>
                  <a:schemeClr val="bg2"/>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81357" y="2573867"/>
            <a:ext cx="5332437" cy="650240"/>
          </a:xfrm>
        </p:spPr>
        <p:txBody>
          <a:bodyPr anchor="ctr" anchorCtr="0">
            <a:normAutofit/>
          </a:bodyPr>
          <a:lstStyle>
            <a:lvl1pPr marL="0" indent="0" algn="l">
              <a:buNone/>
              <a:defRPr sz="1600" b="0">
                <a:solidFill>
                  <a:schemeClr val="accent6">
                    <a:lumMod val="65000"/>
                    <a:lumOff val="35000"/>
                  </a:schemeClr>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sp>
        <p:nvSpPr>
          <p:cNvPr id="4" name="TextBox 3">
            <a:extLst>
              <a:ext uri="{FF2B5EF4-FFF2-40B4-BE49-F238E27FC236}">
                <a16:creationId xmlns:a16="http://schemas.microsoft.com/office/drawing/2014/main" id="{271EE410-FAB9-2C4F-9B91-EE6A2AC9080C}"/>
              </a:ext>
            </a:extLst>
          </p:cNvPr>
          <p:cNvSpPr txBox="1"/>
          <p:nvPr userDrawn="1"/>
        </p:nvSpPr>
        <p:spPr>
          <a:xfrm>
            <a:off x="4899804" y="-2116347"/>
            <a:ext cx="0" cy="0"/>
          </a:xfrm>
          <a:prstGeom prst="rect">
            <a:avLst/>
          </a:prstGeom>
          <a:noFill/>
        </p:spPr>
        <p:txBody>
          <a:bodyPr wrap="none" lIns="0" tIns="0" rIns="0" bIns="0" rtlCol="0">
            <a:noAutofit/>
          </a:bodyPr>
          <a:lstStyle/>
          <a:p>
            <a:pPr algn="l"/>
            <a:endParaRPr lang="en-GB" sz="1400">
              <a:solidFill>
                <a:schemeClr val="bg1">
                  <a:lumMod val="50000"/>
                </a:schemeClr>
              </a:solidFill>
              <a:latin typeface="NBS Light" pitchFamily="2" charset="0"/>
            </a:endParaRPr>
          </a:p>
        </p:txBody>
      </p:sp>
    </p:spTree>
    <p:extLst>
      <p:ext uri="{BB962C8B-B14F-4D97-AF65-F5344CB8AC3E}">
        <p14:creationId xmlns:p14="http://schemas.microsoft.com/office/powerpoint/2010/main" val="300360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logo">
    <p:bg>
      <p:bgPr>
        <a:solidFill>
          <a:schemeClr val="bg1">
            <a:lumMod val="85000"/>
          </a:schemeClr>
        </a:solid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E7DDEE39-17D9-184D-806D-DB53DABAA498}"/>
              </a:ext>
            </a:extLst>
          </p:cNvPr>
          <p:cNvSpPr/>
          <p:nvPr userDrawn="1"/>
        </p:nvSpPr>
        <p:spPr>
          <a:xfrm>
            <a:off x="359998" y="728518"/>
            <a:ext cx="5766482" cy="2648240"/>
          </a:xfrm>
          <a:prstGeom prst="roundRect">
            <a:avLst>
              <a:gd name="adj" fmla="val 3639"/>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a:p>
        </p:txBody>
      </p:sp>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6002" y="768000"/>
            <a:ext cx="5332431" cy="1683872"/>
          </a:xfrm>
        </p:spPr>
        <p:txBody>
          <a:bodyPr rIns="0" anchor="ctr" anchorCtr="0">
            <a:normAutofit/>
          </a:bodyPr>
          <a:lstStyle>
            <a:lvl1pPr algn="l">
              <a:defRPr sz="4000" b="1" i="0">
                <a:solidFill>
                  <a:schemeClr val="bg2"/>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81357" y="2573867"/>
            <a:ext cx="5332437" cy="650240"/>
          </a:xfrm>
        </p:spPr>
        <p:txBody>
          <a:bodyPr anchor="ctr" anchorCtr="0">
            <a:normAutofit/>
          </a:bodyPr>
          <a:lstStyle>
            <a:lvl1pPr marL="0" indent="0" algn="l">
              <a:buNone/>
              <a:defRPr sz="1600" b="0">
                <a:solidFill>
                  <a:schemeClr val="accent6">
                    <a:lumMod val="65000"/>
                    <a:lumOff val="35000"/>
                  </a:schemeClr>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sp>
        <p:nvSpPr>
          <p:cNvPr id="4" name="TextBox 3">
            <a:extLst>
              <a:ext uri="{FF2B5EF4-FFF2-40B4-BE49-F238E27FC236}">
                <a16:creationId xmlns:a16="http://schemas.microsoft.com/office/drawing/2014/main" id="{271EE410-FAB9-2C4F-9B91-EE6A2AC9080C}"/>
              </a:ext>
            </a:extLst>
          </p:cNvPr>
          <p:cNvSpPr txBox="1"/>
          <p:nvPr userDrawn="1"/>
        </p:nvSpPr>
        <p:spPr>
          <a:xfrm>
            <a:off x="4899804" y="-2116347"/>
            <a:ext cx="0" cy="0"/>
          </a:xfrm>
          <a:prstGeom prst="rect">
            <a:avLst/>
          </a:prstGeom>
          <a:noFill/>
        </p:spPr>
        <p:txBody>
          <a:bodyPr wrap="none" lIns="0" tIns="0" rIns="0" bIns="0" rtlCol="0">
            <a:noAutofit/>
          </a:bodyPr>
          <a:lstStyle/>
          <a:p>
            <a:pPr algn="l"/>
            <a:endParaRPr lang="en-GB" sz="1400">
              <a:solidFill>
                <a:schemeClr val="bg1">
                  <a:lumMod val="50000"/>
                </a:schemeClr>
              </a:solidFill>
              <a:latin typeface="NBS Light" pitchFamily="2" charset="0"/>
            </a:endParaRPr>
          </a:p>
        </p:txBody>
      </p:sp>
      <p:pic>
        <p:nvPicPr>
          <p:cNvPr id="7" name="Picture 6">
            <a:extLst>
              <a:ext uri="{FF2B5EF4-FFF2-40B4-BE49-F238E27FC236}">
                <a16:creationId xmlns:a16="http://schemas.microsoft.com/office/drawing/2014/main" id="{79581013-B3D6-FB4C-9E6A-7F8BB1CA1E5B}"/>
              </a:ext>
            </a:extLst>
          </p:cNvPr>
          <p:cNvPicPr>
            <a:picLocks noChangeAspect="1"/>
          </p:cNvPicPr>
          <p:nvPr userDrawn="1"/>
        </p:nvPicPr>
        <p:blipFill>
          <a:blip r:embed="rId2"/>
          <a:stretch>
            <a:fillRect/>
          </a:stretch>
        </p:blipFill>
        <p:spPr>
          <a:xfrm>
            <a:off x="4538865" y="3104471"/>
            <a:ext cx="1369567" cy="545506"/>
          </a:xfrm>
          <a:prstGeom prst="rect">
            <a:avLst/>
          </a:prstGeom>
        </p:spPr>
      </p:pic>
    </p:spTree>
    <p:extLst>
      <p:ext uri="{BB962C8B-B14F-4D97-AF65-F5344CB8AC3E}">
        <p14:creationId xmlns:p14="http://schemas.microsoft.com/office/powerpoint/2010/main" val="271269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backgroun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6000" y="2313576"/>
            <a:ext cx="7057330" cy="1262904"/>
          </a:xfrm>
        </p:spPr>
        <p:txBody>
          <a:bodyPr rIns="0" anchor="t" anchorCtr="0">
            <a:normAutofit/>
          </a:bodyPr>
          <a:lstStyle>
            <a:lvl1pPr algn="l">
              <a:defRPr sz="4000" b="1" i="0">
                <a:solidFill>
                  <a:schemeClr val="bg2"/>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81353" y="3667976"/>
            <a:ext cx="7057338" cy="487680"/>
          </a:xfrm>
        </p:spPr>
        <p:txBody>
          <a:bodyPr anchor="ctr" anchorCtr="0">
            <a:normAutofit/>
          </a:bodyPr>
          <a:lstStyle>
            <a:lvl1pPr marL="0" indent="0" algn="l">
              <a:buNone/>
              <a:defRPr sz="1600" b="0">
                <a:solidFill>
                  <a:schemeClr val="accent6">
                    <a:lumMod val="65000"/>
                    <a:lumOff val="35000"/>
                  </a:schemeClr>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pic>
        <p:nvPicPr>
          <p:cNvPr id="7" name="Picture 6">
            <a:extLst>
              <a:ext uri="{FF2B5EF4-FFF2-40B4-BE49-F238E27FC236}">
                <a16:creationId xmlns:a16="http://schemas.microsoft.com/office/drawing/2014/main" id="{5F115525-07DE-EE4C-BA59-039224D9BEF0}"/>
              </a:ext>
            </a:extLst>
          </p:cNvPr>
          <p:cNvPicPr>
            <a:picLocks noChangeAspect="1"/>
          </p:cNvPicPr>
          <p:nvPr userDrawn="1"/>
        </p:nvPicPr>
        <p:blipFill>
          <a:blip r:embed="rId2"/>
          <a:stretch>
            <a:fillRect/>
          </a:stretch>
        </p:blipFill>
        <p:spPr>
          <a:xfrm>
            <a:off x="7527075" y="6113089"/>
            <a:ext cx="1369567" cy="545506"/>
          </a:xfrm>
          <a:prstGeom prst="rect">
            <a:avLst/>
          </a:prstGeom>
        </p:spPr>
      </p:pic>
    </p:spTree>
    <p:extLst>
      <p:ext uri="{BB962C8B-B14F-4D97-AF65-F5344CB8AC3E}">
        <p14:creationId xmlns:p14="http://schemas.microsoft.com/office/powerpoint/2010/main" val="195645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6000" y="2313576"/>
            <a:ext cx="7057330" cy="1262904"/>
          </a:xfrm>
        </p:spPr>
        <p:txBody>
          <a:bodyPr rIns="0" anchor="t" anchorCtr="0">
            <a:normAutofit/>
          </a:bodyPr>
          <a:lstStyle>
            <a:lvl1pPr algn="l">
              <a:defRPr sz="4000" b="1" i="0">
                <a:solidFill>
                  <a:schemeClr val="bg1"/>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81353" y="3667979"/>
            <a:ext cx="7057338" cy="487681"/>
          </a:xfrm>
        </p:spPr>
        <p:txBody>
          <a:bodyPr anchor="ctr" anchorCtr="0">
            <a:normAutofit/>
          </a:bodyPr>
          <a:lstStyle>
            <a:lvl1pPr marL="0" indent="0" algn="l">
              <a:buNone/>
              <a:defRPr sz="1600" b="0">
                <a:solidFill>
                  <a:schemeClr val="bg1"/>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pic>
        <p:nvPicPr>
          <p:cNvPr id="6" name="Picture 5">
            <a:extLst>
              <a:ext uri="{FF2B5EF4-FFF2-40B4-BE49-F238E27FC236}">
                <a16:creationId xmlns:a16="http://schemas.microsoft.com/office/drawing/2014/main" id="{BD391B33-777A-A348-BA3C-A01089CE3DD4}"/>
              </a:ext>
            </a:extLst>
          </p:cNvPr>
          <p:cNvPicPr>
            <a:picLocks noChangeAspect="1"/>
          </p:cNvPicPr>
          <p:nvPr userDrawn="1"/>
        </p:nvPicPr>
        <p:blipFill>
          <a:blip r:embed="rId2"/>
          <a:stretch>
            <a:fillRect/>
          </a:stretch>
        </p:blipFill>
        <p:spPr>
          <a:xfrm>
            <a:off x="7527070" y="6113089"/>
            <a:ext cx="1369568" cy="545506"/>
          </a:xfrm>
          <a:prstGeom prst="rect">
            <a:avLst/>
          </a:prstGeom>
        </p:spPr>
      </p:pic>
    </p:spTree>
    <p:extLst>
      <p:ext uri="{BB962C8B-B14F-4D97-AF65-F5344CB8AC3E}">
        <p14:creationId xmlns:p14="http://schemas.microsoft.com/office/powerpoint/2010/main" val="312540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5996" y="2328646"/>
            <a:ext cx="7313139" cy="498598"/>
          </a:xfrm>
        </p:spPr>
        <p:txBody>
          <a:bodyPr rIns="0" anchor="t" anchorCtr="0">
            <a:spAutoFit/>
          </a:bodyPr>
          <a:lstStyle>
            <a:lvl1pPr algn="l">
              <a:defRPr sz="3600" b="1" i="0">
                <a:solidFill>
                  <a:schemeClr val="bg1"/>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76002" y="2983746"/>
            <a:ext cx="7313139" cy="250133"/>
          </a:xfrm>
        </p:spPr>
        <p:txBody>
          <a:bodyPr anchor="t" anchorCtr="0">
            <a:spAutoFit/>
          </a:bodyPr>
          <a:lstStyle>
            <a:lvl1pPr marL="0" indent="0" algn="l">
              <a:buNone/>
              <a:defRPr sz="1600" b="0">
                <a:solidFill>
                  <a:schemeClr val="bg1"/>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cxnSp>
        <p:nvCxnSpPr>
          <p:cNvPr id="7" name="Straight Connector 6">
            <a:extLst>
              <a:ext uri="{FF2B5EF4-FFF2-40B4-BE49-F238E27FC236}">
                <a16:creationId xmlns:a16="http://schemas.microsoft.com/office/drawing/2014/main" id="{7EB65A7F-AED8-4B45-B4D8-11E52831C982}"/>
              </a:ext>
            </a:extLst>
          </p:cNvPr>
          <p:cNvCxnSpPr>
            <a:cxnSpLocks/>
          </p:cNvCxnSpPr>
          <p:nvPr userDrawn="1"/>
        </p:nvCxnSpPr>
        <p:spPr>
          <a:xfrm>
            <a:off x="360000" y="6525510"/>
            <a:ext cx="7513068" cy="0"/>
          </a:xfrm>
          <a:prstGeom prst="line">
            <a:avLst/>
          </a:prstGeom>
          <a:ln w="12700" cap="rnd">
            <a:solidFill>
              <a:schemeClr val="bg1"/>
            </a:solidFill>
          </a:ln>
          <a:effectLst/>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03CA0AA6-5F21-814D-BAC4-1E27B5305F12}"/>
              </a:ext>
            </a:extLst>
          </p:cNvPr>
          <p:cNvPicPr>
            <a:picLocks noChangeAspect="1"/>
          </p:cNvPicPr>
          <p:nvPr userDrawn="1"/>
        </p:nvPicPr>
        <p:blipFill>
          <a:blip r:embed="rId2"/>
          <a:stretch>
            <a:fillRect/>
          </a:stretch>
        </p:blipFill>
        <p:spPr>
          <a:xfrm>
            <a:off x="7994238" y="6298872"/>
            <a:ext cx="905479" cy="360657"/>
          </a:xfrm>
          <a:prstGeom prst="rect">
            <a:avLst/>
          </a:prstGeom>
        </p:spPr>
      </p:pic>
    </p:spTree>
    <p:extLst>
      <p:ext uri="{BB962C8B-B14F-4D97-AF65-F5344CB8AC3E}">
        <p14:creationId xmlns:p14="http://schemas.microsoft.com/office/powerpoint/2010/main" val="294046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5996" y="2325312"/>
            <a:ext cx="7313139" cy="498598"/>
          </a:xfrm>
        </p:spPr>
        <p:txBody>
          <a:bodyPr rIns="0" anchor="t" anchorCtr="0">
            <a:spAutoFit/>
          </a:bodyPr>
          <a:lstStyle>
            <a:lvl1pPr algn="l">
              <a:defRPr sz="3600" b="1" i="0">
                <a:solidFill>
                  <a:schemeClr val="bg1"/>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76002" y="2983746"/>
            <a:ext cx="7313139" cy="250133"/>
          </a:xfrm>
        </p:spPr>
        <p:txBody>
          <a:bodyPr anchor="t" anchorCtr="0">
            <a:spAutoFit/>
          </a:bodyPr>
          <a:lstStyle>
            <a:lvl1pPr marL="0" indent="0" algn="l">
              <a:buNone/>
              <a:defRPr sz="1600" b="0">
                <a:solidFill>
                  <a:schemeClr val="bg1"/>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cxnSp>
        <p:nvCxnSpPr>
          <p:cNvPr id="6" name="Straight Connector 5">
            <a:extLst>
              <a:ext uri="{FF2B5EF4-FFF2-40B4-BE49-F238E27FC236}">
                <a16:creationId xmlns:a16="http://schemas.microsoft.com/office/drawing/2014/main" id="{B3AD12DE-2EAC-0342-B7AE-6C3954F50F6E}"/>
              </a:ext>
            </a:extLst>
          </p:cNvPr>
          <p:cNvCxnSpPr>
            <a:cxnSpLocks/>
          </p:cNvCxnSpPr>
          <p:nvPr userDrawn="1"/>
        </p:nvCxnSpPr>
        <p:spPr>
          <a:xfrm>
            <a:off x="360000" y="6525510"/>
            <a:ext cx="7513068" cy="0"/>
          </a:xfrm>
          <a:prstGeom prst="line">
            <a:avLst/>
          </a:prstGeom>
          <a:ln w="12700" cap="rnd">
            <a:solidFill>
              <a:schemeClr val="bg1"/>
            </a:solidFill>
          </a:ln>
          <a:effectLst/>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6E12520D-701E-EC4E-B619-A27BA6D4E309}"/>
              </a:ext>
            </a:extLst>
          </p:cNvPr>
          <p:cNvPicPr>
            <a:picLocks noChangeAspect="1"/>
          </p:cNvPicPr>
          <p:nvPr userDrawn="1"/>
        </p:nvPicPr>
        <p:blipFill>
          <a:blip r:embed="rId2"/>
          <a:stretch>
            <a:fillRect/>
          </a:stretch>
        </p:blipFill>
        <p:spPr>
          <a:xfrm>
            <a:off x="7994238" y="6298872"/>
            <a:ext cx="905479" cy="360657"/>
          </a:xfrm>
          <a:prstGeom prst="rect">
            <a:avLst/>
          </a:prstGeom>
        </p:spPr>
      </p:pic>
    </p:spTree>
    <p:extLst>
      <p:ext uri="{BB962C8B-B14F-4D97-AF65-F5344CB8AC3E}">
        <p14:creationId xmlns:p14="http://schemas.microsoft.com/office/powerpoint/2010/main" val="42374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FE3-62A6-534F-A4EF-02518642AEA9}"/>
              </a:ext>
            </a:extLst>
          </p:cNvPr>
          <p:cNvSpPr>
            <a:spLocks noGrp="1"/>
          </p:cNvSpPr>
          <p:nvPr>
            <p:ph type="ctrTitle"/>
          </p:nvPr>
        </p:nvSpPr>
        <p:spPr>
          <a:xfrm>
            <a:off x="575996" y="2328646"/>
            <a:ext cx="7313139" cy="498598"/>
          </a:xfrm>
        </p:spPr>
        <p:txBody>
          <a:bodyPr rIns="0" anchor="t" anchorCtr="0">
            <a:spAutoFit/>
          </a:bodyPr>
          <a:lstStyle>
            <a:lvl1pPr algn="l">
              <a:defRPr sz="3600" b="1" i="0">
                <a:solidFill>
                  <a:schemeClr val="bg2"/>
                </a:solidFill>
                <a:latin typeface="NBS Medium" pitchFamily="2" charset="0"/>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0E35E55-CD10-A448-87C0-102FFF19F6ED}"/>
              </a:ext>
            </a:extLst>
          </p:cNvPr>
          <p:cNvSpPr>
            <a:spLocks noGrp="1"/>
          </p:cNvSpPr>
          <p:nvPr>
            <p:ph type="subTitle" idx="1"/>
          </p:nvPr>
        </p:nvSpPr>
        <p:spPr>
          <a:xfrm>
            <a:off x="576002" y="2983746"/>
            <a:ext cx="7313139" cy="250133"/>
          </a:xfrm>
        </p:spPr>
        <p:txBody>
          <a:bodyPr anchor="t" anchorCtr="0">
            <a:spAutoFit/>
          </a:bodyPr>
          <a:lstStyle>
            <a:lvl1pPr marL="0" indent="0" algn="l">
              <a:buNone/>
              <a:defRPr sz="1600" b="0">
                <a:solidFill>
                  <a:schemeClr val="accent6">
                    <a:lumMod val="65000"/>
                    <a:lumOff val="35000"/>
                  </a:schemeClr>
                </a:solidFill>
              </a:defRPr>
            </a:lvl1pPr>
            <a:lvl2pPr marL="457178" indent="0" algn="ctr">
              <a:buNone/>
              <a:defRPr sz="2000"/>
            </a:lvl2pPr>
            <a:lvl3pPr marL="914356" indent="0" algn="ctr">
              <a:buNone/>
              <a:defRPr sz="1800"/>
            </a:lvl3pPr>
            <a:lvl4pPr marL="1371532" indent="0" algn="ctr">
              <a:buNone/>
              <a:defRPr sz="1600"/>
            </a:lvl4pPr>
            <a:lvl5pPr marL="1828709" indent="0" algn="ctr">
              <a:buNone/>
              <a:defRPr sz="1600"/>
            </a:lvl5pPr>
            <a:lvl6pPr marL="2285886" indent="0" algn="ctr">
              <a:buNone/>
              <a:defRPr sz="1600"/>
            </a:lvl6pPr>
            <a:lvl7pPr marL="2743063"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cxnSp>
        <p:nvCxnSpPr>
          <p:cNvPr id="7" name="Straight Connector 6">
            <a:extLst>
              <a:ext uri="{FF2B5EF4-FFF2-40B4-BE49-F238E27FC236}">
                <a16:creationId xmlns:a16="http://schemas.microsoft.com/office/drawing/2014/main" id="{FEECC14E-9FB7-0142-8506-928D116FF1FF}"/>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DED70397-AF3A-2240-A9F2-F99CF017FB6E}"/>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226833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C6E7-A073-6247-A4A6-FD4F540E8A6B}"/>
              </a:ext>
            </a:extLst>
          </p:cNvPr>
          <p:cNvSpPr>
            <a:spLocks noGrp="1"/>
          </p:cNvSpPr>
          <p:nvPr>
            <p:ph type="title"/>
          </p:nvPr>
        </p:nvSpPr>
        <p:spPr>
          <a:xfrm>
            <a:off x="360000" y="252003"/>
            <a:ext cx="7991874" cy="324001"/>
          </a:xfrm>
        </p:spPr>
        <p:txBody>
          <a:bodyPr/>
          <a:lstStyle>
            <a:lvl1pPr>
              <a:defRPr b="0" i="0">
                <a:latin typeface="NBS Medium" pitchFamily="2" charset="0"/>
              </a:defRPr>
            </a:lvl1pPr>
          </a:lstStyle>
          <a:p>
            <a:r>
              <a:rPr lang="en-GB"/>
              <a:t>Click to edit Master title style</a:t>
            </a:r>
            <a:endParaRPr lang="en-US"/>
          </a:p>
        </p:txBody>
      </p:sp>
      <p:sp>
        <p:nvSpPr>
          <p:cNvPr id="4" name="Slide Number Placeholder 3">
            <a:extLst>
              <a:ext uri="{FF2B5EF4-FFF2-40B4-BE49-F238E27FC236}">
                <a16:creationId xmlns:a16="http://schemas.microsoft.com/office/drawing/2014/main" id="{59FF5BD0-267C-2F42-BFEB-F684E2B7C415}"/>
              </a:ext>
            </a:extLst>
          </p:cNvPr>
          <p:cNvSpPr>
            <a:spLocks noGrp="1"/>
          </p:cNvSpPr>
          <p:nvPr>
            <p:ph type="sldNum" sz="quarter" idx="11"/>
          </p:nvPr>
        </p:nvSpPr>
        <p:spPr>
          <a:xfrm>
            <a:off x="8351874" y="288001"/>
            <a:ext cx="504126" cy="288000"/>
          </a:xfrm>
        </p:spPr>
        <p:txBody>
          <a:bodyPr/>
          <a:lstStyle/>
          <a:p>
            <a:fld id="{2E9A4987-E228-4949-89FA-A71A39C61D9B}" type="slidenum">
              <a:rPr lang="en-US" smtClean="0"/>
              <a:pPr/>
              <a:t>‹#›</a:t>
            </a:fld>
            <a:endParaRPr lang="en-US"/>
          </a:p>
        </p:txBody>
      </p:sp>
      <p:cxnSp>
        <p:nvCxnSpPr>
          <p:cNvPr id="8" name="Straight Connector 7">
            <a:extLst>
              <a:ext uri="{FF2B5EF4-FFF2-40B4-BE49-F238E27FC236}">
                <a16:creationId xmlns:a16="http://schemas.microsoft.com/office/drawing/2014/main" id="{7B4BA1D8-59D9-D14B-A485-C4C9096CDAD8}"/>
              </a:ext>
            </a:extLst>
          </p:cNvPr>
          <p:cNvCxnSpPr>
            <a:cxnSpLocks/>
          </p:cNvCxnSpPr>
          <p:nvPr userDrawn="1"/>
        </p:nvCxnSpPr>
        <p:spPr>
          <a:xfrm>
            <a:off x="360000" y="6525510"/>
            <a:ext cx="7513068" cy="0"/>
          </a:xfrm>
          <a:prstGeom prst="line">
            <a:avLst/>
          </a:prstGeom>
          <a:ln w="12700" cap="rnd">
            <a:solidFill>
              <a:schemeClr val="tx2"/>
            </a:solidFill>
          </a:ln>
          <a:effectLst/>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1F641069-4B65-2D4C-B3A9-E7487E9A208E}"/>
              </a:ext>
            </a:extLst>
          </p:cNvPr>
          <p:cNvCxnSpPr>
            <a:cxnSpLocks/>
          </p:cNvCxnSpPr>
          <p:nvPr userDrawn="1"/>
        </p:nvCxnSpPr>
        <p:spPr>
          <a:xfrm flipH="1">
            <a:off x="360000" y="681138"/>
            <a:ext cx="8496000" cy="0"/>
          </a:xfrm>
          <a:prstGeom prst="line">
            <a:avLst/>
          </a:prstGeom>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DE7BCE7B-785D-B24E-87FE-71ECDD8CB26C}"/>
              </a:ext>
            </a:extLst>
          </p:cNvPr>
          <p:cNvPicPr>
            <a:picLocks noChangeAspect="1"/>
          </p:cNvPicPr>
          <p:nvPr userDrawn="1"/>
        </p:nvPicPr>
        <p:blipFill>
          <a:blip r:embed="rId2"/>
          <a:stretch>
            <a:fillRect/>
          </a:stretch>
        </p:blipFill>
        <p:spPr>
          <a:xfrm>
            <a:off x="7993497" y="6298872"/>
            <a:ext cx="905483" cy="360659"/>
          </a:xfrm>
          <a:prstGeom prst="rect">
            <a:avLst/>
          </a:prstGeom>
        </p:spPr>
      </p:pic>
    </p:spTree>
    <p:extLst>
      <p:ext uri="{BB962C8B-B14F-4D97-AF65-F5344CB8AC3E}">
        <p14:creationId xmlns:p14="http://schemas.microsoft.com/office/powerpoint/2010/main" val="406750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36000"/>
            <a:ext cx="7991874" cy="432000"/>
          </a:xfrm>
          <a:prstGeom prst="rect">
            <a:avLst/>
          </a:prstGeom>
        </p:spPr>
        <p:txBody>
          <a:bodyPr vert="horz" lIns="0" tIns="0" rIns="91440" bIns="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360000" y="1239632"/>
            <a:ext cx="8496000" cy="5050579"/>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3"/>
          </p:nvPr>
        </p:nvSpPr>
        <p:spPr>
          <a:xfrm>
            <a:off x="360003" y="6528000"/>
            <a:ext cx="7190729" cy="330000"/>
          </a:xfrm>
          <a:prstGeom prst="rect">
            <a:avLst/>
          </a:prstGeom>
        </p:spPr>
        <p:txBody>
          <a:bodyPr vert="horz" lIns="0" tIns="0" rIns="0" bIns="0" rtlCol="0" anchor="ctr" anchorCtr="0"/>
          <a:lstStyle>
            <a:lvl1pPr algn="l">
              <a:defRPr sz="900" b="0" i="0">
                <a:solidFill>
                  <a:schemeClr val="accent6">
                    <a:lumMod val="65000"/>
                    <a:lumOff val="35000"/>
                  </a:schemeClr>
                </a:solidFill>
                <a:latin typeface="NBS Light" pitchFamily="2" charset="0"/>
              </a:defRPr>
            </a:lvl1pPr>
          </a:lstStyle>
          <a:p>
            <a:endParaRPr lang="en-US"/>
          </a:p>
        </p:txBody>
      </p:sp>
      <p:sp>
        <p:nvSpPr>
          <p:cNvPr id="6" name="Slide Number Placeholder 5"/>
          <p:cNvSpPr>
            <a:spLocks noGrp="1"/>
          </p:cNvSpPr>
          <p:nvPr>
            <p:ph type="sldNum" sz="quarter" idx="4"/>
          </p:nvPr>
        </p:nvSpPr>
        <p:spPr>
          <a:xfrm>
            <a:off x="8351874" y="384000"/>
            <a:ext cx="504126" cy="384000"/>
          </a:xfrm>
          <a:prstGeom prst="rect">
            <a:avLst/>
          </a:prstGeom>
        </p:spPr>
        <p:txBody>
          <a:bodyPr vert="horz" lIns="0" tIns="0" rIns="0" bIns="0" rtlCol="0" anchor="t" anchorCtr="0"/>
          <a:lstStyle>
            <a:lvl1pPr algn="r">
              <a:defRPr sz="1500" b="0" i="0">
                <a:solidFill>
                  <a:schemeClr val="tx1"/>
                </a:solidFill>
                <a:latin typeface="NBS Light" pitchFamily="2" charset="0"/>
              </a:defRPr>
            </a:lvl1pPr>
          </a:lstStyle>
          <a:p>
            <a:fld id="{2E9A4987-E228-4949-89FA-A71A39C61D9B}" type="slidenum">
              <a:rPr lang="en-US" smtClean="0"/>
              <a:pPr/>
              <a:t>‹#›</a:t>
            </a:fld>
            <a:endParaRPr lang="en-US"/>
          </a:p>
        </p:txBody>
      </p:sp>
    </p:spTree>
    <p:extLst>
      <p:ext uri="{BB962C8B-B14F-4D97-AF65-F5344CB8AC3E}">
        <p14:creationId xmlns:p14="http://schemas.microsoft.com/office/powerpoint/2010/main" val="13553001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hf hdr="0" ftr="0" dt="0"/>
  <p:txStyles>
    <p:titleStyle>
      <a:lvl1pPr algn="l" defTabSz="457178" rtl="0" eaLnBrk="1" latinLnBrk="0" hangingPunct="1">
        <a:lnSpc>
          <a:spcPct val="90000"/>
        </a:lnSpc>
        <a:spcBef>
          <a:spcPct val="0"/>
        </a:spcBef>
        <a:buNone/>
        <a:defRPr sz="2100" b="1" i="0" kern="1200" baseline="0">
          <a:solidFill>
            <a:schemeClr val="tx1"/>
          </a:solidFill>
          <a:latin typeface="NBS Medium" pitchFamily="2" charset="0"/>
          <a:ea typeface="+mj-ea"/>
          <a:cs typeface="NBS Medium" pitchFamily="2" charset="0"/>
        </a:defRPr>
      </a:lvl1pPr>
    </p:titleStyle>
    <p:bodyStyle>
      <a:lvl1pPr marL="0" indent="0" algn="l" defTabSz="457178" rtl="0" eaLnBrk="1" latinLnBrk="0" hangingPunct="1">
        <a:lnSpc>
          <a:spcPct val="110000"/>
        </a:lnSpc>
        <a:spcBef>
          <a:spcPts val="300"/>
        </a:spcBef>
        <a:spcAft>
          <a:spcPts val="0"/>
        </a:spcAft>
        <a:buClr>
          <a:schemeClr val="tx2"/>
        </a:buClr>
        <a:buSzPct val="120000"/>
        <a:buFontTx/>
        <a:buNone/>
        <a:defRPr sz="1400" b="1" i="0" kern="1200" baseline="0">
          <a:solidFill>
            <a:schemeClr val="bg2"/>
          </a:solidFill>
          <a:latin typeface="NBS Light"/>
          <a:ea typeface="+mn-ea"/>
          <a:cs typeface="NBS Light"/>
        </a:defRPr>
      </a:lvl1pPr>
      <a:lvl2pPr marL="4763" indent="0" algn="l" defTabSz="457178" rtl="0" eaLnBrk="1" latinLnBrk="0" hangingPunct="1">
        <a:lnSpc>
          <a:spcPct val="110000"/>
        </a:lnSpc>
        <a:spcBef>
          <a:spcPts val="300"/>
        </a:spcBef>
        <a:spcAft>
          <a:spcPts val="0"/>
        </a:spcAft>
        <a:buClr>
          <a:schemeClr val="tx2"/>
        </a:buClr>
        <a:buSzPct val="120000"/>
        <a:buFontTx/>
        <a:buNone/>
        <a:tabLst/>
        <a:defRPr sz="1400" b="0" i="0" kern="1200" baseline="0">
          <a:solidFill>
            <a:schemeClr val="accent6">
              <a:lumMod val="65000"/>
              <a:lumOff val="35000"/>
            </a:schemeClr>
          </a:solidFill>
          <a:latin typeface="NBS Light"/>
          <a:ea typeface="+mn-ea"/>
          <a:cs typeface="NBS Light"/>
        </a:defRPr>
      </a:lvl2pPr>
      <a:lvl3pPr marL="143992" indent="-143992" algn="l" defTabSz="457178" rtl="0" eaLnBrk="1" latinLnBrk="0" hangingPunct="1">
        <a:lnSpc>
          <a:spcPct val="110000"/>
        </a:lnSpc>
        <a:spcBef>
          <a:spcPts val="300"/>
        </a:spcBef>
        <a:spcAft>
          <a:spcPts val="0"/>
        </a:spcAft>
        <a:buClr>
          <a:schemeClr val="tx2"/>
        </a:buClr>
        <a:buFont typeface="Arial" panose="020B0604020202020204" pitchFamily="34" charset="0"/>
        <a:buChar char="•"/>
        <a:tabLst/>
        <a:defRPr sz="1400" b="0" i="0" kern="1200" baseline="0">
          <a:solidFill>
            <a:schemeClr val="accent6">
              <a:lumMod val="65000"/>
              <a:lumOff val="35000"/>
            </a:schemeClr>
          </a:solidFill>
          <a:latin typeface="NBS Light"/>
          <a:ea typeface="+mn-ea"/>
          <a:cs typeface="NBS Light"/>
        </a:defRPr>
      </a:lvl3pPr>
      <a:lvl4pPr marL="143992" indent="-143992" algn="l" defTabSz="457178" rtl="0" eaLnBrk="1" latinLnBrk="0" hangingPunct="1">
        <a:lnSpc>
          <a:spcPct val="110000"/>
        </a:lnSpc>
        <a:spcBef>
          <a:spcPts val="300"/>
        </a:spcBef>
        <a:spcAft>
          <a:spcPts val="0"/>
        </a:spcAft>
        <a:buClr>
          <a:schemeClr val="bg2"/>
        </a:buClr>
        <a:buFont typeface="Arial" panose="020B0604020202020204" pitchFamily="34" charset="0"/>
        <a:buChar char="•"/>
        <a:tabLst/>
        <a:defRPr sz="1400" b="0" i="0" kern="1200" baseline="0">
          <a:solidFill>
            <a:schemeClr val="accent6">
              <a:lumMod val="65000"/>
              <a:lumOff val="35000"/>
            </a:schemeClr>
          </a:solidFill>
          <a:latin typeface="NBS Light"/>
          <a:ea typeface="+mn-ea"/>
          <a:cs typeface="NBS Light"/>
        </a:defRPr>
      </a:lvl4pPr>
      <a:lvl5pPr marL="4763" indent="0" algn="l" defTabSz="457178" rtl="0" eaLnBrk="1" latinLnBrk="0" hangingPunct="1">
        <a:lnSpc>
          <a:spcPct val="110000"/>
        </a:lnSpc>
        <a:spcBef>
          <a:spcPts val="300"/>
        </a:spcBef>
        <a:spcAft>
          <a:spcPts val="0"/>
        </a:spcAft>
        <a:buFontTx/>
        <a:buNone/>
        <a:tabLst/>
        <a:defRPr sz="1000" b="0" i="0" kern="1200" baseline="0">
          <a:solidFill>
            <a:schemeClr val="accent6">
              <a:lumMod val="65000"/>
              <a:lumOff val="35000"/>
            </a:schemeClr>
          </a:solidFill>
          <a:latin typeface="NBS Light"/>
          <a:ea typeface="+mn-ea"/>
          <a:cs typeface="NBS Light"/>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6"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3"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em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072D11-ABC4-9840-BC77-584533DDD19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9375" b="75250" l="31250" r="84000">
                        <a14:foregroundMark x1="48875" y1="21500" x2="54875" y2="21750"/>
                        <a14:foregroundMark x1="54875" y1="21750" x2="55000" y2="21875"/>
                        <a14:foregroundMark x1="66500" y1="22125" x2="71875" y2="19375"/>
                        <a14:foregroundMark x1="71875" y1="19375" x2="77250" y2="21625"/>
                        <a14:foregroundMark x1="77250" y1="21625" x2="77250" y2="21625"/>
                        <a14:foregroundMark x1="48625" y1="42750" x2="59375" y2="44750"/>
                        <a14:foregroundMark x1="48125" y1="42500" x2="50875" y2="45250"/>
                        <a14:foregroundMark x1="56500" y1="45750" x2="62000" y2="48000"/>
                        <a14:foregroundMark x1="62000" y1="48000" x2="62500" y2="47875"/>
                        <a14:foregroundMark x1="60500" y1="46250" x2="57250" y2="49000"/>
                        <a14:foregroundMark x1="47875" y1="43375" x2="49000" y2="46000"/>
                        <a14:foregroundMark x1="42125" y1="60625" x2="48875" y2="58250"/>
                        <a14:foregroundMark x1="45250" y1="65000" x2="60875" y2="58500"/>
                        <a14:foregroundMark x1="49250" y1="67125" x2="60125" y2="63500"/>
                        <a14:foregroundMark x1="48250" y1="67625" x2="55125" y2="65250"/>
                        <a14:foregroundMark x1="46250" y1="68750" x2="48500" y2="64875"/>
                        <a14:foregroundMark x1="47125" y1="69625" x2="57750" y2="67500"/>
                        <a14:foregroundMark x1="61250" y1="57500" x2="63500" y2="61250"/>
                        <a14:foregroundMark x1="60625" y1="60500" x2="62000" y2="62750"/>
                        <a14:foregroundMark x1="46375" y1="58125" x2="40500" y2="58625"/>
                        <a14:foregroundMark x1="40500" y1="58625" x2="42500" y2="62125"/>
                        <a14:foregroundMark x1="33232" y1="50875" x2="33500" y2="53500"/>
                        <a14:foregroundMark x1="33122" y1="49796" x2="33232" y2="50875"/>
                        <a14:foregroundMark x1="32875" y1="47375" x2="33021" y2="48811"/>
                        <a14:foregroundMark x1="33500" y1="53500" x2="31750" y2="66625"/>
                        <a14:foregroundMark x1="31875" y1="48500" x2="31563" y2="49669"/>
                        <a14:foregroundMark x1="31500" y1="49750" x2="31625" y2="50625"/>
                        <a14:foregroundMark x1="31625" y1="50375" x2="31625" y2="50750"/>
                        <a14:foregroundMark x1="52375" y1="72500" x2="54750" y2="75250"/>
                        <a14:backgroundMark x1="53250" y1="76750" x2="53250" y2="76875"/>
                        <a14:backgroundMark x1="53625" y1="77250" x2="54375" y2="77500"/>
                      </a14:backgroundRemoval>
                    </a14:imgEffect>
                  </a14:imgLayer>
                </a14:imgProps>
              </a:ext>
              <a:ext uri="{28A0092B-C50C-407E-A947-70E740481C1C}">
                <a14:useLocalDpi xmlns:a14="http://schemas.microsoft.com/office/drawing/2010/main" val="0"/>
              </a:ext>
            </a:extLst>
          </a:blip>
          <a:srcRect l="26425" t="15348" r="9496" b="21553"/>
          <a:stretch/>
        </p:blipFill>
        <p:spPr bwMode="auto">
          <a:xfrm>
            <a:off x="4200216" y="526269"/>
            <a:ext cx="5287041" cy="52740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3F7F35DE-4E4B-C246-B7FA-F9ED62866567}"/>
              </a:ext>
            </a:extLst>
          </p:cNvPr>
          <p:cNvSpPr>
            <a:spLocks noGrp="1"/>
          </p:cNvSpPr>
          <p:nvPr>
            <p:ph type="ctrTitle"/>
          </p:nvPr>
        </p:nvSpPr>
        <p:spPr>
          <a:xfrm>
            <a:off x="536537" y="222796"/>
            <a:ext cx="3970867" cy="1612951"/>
          </a:xfrm>
        </p:spPr>
        <p:txBody>
          <a:bodyPr>
            <a:normAutofit/>
          </a:bodyPr>
          <a:lstStyle/>
          <a:p>
            <a:pPr algn="ctr"/>
            <a:r>
              <a:rPr lang="en-GB" sz="6000">
                <a:solidFill>
                  <a:schemeClr val="bg1"/>
                </a:solidFill>
                <a:latin typeface="Modern Love Caps" panose="020B0604020202020204" pitchFamily="82" charset="0"/>
              </a:rPr>
              <a:t>IT-Amigos</a:t>
            </a:r>
          </a:p>
        </p:txBody>
      </p:sp>
      <p:sp>
        <p:nvSpPr>
          <p:cNvPr id="6" name="Subtitle 5">
            <a:extLst>
              <a:ext uri="{FF2B5EF4-FFF2-40B4-BE49-F238E27FC236}">
                <a16:creationId xmlns:a16="http://schemas.microsoft.com/office/drawing/2014/main" id="{0CAE0AA1-6F67-E942-B2D1-5C2A6DF8480D}"/>
              </a:ext>
            </a:extLst>
          </p:cNvPr>
          <p:cNvSpPr>
            <a:spLocks noGrp="1"/>
          </p:cNvSpPr>
          <p:nvPr>
            <p:ph type="subTitle" idx="1"/>
          </p:nvPr>
        </p:nvSpPr>
        <p:spPr>
          <a:xfrm>
            <a:off x="142331" y="1849207"/>
            <a:ext cx="4759280" cy="617546"/>
          </a:xfrm>
        </p:spPr>
        <p:txBody>
          <a:bodyPr>
            <a:normAutofit/>
          </a:bodyPr>
          <a:lstStyle/>
          <a:p>
            <a:pPr algn="ctr"/>
            <a:r>
              <a:rPr lang="en-GB" b="1">
                <a:solidFill>
                  <a:schemeClr val="accent6"/>
                </a:solidFill>
              </a:rPr>
              <a:t>A Nationwide platform, built by Nationwide, for you our Nationwide staff.</a:t>
            </a:r>
          </a:p>
        </p:txBody>
      </p:sp>
      <p:sp>
        <p:nvSpPr>
          <p:cNvPr id="11" name="TextBox 10">
            <a:extLst>
              <a:ext uri="{FF2B5EF4-FFF2-40B4-BE49-F238E27FC236}">
                <a16:creationId xmlns:a16="http://schemas.microsoft.com/office/drawing/2014/main" id="{EE45D628-6E55-664D-99E8-6B021398AD77}"/>
              </a:ext>
            </a:extLst>
          </p:cNvPr>
          <p:cNvSpPr txBox="1"/>
          <p:nvPr/>
        </p:nvSpPr>
        <p:spPr>
          <a:xfrm>
            <a:off x="9407347" y="2298344"/>
            <a:ext cx="0" cy="0"/>
          </a:xfrm>
          <a:prstGeom prst="rect">
            <a:avLst/>
          </a:prstGeom>
          <a:noFill/>
        </p:spPr>
        <p:txBody>
          <a:bodyPr wrap="none" lIns="0" tIns="0" rIns="0" bIns="0" rtlCol="0">
            <a:noAutofit/>
          </a:bodyPr>
          <a:lstStyle/>
          <a:p>
            <a:pPr defTabSz="457189"/>
            <a:endParaRPr lang="en-GB" sz="1400">
              <a:solidFill>
                <a:srgbClr val="FFFFFF">
                  <a:lumMod val="50000"/>
                </a:srgbClr>
              </a:solidFill>
              <a:latin typeface="NBS Light" pitchFamily="2" charset="0"/>
            </a:endParaRPr>
          </a:p>
        </p:txBody>
      </p:sp>
      <p:sp>
        <p:nvSpPr>
          <p:cNvPr id="10" name="TextBox 9">
            <a:extLst>
              <a:ext uri="{FF2B5EF4-FFF2-40B4-BE49-F238E27FC236}">
                <a16:creationId xmlns:a16="http://schemas.microsoft.com/office/drawing/2014/main" id="{81830B70-35E7-D54E-8A47-17E8D372E3F0}"/>
              </a:ext>
            </a:extLst>
          </p:cNvPr>
          <p:cNvSpPr txBox="1"/>
          <p:nvPr/>
        </p:nvSpPr>
        <p:spPr>
          <a:xfrm>
            <a:off x="7565367" y="5550020"/>
            <a:ext cx="0" cy="0"/>
          </a:xfrm>
          <a:prstGeom prst="rect">
            <a:avLst/>
          </a:prstGeom>
          <a:noFill/>
        </p:spPr>
        <p:txBody>
          <a:bodyPr wrap="none" lIns="0" tIns="0" rIns="0" bIns="0" rtlCol="0">
            <a:noAutofit/>
          </a:bodyPr>
          <a:lstStyle/>
          <a:p>
            <a:pPr defTabSz="457189"/>
            <a:endParaRPr lang="en-GB" sz="1400">
              <a:solidFill>
                <a:srgbClr val="FFFFFF">
                  <a:lumMod val="50000"/>
                </a:srgbClr>
              </a:solidFill>
              <a:latin typeface="NBS Light" pitchFamily="2" charset="0"/>
            </a:endParaRPr>
          </a:p>
        </p:txBody>
      </p:sp>
      <p:pic>
        <p:nvPicPr>
          <p:cNvPr id="18" name="Picture 17">
            <a:extLst>
              <a:ext uri="{FF2B5EF4-FFF2-40B4-BE49-F238E27FC236}">
                <a16:creationId xmlns:a16="http://schemas.microsoft.com/office/drawing/2014/main" id="{8A2A726F-7EC4-A143-A8A7-9D4BEF6DD203}"/>
              </a:ext>
            </a:extLst>
          </p:cNvPr>
          <p:cNvPicPr>
            <a:picLocks noChangeAspect="1"/>
          </p:cNvPicPr>
          <p:nvPr/>
        </p:nvPicPr>
        <p:blipFill>
          <a:blip r:embed="rId5"/>
          <a:stretch>
            <a:fillRect/>
          </a:stretch>
        </p:blipFill>
        <p:spPr>
          <a:xfrm>
            <a:off x="7603028" y="6055848"/>
            <a:ext cx="1369567" cy="545507"/>
          </a:xfrm>
          <a:prstGeom prst="rect">
            <a:avLst/>
          </a:prstGeom>
        </p:spPr>
      </p:pic>
      <p:sp>
        <p:nvSpPr>
          <p:cNvPr id="7" name="TextBox 6">
            <a:extLst>
              <a:ext uri="{FF2B5EF4-FFF2-40B4-BE49-F238E27FC236}">
                <a16:creationId xmlns:a16="http://schemas.microsoft.com/office/drawing/2014/main" id="{3BB0BE70-82C8-0144-89EB-B85ADC6F072B}"/>
              </a:ext>
            </a:extLst>
          </p:cNvPr>
          <p:cNvSpPr txBox="1"/>
          <p:nvPr/>
        </p:nvSpPr>
        <p:spPr>
          <a:xfrm>
            <a:off x="529254" y="2977741"/>
            <a:ext cx="3670962" cy="3437346"/>
          </a:xfrm>
          <a:prstGeom prst="rect">
            <a:avLst/>
          </a:prstGeom>
          <a:noFill/>
        </p:spPr>
        <p:txBody>
          <a:bodyPr wrap="none" lIns="0" tIns="0" rIns="0" bIns="0" rtlCol="0">
            <a:noAutofit/>
          </a:bodyPr>
          <a:lstStyle/>
          <a:p>
            <a:pPr algn="ctr"/>
            <a:r>
              <a:rPr lang="en-US" sz="2400" b="1" dirty="0">
                <a:solidFill>
                  <a:schemeClr val="bg1"/>
                </a:solidFill>
                <a:latin typeface="Modern Love Caps" panose="04070805081001020A01" pitchFamily="82" charset="0"/>
              </a:rPr>
              <a:t>TEAM: HACK STREETS BACK</a:t>
            </a:r>
          </a:p>
          <a:p>
            <a:pPr algn="ctr"/>
            <a:r>
              <a:rPr lang="en-US" sz="2400" dirty="0">
                <a:solidFill>
                  <a:schemeClr val="bg1"/>
                </a:solidFill>
                <a:latin typeface="Modern Love Caps" panose="04070805081001020A01" pitchFamily="82" charset="0"/>
              </a:rPr>
              <a:t> </a:t>
            </a:r>
          </a:p>
          <a:p>
            <a:pPr algn="ctr">
              <a:lnSpc>
                <a:spcPct val="150000"/>
              </a:lnSpc>
            </a:pPr>
            <a:r>
              <a:rPr lang="en-US" dirty="0" err="1">
                <a:solidFill>
                  <a:schemeClr val="bg1"/>
                </a:solidFill>
                <a:latin typeface="Modern Love Caps" panose="04070805081001020A01" pitchFamily="82" charset="0"/>
              </a:rPr>
              <a:t>Sakeena</a:t>
            </a:r>
            <a:r>
              <a:rPr lang="en-US" dirty="0">
                <a:solidFill>
                  <a:schemeClr val="bg1"/>
                </a:solidFill>
                <a:latin typeface="Modern Love Caps" panose="04070805081001020A01" pitchFamily="82" charset="0"/>
              </a:rPr>
              <a:t> Ali (ANALYST)</a:t>
            </a:r>
          </a:p>
          <a:p>
            <a:pPr algn="ctr">
              <a:lnSpc>
                <a:spcPct val="150000"/>
              </a:lnSpc>
            </a:pPr>
            <a:r>
              <a:rPr lang="en-US" dirty="0" err="1">
                <a:solidFill>
                  <a:schemeClr val="bg1"/>
                </a:solidFill>
                <a:latin typeface="Modern Love Caps" panose="04070805081001020A01" pitchFamily="82" charset="0"/>
              </a:rPr>
              <a:t>Sajahd</a:t>
            </a:r>
            <a:r>
              <a:rPr lang="en-US" dirty="0">
                <a:solidFill>
                  <a:schemeClr val="bg1"/>
                </a:solidFill>
                <a:latin typeface="Modern Love Caps" panose="04070805081001020A01" pitchFamily="82" charset="0"/>
              </a:rPr>
              <a:t> Ali (TECH ANALYST)</a:t>
            </a:r>
          </a:p>
          <a:p>
            <a:pPr algn="ctr">
              <a:lnSpc>
                <a:spcPct val="150000"/>
              </a:lnSpc>
            </a:pPr>
            <a:r>
              <a:rPr lang="en-US" dirty="0">
                <a:solidFill>
                  <a:schemeClr val="bg1"/>
                </a:solidFill>
                <a:latin typeface="Modern Love Caps" panose="04070805081001020A01" pitchFamily="82" charset="0"/>
              </a:rPr>
              <a:t>Oliver Bird (EUS)</a:t>
            </a:r>
          </a:p>
          <a:p>
            <a:pPr algn="ctr">
              <a:lnSpc>
                <a:spcPct val="150000"/>
              </a:lnSpc>
            </a:pPr>
            <a:r>
              <a:rPr lang="en-US" dirty="0">
                <a:solidFill>
                  <a:schemeClr val="bg1"/>
                </a:solidFill>
                <a:latin typeface="Modern Love Caps" panose="04070805081001020A01" pitchFamily="82" charset="0"/>
              </a:rPr>
              <a:t>Philip </a:t>
            </a:r>
            <a:r>
              <a:rPr lang="en-US" dirty="0" err="1">
                <a:solidFill>
                  <a:schemeClr val="bg1"/>
                </a:solidFill>
                <a:latin typeface="Modern Love Caps" panose="04070805081001020A01" pitchFamily="82" charset="0"/>
              </a:rPr>
              <a:t>Hadland</a:t>
            </a:r>
            <a:r>
              <a:rPr lang="en-US" dirty="0">
                <a:solidFill>
                  <a:schemeClr val="bg1"/>
                </a:solidFill>
                <a:latin typeface="Modern Love Caps" panose="04070805081001020A01" pitchFamily="82" charset="0"/>
              </a:rPr>
              <a:t> (MAINFRAME ENG)</a:t>
            </a:r>
          </a:p>
          <a:p>
            <a:pPr algn="ctr">
              <a:lnSpc>
                <a:spcPct val="150000"/>
              </a:lnSpc>
            </a:pPr>
            <a:r>
              <a:rPr lang="en-US" dirty="0" err="1">
                <a:solidFill>
                  <a:schemeClr val="bg1"/>
                </a:solidFill>
                <a:latin typeface="Modern Love Caps" panose="04070805081001020A01" pitchFamily="82" charset="0"/>
              </a:rPr>
              <a:t>Rimma</a:t>
            </a:r>
            <a:r>
              <a:rPr lang="en-US" dirty="0">
                <a:solidFill>
                  <a:schemeClr val="bg1"/>
                </a:solidFill>
                <a:latin typeface="Modern Love Caps" panose="04070805081001020A01" pitchFamily="82" charset="0"/>
              </a:rPr>
              <a:t> </a:t>
            </a:r>
            <a:r>
              <a:rPr lang="en-US" dirty="0" err="1">
                <a:solidFill>
                  <a:schemeClr val="bg1"/>
                </a:solidFill>
                <a:latin typeface="Modern Love Caps" panose="04070805081001020A01" pitchFamily="82" charset="0"/>
              </a:rPr>
              <a:t>Chepik</a:t>
            </a:r>
            <a:r>
              <a:rPr lang="en-US" dirty="0">
                <a:solidFill>
                  <a:schemeClr val="bg1"/>
                </a:solidFill>
                <a:latin typeface="Modern Love Caps" panose="04070805081001020A01" pitchFamily="82" charset="0"/>
              </a:rPr>
              <a:t> (SECURITY/CLOUD)</a:t>
            </a:r>
          </a:p>
        </p:txBody>
      </p:sp>
    </p:spTree>
    <p:extLst>
      <p:ext uri="{BB962C8B-B14F-4D97-AF65-F5344CB8AC3E}">
        <p14:creationId xmlns:p14="http://schemas.microsoft.com/office/powerpoint/2010/main" val="1604633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5"/>
                </a:solidFill>
                <a:latin typeface="Modern Love Caps" panose="04070805081001020A01" pitchFamily="82" charset="0"/>
              </a:rPr>
              <a:t>Platform Testing</a:t>
            </a:r>
          </a:p>
        </p:txBody>
      </p:sp>
      <p:pic>
        <p:nvPicPr>
          <p:cNvPr id="4098" name="Picture 2">
            <a:extLst>
              <a:ext uri="{FF2B5EF4-FFF2-40B4-BE49-F238E27FC236}">
                <a16:creationId xmlns:a16="http://schemas.microsoft.com/office/drawing/2014/main" id="{9A7882C7-480D-EF45-A9C6-1AA4EB67C1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28"/>
          <a:stretch/>
        </p:blipFill>
        <p:spPr bwMode="auto">
          <a:xfrm>
            <a:off x="0" y="1287462"/>
            <a:ext cx="9144000" cy="428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10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4483-6C76-4599-A29E-6A6C5235192E}"/>
              </a:ext>
            </a:extLst>
          </p:cNvPr>
          <p:cNvSpPr>
            <a:spLocks noGrp="1"/>
          </p:cNvSpPr>
          <p:nvPr>
            <p:ph type="title"/>
          </p:nvPr>
        </p:nvSpPr>
        <p:spPr/>
        <p:txBody>
          <a:bodyPr/>
          <a:lstStyle/>
          <a:p>
            <a:r>
              <a:rPr lang="en-GB">
                <a:solidFill>
                  <a:schemeClr val="accent5"/>
                </a:solidFill>
                <a:latin typeface="Modern Love Caps" panose="04070805081001020A01" pitchFamily="82" charset="0"/>
              </a:rPr>
              <a:t>Future Implementation Ideas</a:t>
            </a:r>
          </a:p>
        </p:txBody>
      </p:sp>
      <p:graphicFrame>
        <p:nvGraphicFramePr>
          <p:cNvPr id="6" name="Diagram 5">
            <a:extLst>
              <a:ext uri="{FF2B5EF4-FFF2-40B4-BE49-F238E27FC236}">
                <a16:creationId xmlns:a16="http://schemas.microsoft.com/office/drawing/2014/main" id="{AD8F5264-95A5-4C2D-BFCF-236BE0A75636}"/>
              </a:ext>
            </a:extLst>
          </p:cNvPr>
          <p:cNvGraphicFramePr/>
          <p:nvPr>
            <p:extLst>
              <p:ext uri="{D42A27DB-BD31-4B8C-83A1-F6EECF244321}">
                <p14:modId xmlns:p14="http://schemas.microsoft.com/office/powerpoint/2010/main" val="2767891313"/>
              </p:ext>
            </p:extLst>
          </p:nvPr>
        </p:nvGraphicFramePr>
        <p:xfrm>
          <a:off x="448733" y="1109133"/>
          <a:ext cx="8367889" cy="4783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78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4D46EF-2252-4993-A18A-E15899EB6638}"/>
              </a:ext>
            </a:extLst>
          </p:cNvPr>
          <p:cNvSpPr>
            <a:spLocks noGrp="1"/>
          </p:cNvSpPr>
          <p:nvPr>
            <p:ph type="ctrTitle"/>
          </p:nvPr>
        </p:nvSpPr>
        <p:spPr>
          <a:xfrm>
            <a:off x="381261" y="1579278"/>
            <a:ext cx="7313139" cy="626325"/>
          </a:xfrm>
        </p:spPr>
        <p:txBody>
          <a:bodyPr/>
          <a:lstStyle/>
          <a:p>
            <a:r>
              <a:rPr lang="en-GB" sz="4400">
                <a:latin typeface="Modern Love Caps" panose="04070805081001020A01" pitchFamily="82" charset="0"/>
              </a:rPr>
              <a:t>Thank you for listening!</a:t>
            </a:r>
          </a:p>
        </p:txBody>
      </p:sp>
      <p:sp>
        <p:nvSpPr>
          <p:cNvPr id="6" name="Subtitle 5">
            <a:extLst>
              <a:ext uri="{FF2B5EF4-FFF2-40B4-BE49-F238E27FC236}">
                <a16:creationId xmlns:a16="http://schemas.microsoft.com/office/drawing/2014/main" id="{4AD07AD7-132F-4EA6-871E-925E8A3B2315}"/>
              </a:ext>
            </a:extLst>
          </p:cNvPr>
          <p:cNvSpPr>
            <a:spLocks noGrp="1"/>
          </p:cNvSpPr>
          <p:nvPr>
            <p:ph type="subTitle" idx="1"/>
          </p:nvPr>
        </p:nvSpPr>
        <p:spPr>
          <a:xfrm>
            <a:off x="381261" y="2580196"/>
            <a:ext cx="7313139" cy="375231"/>
          </a:xfrm>
        </p:spPr>
        <p:txBody>
          <a:bodyPr/>
          <a:lstStyle/>
          <a:p>
            <a:r>
              <a:rPr lang="en-GB" sz="2400" dirty="0"/>
              <a:t>Any Questions?</a:t>
            </a:r>
          </a:p>
        </p:txBody>
      </p:sp>
      <p:pic>
        <p:nvPicPr>
          <p:cNvPr id="7" name="Picture 2">
            <a:extLst>
              <a:ext uri="{FF2B5EF4-FFF2-40B4-BE49-F238E27FC236}">
                <a16:creationId xmlns:a16="http://schemas.microsoft.com/office/drawing/2014/main" id="{502A5D9F-5DFA-4B89-A76E-26085779281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9375" b="75250" l="31250" r="84000">
                        <a14:foregroundMark x1="48875" y1="21500" x2="54875" y2="21750"/>
                        <a14:foregroundMark x1="54875" y1="21750" x2="55000" y2="21875"/>
                        <a14:foregroundMark x1="66500" y1="22125" x2="71875" y2="19375"/>
                        <a14:foregroundMark x1="71875" y1="19375" x2="77250" y2="21625"/>
                        <a14:foregroundMark x1="77250" y1="21625" x2="77250" y2="21625"/>
                        <a14:foregroundMark x1="48625" y1="42750" x2="59375" y2="44750"/>
                        <a14:foregroundMark x1="48125" y1="42500" x2="50875" y2="45250"/>
                        <a14:foregroundMark x1="56500" y1="45750" x2="62000" y2="48000"/>
                        <a14:foregroundMark x1="62000" y1="48000" x2="62500" y2="47875"/>
                        <a14:foregroundMark x1="60500" y1="46250" x2="57250" y2="49000"/>
                        <a14:foregroundMark x1="47875" y1="43375" x2="49000" y2="46000"/>
                        <a14:foregroundMark x1="42125" y1="60625" x2="48875" y2="58250"/>
                        <a14:foregroundMark x1="45250" y1="65000" x2="60875" y2="58500"/>
                        <a14:foregroundMark x1="49250" y1="67125" x2="60125" y2="63500"/>
                        <a14:foregroundMark x1="48250" y1="67625" x2="55125" y2="65250"/>
                        <a14:foregroundMark x1="46250" y1="68750" x2="48500" y2="64875"/>
                        <a14:foregroundMark x1="47125" y1="69625" x2="57750" y2="67500"/>
                        <a14:foregroundMark x1="61250" y1="57500" x2="63500" y2="61250"/>
                        <a14:foregroundMark x1="60625" y1="60500" x2="62000" y2="62750"/>
                        <a14:foregroundMark x1="46375" y1="58125" x2="40500" y2="58625"/>
                        <a14:foregroundMark x1="40500" y1="58625" x2="42500" y2="62125"/>
                        <a14:foregroundMark x1="33232" y1="50875" x2="33500" y2="53500"/>
                        <a14:foregroundMark x1="33122" y1="49796" x2="33232" y2="50875"/>
                        <a14:foregroundMark x1="32875" y1="47375" x2="33021" y2="48811"/>
                        <a14:foregroundMark x1="33500" y1="53500" x2="31750" y2="66625"/>
                        <a14:foregroundMark x1="31875" y1="48500" x2="31563" y2="49669"/>
                        <a14:foregroundMark x1="31500" y1="49750" x2="31625" y2="50625"/>
                        <a14:foregroundMark x1="31625" y1="50375" x2="31625" y2="50750"/>
                        <a14:foregroundMark x1="52375" y1="72500" x2="54750" y2="75250"/>
                        <a14:backgroundMark x1="53250" y1="76750" x2="53250" y2="76875"/>
                        <a14:backgroundMark x1="53625" y1="77250" x2="54375" y2="77500"/>
                      </a14:backgroundRemoval>
                    </a14:imgEffect>
                  </a14:imgLayer>
                </a14:imgProps>
              </a:ext>
              <a:ext uri="{28A0092B-C50C-407E-A947-70E740481C1C}">
                <a14:useLocalDpi xmlns:a14="http://schemas.microsoft.com/office/drawing/2010/main" val="0"/>
              </a:ext>
            </a:extLst>
          </a:blip>
          <a:srcRect l="26425" t="15348" r="9496" b="21553"/>
          <a:stretch/>
        </p:blipFill>
        <p:spPr bwMode="auto">
          <a:xfrm>
            <a:off x="4948147" y="2363854"/>
            <a:ext cx="3679124" cy="3670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83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760B-4A72-9A4F-BDAB-E83FF47DE1BB}"/>
              </a:ext>
            </a:extLst>
          </p:cNvPr>
          <p:cNvSpPr>
            <a:spLocks noGrp="1"/>
          </p:cNvSpPr>
          <p:nvPr>
            <p:ph type="ctrTitle"/>
          </p:nvPr>
        </p:nvSpPr>
        <p:spPr>
          <a:xfrm>
            <a:off x="525853" y="58128"/>
            <a:ext cx="8092293" cy="1683872"/>
          </a:xfrm>
        </p:spPr>
        <p:txBody>
          <a:bodyPr/>
          <a:lstStyle/>
          <a:p>
            <a:r>
              <a:rPr lang="en-US">
                <a:solidFill>
                  <a:schemeClr val="accent5"/>
                </a:solidFill>
                <a:latin typeface="Modern Love Caps" panose="04070805081001020A01" pitchFamily="82" charset="0"/>
              </a:rPr>
              <a:t>“A problem shared is a problem halved”</a:t>
            </a:r>
          </a:p>
        </p:txBody>
      </p:sp>
      <p:sp>
        <p:nvSpPr>
          <p:cNvPr id="3" name="Subtitle 2">
            <a:extLst>
              <a:ext uri="{FF2B5EF4-FFF2-40B4-BE49-F238E27FC236}">
                <a16:creationId xmlns:a16="http://schemas.microsoft.com/office/drawing/2014/main" id="{37541D84-C977-1244-8F68-8233DA2F6049}"/>
              </a:ext>
            </a:extLst>
          </p:cNvPr>
          <p:cNvSpPr>
            <a:spLocks noGrp="1"/>
          </p:cNvSpPr>
          <p:nvPr>
            <p:ph type="subTitle" idx="1"/>
          </p:nvPr>
        </p:nvSpPr>
        <p:spPr>
          <a:xfrm>
            <a:off x="298174" y="1172817"/>
            <a:ext cx="8656983" cy="5168347"/>
          </a:xfrm>
        </p:spPr>
        <p:txBody>
          <a:bodyPr/>
          <a:lstStyle/>
          <a:p>
            <a:r>
              <a:rPr lang="en-US" dirty="0"/>
              <a:t>The concept came about from our personal experiences and listening to fellow </a:t>
            </a:r>
            <a:r>
              <a:rPr lang="en-US" dirty="0" err="1"/>
              <a:t>TDP’rs</a:t>
            </a:r>
            <a:r>
              <a:rPr lang="en-US" dirty="0"/>
              <a:t> in feedback sessions regarding our first 3 months of the program. Many had felt the learning process had been intense and due to the current </a:t>
            </a:r>
            <a:r>
              <a:rPr lang="en-US" dirty="0" err="1"/>
              <a:t>Covid</a:t>
            </a:r>
            <a:r>
              <a:rPr lang="en-US" dirty="0"/>
              <a:t> climate, having little face to face contact, the idea of reaching out to others felt intimidating. </a:t>
            </a:r>
          </a:p>
          <a:p>
            <a:endParaRPr lang="en-US" dirty="0"/>
          </a:p>
          <a:p>
            <a:r>
              <a:rPr lang="en-US" dirty="0"/>
              <a:t>So, we produced a simple but effective solution! Imagine a merging of both Facebook and Stack overflow, a social space related only to gaining or expanding your tech skills. A place where everyone from any sector of Nationwide can learn at there own pace, without pressure, without judgment, where you can ask for help to a very specific problem and receive the solution from internal NBS staff only. You can start at any level and work upwards, you can post about any areas of tech you're working on, be it Dev-ops, Software or even Hardware, work with others and grow your knowledge at a pace that suits you. </a:t>
            </a:r>
          </a:p>
        </p:txBody>
      </p:sp>
      <p:pic>
        <p:nvPicPr>
          <p:cNvPr id="4" name="Picture 3">
            <a:extLst>
              <a:ext uri="{FF2B5EF4-FFF2-40B4-BE49-F238E27FC236}">
                <a16:creationId xmlns:a16="http://schemas.microsoft.com/office/drawing/2014/main" id="{72823AB7-94B5-7C40-8561-D12D87FA0F5A}"/>
              </a:ext>
            </a:extLst>
          </p:cNvPr>
          <p:cNvPicPr>
            <a:picLocks noChangeAspect="1"/>
          </p:cNvPicPr>
          <p:nvPr/>
        </p:nvPicPr>
        <p:blipFill>
          <a:blip r:embed="rId2"/>
          <a:stretch>
            <a:fillRect/>
          </a:stretch>
        </p:blipFill>
        <p:spPr>
          <a:xfrm>
            <a:off x="7476259" y="6068410"/>
            <a:ext cx="1369567" cy="545507"/>
          </a:xfrm>
          <a:prstGeom prst="rect">
            <a:avLst/>
          </a:prstGeom>
        </p:spPr>
      </p:pic>
    </p:spTree>
    <p:extLst>
      <p:ext uri="{BB962C8B-B14F-4D97-AF65-F5344CB8AC3E}">
        <p14:creationId xmlns:p14="http://schemas.microsoft.com/office/powerpoint/2010/main" val="341158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B8C4DE6-5328-4651-85AF-6356559BBC8C}"/>
              </a:ext>
            </a:extLst>
          </p:cNvPr>
          <p:cNvGraphicFramePr/>
          <p:nvPr>
            <p:extLst>
              <p:ext uri="{D42A27DB-BD31-4B8C-83A1-F6EECF244321}">
                <p14:modId xmlns:p14="http://schemas.microsoft.com/office/powerpoint/2010/main" val="2075914441"/>
              </p:ext>
            </p:extLst>
          </p:nvPr>
        </p:nvGraphicFramePr>
        <p:xfrm>
          <a:off x="211666" y="220133"/>
          <a:ext cx="8720667" cy="601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21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34704A-3265-45AC-AC59-AB0F15D7791B}"/>
              </a:ext>
            </a:extLst>
          </p:cNvPr>
          <p:cNvSpPr/>
          <p:nvPr/>
        </p:nvSpPr>
        <p:spPr>
          <a:xfrm>
            <a:off x="391583" y="1727201"/>
            <a:ext cx="8360833" cy="374762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Misinformation</a:t>
            </a:r>
          </a:p>
          <a:p>
            <a:pPr marL="342900" indent="-342900">
              <a:lnSpc>
                <a:spcPct val="107000"/>
              </a:lnSpc>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Off topic conversations in discussion threads</a:t>
            </a:r>
          </a:p>
          <a:p>
            <a:pPr marL="342900" lvl="0" indent="-342900">
              <a:lnSpc>
                <a:spcPct val="107000"/>
              </a:lnSpc>
              <a:spcAft>
                <a:spcPts val="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Miscommunication</a:t>
            </a:r>
          </a:p>
          <a:p>
            <a:pPr marL="342900" lvl="0" indent="-342900">
              <a:lnSpc>
                <a:spcPct val="107000"/>
              </a:lnSpc>
              <a:spcAft>
                <a:spcPts val="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Unverified users</a:t>
            </a:r>
          </a:p>
          <a:p>
            <a:pPr marL="342900" lvl="0" indent="-342900">
              <a:lnSpc>
                <a:spcPct val="107000"/>
              </a:lnSpc>
              <a:spcAft>
                <a:spcPts val="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Information overload</a:t>
            </a:r>
          </a:p>
          <a:p>
            <a:pPr marL="342900" lvl="0" indent="-342900">
              <a:lnSpc>
                <a:spcPct val="107000"/>
              </a:lnSpc>
              <a:spcAft>
                <a:spcPts val="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Time lag for solutions</a:t>
            </a:r>
          </a:p>
          <a:p>
            <a:pPr marL="342900" lvl="0" indent="-342900">
              <a:lnSpc>
                <a:spcPct val="107000"/>
              </a:lnSpc>
              <a:spcAft>
                <a:spcPts val="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User and information retention</a:t>
            </a:r>
          </a:p>
          <a:p>
            <a:pPr marL="342900" lvl="0" indent="-342900">
              <a:lnSpc>
                <a:spcPct val="107000"/>
              </a:lnSpc>
              <a:spcAft>
                <a:spcPts val="800"/>
              </a:spcAft>
              <a:buFont typeface="Symbol" panose="05050102010706020507" pitchFamily="18" charset="2"/>
              <a:buChar char=""/>
            </a:pPr>
            <a:r>
              <a:rPr lang="en-GB" sz="2800">
                <a:solidFill>
                  <a:schemeClr val="bg1"/>
                </a:solidFill>
                <a:latin typeface="NBS Light" panose="020B0303030303020204" pitchFamily="34" charset="0"/>
                <a:ea typeface="Calibri" panose="020F0502020204030204" pitchFamily="34" charset="0"/>
                <a:cs typeface="Times New Roman" panose="02020603050405020304" pitchFamily="18" charset="0"/>
              </a:rPr>
              <a:t>Lack of posts/Lack of User interactions</a:t>
            </a:r>
          </a:p>
        </p:txBody>
      </p:sp>
      <p:pic>
        <p:nvPicPr>
          <p:cNvPr id="9" name="Picture 2">
            <a:extLst>
              <a:ext uri="{FF2B5EF4-FFF2-40B4-BE49-F238E27FC236}">
                <a16:creationId xmlns:a16="http://schemas.microsoft.com/office/drawing/2014/main" id="{C0923C26-8C12-4B4F-B0FF-92ED96D322D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9375" b="75250" l="31250" r="84000">
                        <a14:foregroundMark x1="48875" y1="21500" x2="54875" y2="21750"/>
                        <a14:foregroundMark x1="54875" y1="21750" x2="55000" y2="21875"/>
                        <a14:foregroundMark x1="66500" y1="22125" x2="71875" y2="19375"/>
                        <a14:foregroundMark x1="71875" y1="19375" x2="77250" y2="21625"/>
                        <a14:foregroundMark x1="77250" y1="21625" x2="77250" y2="21625"/>
                        <a14:foregroundMark x1="48625" y1="42750" x2="59375" y2="44750"/>
                        <a14:foregroundMark x1="48125" y1="42500" x2="50875" y2="45250"/>
                        <a14:foregroundMark x1="56500" y1="45750" x2="62000" y2="48000"/>
                        <a14:foregroundMark x1="62000" y1="48000" x2="62500" y2="47875"/>
                        <a14:foregroundMark x1="60500" y1="46250" x2="57250" y2="49000"/>
                        <a14:foregroundMark x1="47875" y1="43375" x2="49000" y2="46000"/>
                        <a14:foregroundMark x1="42125" y1="60625" x2="48875" y2="58250"/>
                        <a14:foregroundMark x1="45250" y1="65000" x2="60875" y2="58500"/>
                        <a14:foregroundMark x1="49250" y1="67125" x2="60125" y2="63500"/>
                        <a14:foregroundMark x1="48250" y1="67625" x2="55125" y2="65250"/>
                        <a14:foregroundMark x1="46250" y1="68750" x2="48500" y2="64875"/>
                        <a14:foregroundMark x1="47125" y1="69625" x2="57750" y2="67500"/>
                        <a14:foregroundMark x1="61250" y1="57500" x2="63500" y2="61250"/>
                        <a14:foregroundMark x1="60625" y1="60500" x2="62000" y2="62750"/>
                        <a14:foregroundMark x1="46375" y1="58125" x2="40500" y2="58625"/>
                        <a14:foregroundMark x1="40500" y1="58625" x2="42500" y2="62125"/>
                        <a14:foregroundMark x1="33232" y1="50875" x2="33500" y2="53500"/>
                        <a14:foregroundMark x1="33122" y1="49796" x2="33232" y2="50875"/>
                        <a14:foregroundMark x1="32875" y1="47375" x2="33021" y2="48811"/>
                        <a14:foregroundMark x1="33500" y1="53500" x2="31750" y2="66625"/>
                        <a14:foregroundMark x1="31875" y1="48500" x2="31563" y2="49669"/>
                        <a14:foregroundMark x1="31500" y1="49750" x2="31625" y2="50625"/>
                        <a14:foregroundMark x1="31625" y1="50375" x2="31625" y2="50750"/>
                        <a14:foregroundMark x1="52375" y1="72500" x2="54750" y2="75250"/>
                        <a14:backgroundMark x1="53250" y1="76750" x2="53250" y2="76875"/>
                        <a14:backgroundMark x1="53625" y1="77250" x2="54375" y2="77500"/>
                      </a14:backgroundRemoval>
                    </a14:imgEffect>
                  </a14:imgLayer>
                </a14:imgProps>
              </a:ext>
              <a:ext uri="{28A0092B-C50C-407E-A947-70E740481C1C}">
                <a14:useLocalDpi xmlns:a14="http://schemas.microsoft.com/office/drawing/2010/main" val="0"/>
              </a:ext>
            </a:extLst>
          </a:blip>
          <a:srcRect l="26425" t="15348" r="9496" b="21553"/>
          <a:stretch/>
        </p:blipFill>
        <p:spPr bwMode="auto">
          <a:xfrm>
            <a:off x="7291711" y="86003"/>
            <a:ext cx="1492455" cy="14887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1C7F09-BAFE-4F86-A679-1813E2EB734A}"/>
              </a:ext>
            </a:extLst>
          </p:cNvPr>
          <p:cNvSpPr txBox="1"/>
          <p:nvPr/>
        </p:nvSpPr>
        <p:spPr>
          <a:xfrm>
            <a:off x="457200" y="567267"/>
            <a:ext cx="6570133" cy="711200"/>
          </a:xfrm>
          <a:prstGeom prst="rect">
            <a:avLst/>
          </a:prstGeom>
          <a:noFill/>
        </p:spPr>
        <p:txBody>
          <a:bodyPr wrap="square" lIns="0" tIns="0" rIns="0" bIns="0" rtlCol="0">
            <a:noAutofit/>
          </a:bodyPr>
          <a:lstStyle/>
          <a:p>
            <a:r>
              <a:rPr lang="en-GB" sz="3600" b="1">
                <a:solidFill>
                  <a:schemeClr val="bg1"/>
                </a:solidFill>
                <a:latin typeface="Modern Love Caps" panose="04070805081001020A01" pitchFamily="82" charset="0"/>
                <a:ea typeface="Calibri" panose="020F0502020204030204" pitchFamily="34" charset="0"/>
                <a:cs typeface="Times New Roman" panose="02020603050405020304" pitchFamily="18" charset="0"/>
              </a:rPr>
              <a:t>Potential issues to User experience:</a:t>
            </a:r>
            <a:endParaRPr lang="en-GB" sz="2800">
              <a:solidFill>
                <a:schemeClr val="bg1"/>
              </a:solidFill>
              <a:latin typeface="Modern Love Caps" panose="04070805081001020A01" pitchFamily="82" charset="0"/>
              <a:ea typeface="Calibri" panose="020F0502020204030204" pitchFamily="34" charset="0"/>
              <a:cs typeface="Times New Roman" panose="02020603050405020304" pitchFamily="18" charset="0"/>
            </a:endParaRPr>
          </a:p>
          <a:p>
            <a:pPr algn="l"/>
            <a:endParaRPr lang="en-GB" sz="4400">
              <a:solidFill>
                <a:schemeClr val="bg1">
                  <a:lumMod val="50000"/>
                </a:schemeClr>
              </a:solidFill>
              <a:latin typeface="NBS Light" pitchFamily="2" charset="0"/>
            </a:endParaRPr>
          </a:p>
        </p:txBody>
      </p:sp>
    </p:spTree>
    <p:extLst>
      <p:ext uri="{BB962C8B-B14F-4D97-AF65-F5344CB8AC3E}">
        <p14:creationId xmlns:p14="http://schemas.microsoft.com/office/powerpoint/2010/main" val="45791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CFD3-49FE-4EAA-8F6B-0AB7FE2D7547}"/>
              </a:ext>
            </a:extLst>
          </p:cNvPr>
          <p:cNvSpPr>
            <a:spLocks noGrp="1"/>
          </p:cNvSpPr>
          <p:nvPr>
            <p:ph type="title"/>
          </p:nvPr>
        </p:nvSpPr>
        <p:spPr/>
        <p:txBody>
          <a:bodyPr/>
          <a:lstStyle/>
          <a:p>
            <a:r>
              <a:rPr lang="en-GB">
                <a:solidFill>
                  <a:schemeClr val="accent5"/>
                </a:solidFill>
                <a:latin typeface="Modern Love Caps" panose="04070805081001020A01" pitchFamily="82" charset="0"/>
              </a:rPr>
              <a:t>User Stories</a:t>
            </a:r>
          </a:p>
        </p:txBody>
      </p:sp>
      <p:sp>
        <p:nvSpPr>
          <p:cNvPr id="6" name="TextBox 5">
            <a:extLst>
              <a:ext uri="{FF2B5EF4-FFF2-40B4-BE49-F238E27FC236}">
                <a16:creationId xmlns:a16="http://schemas.microsoft.com/office/drawing/2014/main" id="{93E7FA83-E2C6-4E2E-978C-A821017567C1}"/>
              </a:ext>
            </a:extLst>
          </p:cNvPr>
          <p:cNvSpPr txBox="1"/>
          <p:nvPr/>
        </p:nvSpPr>
        <p:spPr>
          <a:xfrm>
            <a:off x="5122333" y="945055"/>
            <a:ext cx="3744383" cy="5452891"/>
          </a:xfrm>
          <a:prstGeom prst="rect">
            <a:avLst/>
          </a:prstGeom>
          <a:noFill/>
        </p:spPr>
        <p:txBody>
          <a:bodyPr wrap="square" lIns="0" tIns="0" rIns="0" bIns="0" rtlCol="0">
            <a:noAutofit/>
          </a:bodyPr>
          <a:lstStyle/>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Utilising Agile methods to put concept ideas into something a design team could work with</a:t>
            </a:r>
          </a:p>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Having a mindset of being the user actually using the platform</a:t>
            </a:r>
          </a:p>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Thinking about existing tools we already pay for a license that we can use</a:t>
            </a:r>
          </a:p>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Start to conceptualise design and functionality</a:t>
            </a:r>
          </a:p>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Prioritising work and what would need to be completed first</a:t>
            </a:r>
          </a:p>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Working on value to the user, what do they want to achieve?</a:t>
            </a:r>
          </a:p>
          <a:p>
            <a:pPr marL="214313" indent="-214313">
              <a:lnSpc>
                <a:spcPct val="150000"/>
              </a:lnSpc>
              <a:buFont typeface="Arial" panose="020B0604020202020204" pitchFamily="34" charset="0"/>
              <a:buChar char="•"/>
            </a:pPr>
            <a:r>
              <a:rPr lang="en-GB" sz="1500" b="1">
                <a:solidFill>
                  <a:schemeClr val="accent5"/>
                </a:solidFill>
                <a:latin typeface="NBS Light" pitchFamily="2" charset="0"/>
              </a:rPr>
              <a:t>Potential things to consider - Conversations about </a:t>
            </a:r>
            <a:r>
              <a:rPr lang="en-GB" sz="1500" b="1" err="1">
                <a:solidFill>
                  <a:schemeClr val="accent5"/>
                </a:solidFill>
                <a:latin typeface="NBS Light" pitchFamily="2" charset="0"/>
              </a:rPr>
              <a:t>DLP</a:t>
            </a:r>
            <a:r>
              <a:rPr lang="en-GB" sz="1500" b="1">
                <a:solidFill>
                  <a:schemeClr val="accent5"/>
                </a:solidFill>
                <a:latin typeface="NBS Light" pitchFamily="2" charset="0"/>
              </a:rPr>
              <a:t> and Retention Policies</a:t>
            </a:r>
          </a:p>
        </p:txBody>
      </p:sp>
      <p:pic>
        <p:nvPicPr>
          <p:cNvPr id="7" name="Picture 6">
            <a:extLst>
              <a:ext uri="{FF2B5EF4-FFF2-40B4-BE49-F238E27FC236}">
                <a16:creationId xmlns:a16="http://schemas.microsoft.com/office/drawing/2014/main" id="{B8F2BD30-A623-47DE-8EC5-B921AC387709}"/>
              </a:ext>
            </a:extLst>
          </p:cNvPr>
          <p:cNvPicPr>
            <a:picLocks noChangeAspect="1"/>
          </p:cNvPicPr>
          <p:nvPr/>
        </p:nvPicPr>
        <p:blipFill>
          <a:blip r:embed="rId2"/>
          <a:stretch>
            <a:fillRect/>
          </a:stretch>
        </p:blipFill>
        <p:spPr>
          <a:xfrm>
            <a:off x="359999" y="812441"/>
            <a:ext cx="4601537" cy="5452892"/>
          </a:xfrm>
          <a:prstGeom prst="rect">
            <a:avLst/>
          </a:prstGeom>
        </p:spPr>
      </p:pic>
    </p:spTree>
    <p:extLst>
      <p:ext uri="{BB962C8B-B14F-4D97-AF65-F5344CB8AC3E}">
        <p14:creationId xmlns:p14="http://schemas.microsoft.com/office/powerpoint/2010/main" val="195181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5"/>
                </a:solidFill>
                <a:latin typeface="Modern Love Caps" panose="04070805081001020A01" pitchFamily="82" charset="0"/>
              </a:rPr>
              <a:t>Utilising our Learning</a:t>
            </a:r>
          </a:p>
        </p:txBody>
      </p:sp>
      <p:sp>
        <p:nvSpPr>
          <p:cNvPr id="5" name="TextBox 4">
            <a:extLst>
              <a:ext uri="{FF2B5EF4-FFF2-40B4-BE49-F238E27FC236}">
                <a16:creationId xmlns:a16="http://schemas.microsoft.com/office/drawing/2014/main" id="{5C240445-7F0D-824D-8596-E308718AE4F4}"/>
              </a:ext>
            </a:extLst>
          </p:cNvPr>
          <p:cNvSpPr txBox="1"/>
          <p:nvPr/>
        </p:nvSpPr>
        <p:spPr>
          <a:xfrm>
            <a:off x="8587409" y="6539948"/>
            <a:ext cx="0" cy="0"/>
          </a:xfrm>
          <a:prstGeom prst="rect">
            <a:avLst/>
          </a:prstGeom>
          <a:noFill/>
        </p:spPr>
        <p:txBody>
          <a:bodyPr wrap="none" lIns="0" tIns="0" rIns="0" bIns="0" rtlCol="0">
            <a:noAutofit/>
          </a:bodyPr>
          <a:lstStyle/>
          <a:p>
            <a:pPr algn="l"/>
            <a:endParaRPr lang="en-US" sz="1400">
              <a:solidFill>
                <a:schemeClr val="bg1">
                  <a:lumMod val="50000"/>
                </a:schemeClr>
              </a:solidFill>
              <a:latin typeface="NBS Light" pitchFamily="2" charset="0"/>
            </a:endParaRPr>
          </a:p>
        </p:txBody>
      </p:sp>
      <p:sp>
        <p:nvSpPr>
          <p:cNvPr id="7" name="TextBox 6">
            <a:extLst>
              <a:ext uri="{FF2B5EF4-FFF2-40B4-BE49-F238E27FC236}">
                <a16:creationId xmlns:a16="http://schemas.microsoft.com/office/drawing/2014/main" id="{5B12B24A-3687-9142-BE8D-71E2132DAD9A}"/>
              </a:ext>
            </a:extLst>
          </p:cNvPr>
          <p:cNvSpPr txBox="1"/>
          <p:nvPr/>
        </p:nvSpPr>
        <p:spPr>
          <a:xfrm>
            <a:off x="8199783" y="6480313"/>
            <a:ext cx="0" cy="0"/>
          </a:xfrm>
          <a:prstGeom prst="rect">
            <a:avLst/>
          </a:prstGeom>
          <a:noFill/>
        </p:spPr>
        <p:txBody>
          <a:bodyPr wrap="none" lIns="0" tIns="0" rIns="0" bIns="0" rtlCol="0">
            <a:noAutofit/>
          </a:bodyPr>
          <a:lstStyle/>
          <a:p>
            <a:pPr algn="l"/>
            <a:endParaRPr lang="en-US" sz="1400">
              <a:solidFill>
                <a:schemeClr val="bg1">
                  <a:lumMod val="50000"/>
                </a:schemeClr>
              </a:solidFill>
              <a:latin typeface="NBS Light" pitchFamily="2" charset="0"/>
            </a:endParaRPr>
          </a:p>
        </p:txBody>
      </p:sp>
      <p:sp>
        <p:nvSpPr>
          <p:cNvPr id="13" name="TextBox 12">
            <a:extLst>
              <a:ext uri="{FF2B5EF4-FFF2-40B4-BE49-F238E27FC236}">
                <a16:creationId xmlns:a16="http://schemas.microsoft.com/office/drawing/2014/main" id="{605944B9-EAEA-A44A-87A0-771859695720}"/>
              </a:ext>
            </a:extLst>
          </p:cNvPr>
          <p:cNvSpPr txBox="1"/>
          <p:nvPr/>
        </p:nvSpPr>
        <p:spPr>
          <a:xfrm>
            <a:off x="8627165" y="6450496"/>
            <a:ext cx="0" cy="0"/>
          </a:xfrm>
          <a:prstGeom prst="rect">
            <a:avLst/>
          </a:prstGeom>
          <a:noFill/>
        </p:spPr>
        <p:txBody>
          <a:bodyPr wrap="none" lIns="0" tIns="0" rIns="0" bIns="0" rtlCol="0">
            <a:noAutofit/>
          </a:bodyPr>
          <a:lstStyle/>
          <a:p>
            <a:pPr algn="l"/>
            <a:endParaRPr lang="en-US" sz="1400">
              <a:solidFill>
                <a:schemeClr val="bg1">
                  <a:lumMod val="50000"/>
                </a:schemeClr>
              </a:solidFill>
              <a:latin typeface="NBS Light" pitchFamily="2" charset="0"/>
            </a:endParaRPr>
          </a:p>
        </p:txBody>
      </p:sp>
      <p:pic>
        <p:nvPicPr>
          <p:cNvPr id="10" name="Picture 9" descr="Diagram&#10;&#10;Description automatically generated">
            <a:extLst>
              <a:ext uri="{FF2B5EF4-FFF2-40B4-BE49-F238E27FC236}">
                <a16:creationId xmlns:a16="http://schemas.microsoft.com/office/drawing/2014/main" id="{9F04B590-0176-4636-B829-66F9BD4C820D}"/>
              </a:ext>
            </a:extLst>
          </p:cNvPr>
          <p:cNvPicPr>
            <a:picLocks noChangeAspect="1"/>
          </p:cNvPicPr>
          <p:nvPr/>
        </p:nvPicPr>
        <p:blipFill rotWithShape="1">
          <a:blip r:embed="rId3">
            <a:extLst>
              <a:ext uri="{28A0092B-C50C-407E-A947-70E740481C1C}">
                <a14:useLocalDpi xmlns:a14="http://schemas.microsoft.com/office/drawing/2010/main" val="0"/>
              </a:ext>
            </a:extLst>
          </a:blip>
          <a:srcRect r="12036"/>
          <a:stretch/>
        </p:blipFill>
        <p:spPr>
          <a:xfrm>
            <a:off x="345100" y="708603"/>
            <a:ext cx="8453800" cy="5567182"/>
          </a:xfrm>
          <a:prstGeom prst="rect">
            <a:avLst/>
          </a:prstGeom>
        </p:spPr>
      </p:pic>
    </p:spTree>
    <p:extLst>
      <p:ext uri="{BB962C8B-B14F-4D97-AF65-F5344CB8AC3E}">
        <p14:creationId xmlns:p14="http://schemas.microsoft.com/office/powerpoint/2010/main" val="2622446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2A78A2-31D5-4B2D-82F9-A74243BAAC52}"/>
              </a:ext>
            </a:extLst>
          </p:cNvPr>
          <p:cNvPicPr>
            <a:picLocks noChangeAspect="1"/>
          </p:cNvPicPr>
          <p:nvPr/>
        </p:nvPicPr>
        <p:blipFill>
          <a:blip r:embed="rId2"/>
          <a:stretch>
            <a:fillRect/>
          </a:stretch>
        </p:blipFill>
        <p:spPr>
          <a:xfrm>
            <a:off x="93133" y="995613"/>
            <a:ext cx="9726888" cy="4866774"/>
          </a:xfrm>
          <a:prstGeom prst="rect">
            <a:avLst/>
          </a:prstGeom>
        </p:spPr>
      </p:pic>
      <p:sp>
        <p:nvSpPr>
          <p:cNvPr id="2" name="Title 1">
            <a:extLst>
              <a:ext uri="{FF2B5EF4-FFF2-40B4-BE49-F238E27FC236}">
                <a16:creationId xmlns:a16="http://schemas.microsoft.com/office/drawing/2014/main" id="{F354F43B-D494-4E2F-BAD7-AE0443B18979}"/>
              </a:ext>
            </a:extLst>
          </p:cNvPr>
          <p:cNvSpPr>
            <a:spLocks noGrp="1"/>
          </p:cNvSpPr>
          <p:nvPr>
            <p:ph type="title"/>
          </p:nvPr>
        </p:nvSpPr>
        <p:spPr>
          <a:xfrm>
            <a:off x="300038" y="249374"/>
            <a:ext cx="7991874" cy="324001"/>
          </a:xfrm>
        </p:spPr>
        <p:txBody>
          <a:bodyPr>
            <a:normAutofit fontScale="90000"/>
          </a:bodyPr>
          <a:lstStyle/>
          <a:p>
            <a:r>
              <a:rPr lang="en-GB" sz="2400">
                <a:solidFill>
                  <a:schemeClr val="accent5"/>
                </a:solidFill>
                <a:latin typeface="Modern Love Caps" panose="04070805081001020A01" pitchFamily="82" charset="0"/>
              </a:rPr>
              <a:t>Wire Frame</a:t>
            </a:r>
          </a:p>
        </p:txBody>
      </p:sp>
    </p:spTree>
    <p:extLst>
      <p:ext uri="{BB962C8B-B14F-4D97-AF65-F5344CB8AC3E}">
        <p14:creationId xmlns:p14="http://schemas.microsoft.com/office/powerpoint/2010/main" val="360274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93C3-55C7-467D-8699-D0D2A560F347}"/>
              </a:ext>
            </a:extLst>
          </p:cNvPr>
          <p:cNvSpPr>
            <a:spLocks noGrp="1"/>
          </p:cNvSpPr>
          <p:nvPr>
            <p:ph type="title"/>
          </p:nvPr>
        </p:nvSpPr>
        <p:spPr/>
        <p:txBody>
          <a:bodyPr/>
          <a:lstStyle/>
          <a:p>
            <a:r>
              <a:rPr lang="en-US">
                <a:solidFill>
                  <a:schemeClr val="accent5"/>
                </a:solidFill>
                <a:latin typeface="Modern Love Caps" panose="04070805081001020A01" pitchFamily="82" charset="0"/>
              </a:rPr>
              <a:t>Platform Security</a:t>
            </a:r>
            <a:endParaRPr lang="en-GB">
              <a:solidFill>
                <a:schemeClr val="accent5"/>
              </a:solidFill>
              <a:latin typeface="Modern Love Caps" panose="04070805081001020A01" pitchFamily="82" charset="0"/>
            </a:endParaRPr>
          </a:p>
        </p:txBody>
      </p:sp>
      <p:pic>
        <p:nvPicPr>
          <p:cNvPr id="1026" name="Picture 2">
            <a:extLst>
              <a:ext uri="{FF2B5EF4-FFF2-40B4-BE49-F238E27FC236}">
                <a16:creationId xmlns:a16="http://schemas.microsoft.com/office/drawing/2014/main" id="{21A9F9C5-6624-5A41-9AD5-ED8F0D073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0058"/>
            <a:ext cx="9024000" cy="507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565280-F5CF-4194-B0FF-24711F4FBA97}"/>
              </a:ext>
            </a:extLst>
          </p:cNvPr>
          <p:cNvSpPr/>
          <p:nvPr/>
        </p:nvSpPr>
        <p:spPr>
          <a:xfrm>
            <a:off x="152400" y="1803400"/>
            <a:ext cx="2319867"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144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chemeClr val="accent5"/>
                </a:solidFill>
                <a:latin typeface="Modern Love Caps" panose="04070805081001020A01" pitchFamily="82" charset="0"/>
              </a:rPr>
              <a:t>Platform Protection</a:t>
            </a:r>
          </a:p>
        </p:txBody>
      </p:sp>
      <p:pic>
        <p:nvPicPr>
          <p:cNvPr id="3076" name="Picture 4">
            <a:extLst>
              <a:ext uri="{FF2B5EF4-FFF2-40B4-BE49-F238E27FC236}">
                <a16:creationId xmlns:a16="http://schemas.microsoft.com/office/drawing/2014/main" id="{952F1F77-EEE2-1E4D-96B1-CEBE002E1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56" y="939800"/>
            <a:ext cx="8827911" cy="4965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8996AC-DFB5-48E2-96B2-D75FA8707831}"/>
              </a:ext>
            </a:extLst>
          </p:cNvPr>
          <p:cNvSpPr/>
          <p:nvPr/>
        </p:nvSpPr>
        <p:spPr>
          <a:xfrm>
            <a:off x="6417733" y="1058333"/>
            <a:ext cx="2116667" cy="10752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3716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xt Master">
  <a:themeElements>
    <a:clrScheme name="Custom 37">
      <a:dk1>
        <a:srgbClr val="002878"/>
      </a:dk1>
      <a:lt1>
        <a:srgbClr val="FFFFFF"/>
      </a:lt1>
      <a:dk2>
        <a:srgbClr val="ED1C24"/>
      </a:dk2>
      <a:lt2>
        <a:srgbClr val="0077C8"/>
      </a:lt2>
      <a:accent1>
        <a:srgbClr val="E1671B"/>
      </a:accent1>
      <a:accent2>
        <a:srgbClr val="E0457B"/>
      </a:accent2>
      <a:accent3>
        <a:srgbClr val="FFCE00"/>
      </a:accent3>
      <a:accent4>
        <a:srgbClr val="582C83"/>
      </a:accent4>
      <a:accent5>
        <a:srgbClr val="77B80D"/>
      </a:accent5>
      <a:accent6>
        <a:srgbClr val="000000"/>
      </a:accent6>
      <a:hlink>
        <a:srgbClr val="0077C8"/>
      </a:hlink>
      <a:folHlink>
        <a:srgbClr val="582C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1400" dirty="0" smtClean="0">
            <a:solidFill>
              <a:schemeClr val="bg1">
                <a:lumMod val="50000"/>
              </a:schemeClr>
            </a:solidFill>
            <a:latin typeface="NBS Light"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531</Words>
  <Application>Microsoft Macintosh PowerPoint</Application>
  <PresentationFormat>On-screen Show (4:3)</PresentationFormat>
  <Paragraphs>57</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Modern Love Caps</vt:lpstr>
      <vt:lpstr>NBS Light</vt:lpstr>
      <vt:lpstr>NBS Medium</vt:lpstr>
      <vt:lpstr>Symbol</vt:lpstr>
      <vt:lpstr>Wingdings</vt:lpstr>
      <vt:lpstr>Text Master</vt:lpstr>
      <vt:lpstr>IT-Amigos</vt:lpstr>
      <vt:lpstr>“A problem shared is a problem halved”</vt:lpstr>
      <vt:lpstr>PowerPoint Presentation</vt:lpstr>
      <vt:lpstr>PowerPoint Presentation</vt:lpstr>
      <vt:lpstr>User Stories</vt:lpstr>
      <vt:lpstr>Utilising our Learning</vt:lpstr>
      <vt:lpstr>Wire Frame</vt:lpstr>
      <vt:lpstr>Platform Security</vt:lpstr>
      <vt:lpstr>Platform Protection</vt:lpstr>
      <vt:lpstr>Platform Testing</vt:lpstr>
      <vt:lpstr>Future Implementation Ideas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dc:title>
  <dc:creator>Cade Oldland</dc:creator>
  <cp:lastModifiedBy>Sakeena Ali</cp:lastModifiedBy>
  <cp:revision>4</cp:revision>
  <dcterms:created xsi:type="dcterms:W3CDTF">2020-11-03T14:28:51Z</dcterms:created>
  <dcterms:modified xsi:type="dcterms:W3CDTF">2020-12-17T13:54:42Z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d647f1-c668-4462-9442-3dffe667dcae_Enabled">
    <vt:lpwstr>true</vt:lpwstr>
  </property>
  <property fmtid="{D5CDD505-2E9C-101B-9397-08002B2CF9AE}" pid="3" name="MSIP_Label_93d647f1-c668-4462-9442-3dffe667dcae_SetDate">
    <vt:lpwstr>2020-11-03T14:31:17Z</vt:lpwstr>
  </property>
  <property fmtid="{D5CDD505-2E9C-101B-9397-08002B2CF9AE}" pid="4" name="MSIP_Label_93d647f1-c668-4462-9442-3dffe667dcae_Method">
    <vt:lpwstr>Privileged</vt:lpwstr>
  </property>
  <property fmtid="{D5CDD505-2E9C-101B-9397-08002B2CF9AE}" pid="5" name="MSIP_Label_93d647f1-c668-4462-9442-3dffe667dcae_Name">
    <vt:lpwstr>NBS Internal - No Visible Label</vt:lpwstr>
  </property>
  <property fmtid="{D5CDD505-2E9C-101B-9397-08002B2CF9AE}" pid="6" name="MSIP_Label_93d647f1-c668-4462-9442-3dffe667dcae_SiteId">
    <vt:lpwstr>18ed93f5-e470-4996-b0ef-9554af985d50</vt:lpwstr>
  </property>
  <property fmtid="{D5CDD505-2E9C-101B-9397-08002B2CF9AE}" pid="7" name="MSIP_Label_93d647f1-c668-4462-9442-3dffe667dcae_ActionId">
    <vt:lpwstr>4821cb76-da81-4d8e-9473-00004205a8ed</vt:lpwstr>
  </property>
  <property fmtid="{D5CDD505-2E9C-101B-9397-08002B2CF9AE}" pid="8" name="MSIP_Label_93d647f1-c668-4462-9442-3dffe667dcae_ContentBits">
    <vt:lpwstr>0</vt:lpwstr>
  </property>
</Properties>
</file>