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144000" cy="5143500"/>
  <p:embeddedFontLst>
    <p:embeddedFont>
      <p:font typeface="Roboto" charset="0"/>
      <p:regular r:id="rId21"/>
      <p:bold r:id="rId22"/>
      <p:italic r:id="rId23"/>
      <p:boldItalic r:id="rId24"/>
    </p:embeddedFont>
    <p:embeddedFont>
      <p:font typeface="Georgia" pitchFamily="18" charset="0"/>
      <p:regular r:id="rId25"/>
      <p:bold r:id="rId26"/>
      <p:italic r:id="rId27"/>
      <p:boldItalic r:id="rId28"/>
    </p:embeddedFont>
    <p:embeddedFont>
      <p:font typeface="Calibri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168">
          <p15:clr>
            <a:srgbClr val="000000"/>
          </p15:clr>
        </p15:guide>
        <p15:guide id="2" pos="244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a6d7b17f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a6d7b17f3_0_5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a6d7b17f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a6d7b17f3_0_6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a6d7b17f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a6d7b17f3_0_7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6d7b17f3_0_8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7a6d7b17f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a6d7b17f3_0_10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7a6d7b17f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6d7b17f3_0_10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7a6d7b17f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a6d7b17f3_0_11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7a6d7b17f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a6d7b17f3_0_12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7a6d7b17f3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6d7b17f3_0_13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a6d7b17f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a6d7b17f3_0_1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g7a6d7b17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a6d7b17f3_0_1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g7a6d7b17f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a6d7b17f3_0_7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7a6d7b17f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a6d7b17f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7a6d7b17f3_0_3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a6d7b17f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a6d7b17f3_0_4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6d7b17f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6d7b17f3_0_4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foursquar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3"/>
          <p:cNvSpPr txBox="1"/>
          <p:nvPr/>
        </p:nvSpPr>
        <p:spPr>
          <a:xfrm>
            <a:off x="683825" y="1317075"/>
            <a:ext cx="7517100" cy="16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Explore Zomato restaurants dataset in the city of New Delhi</a:t>
            </a:r>
            <a:endParaRPr b="1"/>
          </a:p>
          <a:p>
            <a:pPr marL="0" marR="0" lvl="0" indent="0" algn="l" rtl="0">
              <a:lnSpc>
                <a:spcPct val="104190"/>
              </a:lnSpc>
              <a:spcBef>
                <a:spcPts val="648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08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1: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06075"/>
            <a:ext cx="9144001" cy="29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Indian restaurants are most recommended venues nearby the locations.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2: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is recommended for the Hotel and Nightclubs venues areas: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1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3: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seems like pizza place,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0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4: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It’s most recommended for cafes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0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5: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Fast food, cafes are the most recommended venues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0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0" y="1181850"/>
            <a:ext cx="9144000" cy="3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Chanakyapuri, Pitampura, Safdarjung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are some of the best neighborhoods for Chinese cuisine.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Panchsheel park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Nehru place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have the best Chinese Restaurant.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Connaught place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Rajouri garden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Malviya nagar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are the best places for edible person.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Greater kailash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Feroze shah road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Saket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have best rated restaurants in New Delhi.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455600" y="1043075"/>
            <a:ext cx="8140800" cy="3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New Delhi is the capital city of India. It is a part of the city of Delhi’s 11 districts. The city itself has a population of 257,803. However, the much larger metro area has a population that exceeds 26 million.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With its diverse culture , comes diverse food items. There are many restaurants in New Delhi City, each belonging to different categories like Chinese , Italian , French etc.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 as part of this project , we will list and visualize all major parts of New Delhi City 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455600" y="654175"/>
            <a:ext cx="8140800" cy="3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</a:rPr>
              <a:t>Questions that can be asked using the above mentioned datasets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is best location in New Delhi City for Chinese Cuisine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areas have large number of Chinese Restaurant Market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all areas have less number of restaurant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is the best place to stay if I prefer Chinese Cuisine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places are have best restaurant in New Delhi?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this project we need the following data 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New Delhi Restaurants data that contains list Locality, Restaurant name,Rating along with their latitude and longitude.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Zomato kaggel dataset</a:t>
            </a:r>
            <a:endParaRPr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Description : This data set contains the required information. And we will use this data set to explore various locality of new delhi city.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Nearby places in each locality of new delhi city.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/>
              </a:rPr>
              <a:t>Fousquare API</a:t>
            </a:r>
            <a:endParaRPr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Description : By using this api we will get all the venues in each neighborhood.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Approach</a:t>
            </a: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302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Collect the new delhi city data from </a:t>
            </a:r>
            <a:r>
              <a:rPr lang="en-US" sz="16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Zomato kaggel dataset</a:t>
            </a:r>
            <a:endParaRPr sz="1600"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FourSquare API we will find all venues for each neighborhood.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Filter out all venues that are nearby by locality.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aggregative rating for each resturant to find the best places.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Visualize the Ranking of neighborhoods using folium library(python)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/>
        </p:nvSpPr>
        <p:spPr>
          <a:xfrm>
            <a:off x="397425" y="542250"/>
            <a:ext cx="8031300" cy="39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PresentationFormat>On-screen Show (16:9)</PresentationFormat>
  <Paragraphs>45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Roboto</vt:lpstr>
      <vt:lpstr>Georgia</vt:lpstr>
      <vt:lpstr>Calibri</vt:lpstr>
      <vt:lpstr>Theme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Kavyahuda Mulla</cp:lastModifiedBy>
  <cp:revision>1</cp:revision>
  <dcterms:modified xsi:type="dcterms:W3CDTF">2020-05-20T10:30:00Z</dcterms:modified>
</cp:coreProperties>
</file>