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718917ca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718917ca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718917ca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718917ca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718917ca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718917ca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718917cad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718917cad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718917ca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718917ca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718917ca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718917ca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718917c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718917c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718917ca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718917ca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718917ca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718917ca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18917ca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18917ca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718917ca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718917ca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718917ca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718917ca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44575"/>
            <a:ext cx="42603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700">
                <a:solidFill>
                  <a:srgbClr val="202124"/>
                </a:solidFill>
                <a:highlight>
                  <a:srgbClr val="FFFFFF"/>
                </a:highlight>
              </a:rPr>
              <a:t>Used Phones &amp; Tablets Pricing Datase</a:t>
            </a:r>
            <a:r>
              <a:rPr b="1" lang="ru" sz="2700">
                <a:solidFill>
                  <a:srgbClr val="202124"/>
                </a:solidFill>
                <a:highlight>
                  <a:srgbClr val="FFFFFF"/>
                </a:highlight>
              </a:rPr>
              <a:t>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20550" y="28003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Saken Mukanov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475" y="980513"/>
            <a:ext cx="3182474" cy="318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Regularization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51200" cy="20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341" y="106025"/>
            <a:ext cx="3027311" cy="214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51" y="2202176"/>
            <a:ext cx="2880577" cy="21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Cross validation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32450" cy="255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163700"/>
            <a:ext cx="4032450" cy="257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52448"/>
            <a:ext cx="8839199" cy="94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Overall </a:t>
            </a:r>
            <a:r>
              <a:rPr lang="ru"/>
              <a:t>comparison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00" y="183700"/>
            <a:ext cx="2455300" cy="11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59500" y="1419525"/>
            <a:ext cx="17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Linear, all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400" y="166400"/>
            <a:ext cx="2903300" cy="10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3253875" y="1437975"/>
            <a:ext cx="27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Linear, selected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74415"/>
            <a:ext cx="9143998" cy="79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313400" y="3060300"/>
            <a:ext cx="22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Polynomial, all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50" y="3589532"/>
            <a:ext cx="9144001" cy="80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end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59500" y="1419525"/>
            <a:ext cx="10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Linear, all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2035900" y="1419525"/>
            <a:ext cx="146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Polynomial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, all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047200" y="1383900"/>
            <a:ext cx="165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Linear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, selected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952200" y="1383900"/>
            <a:ext cx="181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Polynomial, selected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474850" y="1668400"/>
            <a:ext cx="3687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3532250" y="1592200"/>
            <a:ext cx="3687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5513450" y="1592200"/>
            <a:ext cx="3687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880836"/>
            <a:ext cx="9143999" cy="308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5800"/>
            <a:ext cx="8839201" cy="340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cleaning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150"/>
            <a:ext cx="8521500" cy="37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875" y="158150"/>
            <a:ext cx="7217501" cy="3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4106800" y="1954150"/>
            <a:ext cx="654600" cy="5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613675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dependency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06375" cy="224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025" y="0"/>
            <a:ext cx="3106375" cy="219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3475" y="-1"/>
            <a:ext cx="3157860" cy="21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372849"/>
            <a:ext cx="3194509" cy="22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3025" y="2420475"/>
            <a:ext cx="3106376" cy="21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5725" y="2505375"/>
            <a:ext cx="2885600" cy="212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Dependent and insignificant features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75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55298"/>
            <a:ext cx="3769801" cy="33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601" y="1055298"/>
            <a:ext cx="4500964" cy="331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Baseline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000" y="793300"/>
            <a:ext cx="2455300" cy="11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2183872"/>
            <a:ext cx="3244649" cy="192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76200"/>
            <a:ext cx="3244649" cy="20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9350" y="2144613"/>
            <a:ext cx="3244649" cy="19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9250" y="42775"/>
            <a:ext cx="3324225" cy="21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4000" y="2757200"/>
            <a:ext cx="2400000" cy="8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75" y="99475"/>
            <a:ext cx="3085724" cy="20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775" y="23275"/>
            <a:ext cx="3126701" cy="21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8450" y="2065475"/>
            <a:ext cx="3218727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2" y="2050650"/>
            <a:ext cx="3468550" cy="215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972900" y="3438225"/>
            <a:ext cx="131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Polynomial, all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384215"/>
            <a:ext cx="9143998" cy="79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00" y="15950"/>
            <a:ext cx="2832450" cy="174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5" y="1953175"/>
            <a:ext cx="2832451" cy="180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3975" y="-62825"/>
            <a:ext cx="2994249" cy="18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8200" y="1874950"/>
            <a:ext cx="3160025" cy="19451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6899150" y="2995775"/>
            <a:ext cx="131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Polynomial, selected 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380132"/>
            <a:ext cx="9144001" cy="80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