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369FB-76C7-4A76-87F4-093F043213F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A103-9E0D-4076-8AE8-8EA1337B7F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lgerian" pitchFamily="82" charset="0"/>
              </a:rPr>
              <a:t>EMBEDDED LAB PRESENTATION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EXPERIMENT NUMBER: 5</a:t>
            </a:r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dirty="0" smtClean="0">
                <a:latin typeface="Arial Black" pitchFamily="34" charset="0"/>
              </a:rPr>
              <a:t>ELECTRICITY  HARVEST  USING  SOLAR PLATE</a:t>
            </a:r>
            <a:endParaRPr lang="en-IN" dirty="0" smtClean="0">
              <a:latin typeface="Arial Black" pitchFamily="34" charset="0"/>
            </a:endParaRPr>
          </a:p>
          <a:p>
            <a:pPr>
              <a:buNone/>
            </a:pPr>
            <a:r>
              <a:rPr lang="en-IN" sz="2800" dirty="0" smtClean="0">
                <a:latin typeface="Arial Narrow" pitchFamily="34" charset="0"/>
              </a:rPr>
              <a:t>By Group Members: </a:t>
            </a:r>
          </a:p>
          <a:p>
            <a:r>
              <a:rPr lang="en-IN" sz="2400" dirty="0" smtClean="0">
                <a:latin typeface="Arial Narrow" pitchFamily="34" charset="0"/>
              </a:rPr>
              <a:t>Pushkar Kumar</a:t>
            </a:r>
          </a:p>
          <a:p>
            <a:r>
              <a:rPr lang="en-IN" sz="2400" dirty="0" smtClean="0">
                <a:latin typeface="Arial Narrow" pitchFamily="34" charset="0"/>
              </a:rPr>
              <a:t>Akash Kumar</a:t>
            </a:r>
          </a:p>
          <a:p>
            <a:r>
              <a:rPr lang="en-IN" sz="2400" dirty="0" smtClean="0">
                <a:latin typeface="Arial Narrow" pitchFamily="34" charset="0"/>
              </a:rPr>
              <a:t>Manu Kumari</a:t>
            </a:r>
          </a:p>
          <a:p>
            <a:r>
              <a:rPr lang="en-IN" sz="2400" dirty="0" smtClean="0">
                <a:latin typeface="Arial Narrow" pitchFamily="34" charset="0"/>
              </a:rPr>
              <a:t>Saket Tiwari</a:t>
            </a:r>
          </a:p>
          <a:p>
            <a:r>
              <a:rPr lang="en-IN" sz="2400" dirty="0" smtClean="0">
                <a:latin typeface="Arial Narrow" pitchFamily="34" charset="0"/>
              </a:rPr>
              <a:t>Vikash Kumar</a:t>
            </a:r>
          </a:p>
          <a:p>
            <a:endParaRPr lang="en-IN" dirty="0" smtClean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95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37629" y="1527175"/>
            <a:ext cx="8432230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94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35643" y="1527175"/>
            <a:ext cx="8436201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93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15727" y="1527175"/>
            <a:ext cx="8476034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92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209" y="1527175"/>
            <a:ext cx="8357070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90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590035"/>
            <a:ext cx="8504238" cy="444628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9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722549"/>
            <a:ext cx="8504238" cy="4181251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8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682523"/>
            <a:ext cx="8504238" cy="4261303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7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597499"/>
            <a:ext cx="8504238" cy="4431351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6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668708"/>
            <a:ext cx="8504238" cy="4288934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84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48395" y="1527175"/>
            <a:ext cx="8210697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Algerian" pitchFamily="82" charset="0"/>
              </a:rPr>
              <a:t>In the Circuit click on the left side, COMPONENT BASIC AND SELECT AURDINO UNO</a:t>
            </a:r>
            <a:endParaRPr lang="en-US" sz="2400" dirty="0">
              <a:latin typeface="Algerian" pitchFamily="82" charset="0"/>
            </a:endParaRPr>
          </a:p>
        </p:txBody>
      </p:sp>
      <p:pic>
        <p:nvPicPr>
          <p:cNvPr id="7" name="Content Placeholder 6" descr="Screenshot (103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8504238" cy="4541952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3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15346" y="1527175"/>
            <a:ext cx="8276795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82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19263" y="1527175"/>
            <a:ext cx="8068962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06015" y="1527175"/>
            <a:ext cx="8295458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0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8903" y="1527175"/>
            <a:ext cx="8189681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79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538634"/>
            <a:ext cx="8504238" cy="4549082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78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54773" y="1527175"/>
            <a:ext cx="8397941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77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546444"/>
            <a:ext cx="8504238" cy="4533462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107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2124628"/>
            <a:ext cx="8504238" cy="3377094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Place two bread-boards 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 descr="Screenshot (102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63881" y="1527175"/>
            <a:ext cx="8379725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PLACE TWO BREAD-BOARDS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 descr="Screenshot (10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49606" y="1527175"/>
            <a:ext cx="8408276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ADD A 16*2 LCD 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 descr="Screenshot (100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71811" y="1527175"/>
            <a:ext cx="7363865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Algerian" pitchFamily="82" charset="0"/>
              </a:rPr>
              <a:t>ADD TWO SERVO MOTORS TO ROTATE THE SOLAR PANEL AND MEASURE THE ANGLE</a:t>
            </a:r>
            <a:endParaRPr lang="en-US" sz="2400" dirty="0">
              <a:latin typeface="Algerian" pitchFamily="82" charset="0"/>
            </a:endParaRPr>
          </a:p>
        </p:txBody>
      </p:sp>
      <p:pic>
        <p:nvPicPr>
          <p:cNvPr id="8" name="Content Placeholder 7" descr="Screenshot (99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64890" y="1527175"/>
            <a:ext cx="8377708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ADDING PHOTO-RESISTORS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4" name="Content Placeholder 3" descr="Screenshot (98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26862" y="1527175"/>
            <a:ext cx="8253764" cy="4572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PHOTO-RESISTORS  </a:t>
            </a:r>
            <a:endParaRPr lang="en-US" dirty="0"/>
          </a:p>
        </p:txBody>
      </p:sp>
      <p:pic>
        <p:nvPicPr>
          <p:cNvPr id="4" name="Content Placeholder 3" descr="Screenshot (97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528741"/>
            <a:ext cx="8504238" cy="4568868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96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565626"/>
            <a:ext cx="8504238" cy="4495097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3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</TotalTime>
  <Words>68</Words>
  <Application>Microsoft Office PowerPoint</Application>
  <PresentationFormat>On-screen Show (4:3)</PresentationFormat>
  <Paragraphs>17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EMBEDDED LAB PRESENTATION</vt:lpstr>
      <vt:lpstr>In the Circuit click on the left side, COMPONENT BASIC AND SELECT AURDINO UNO</vt:lpstr>
      <vt:lpstr>Place two bread-boards </vt:lpstr>
      <vt:lpstr>PLACE TWO BREAD-BOARDS</vt:lpstr>
      <vt:lpstr>ADD A 16*2 LCD </vt:lpstr>
      <vt:lpstr>ADD TWO SERVO MOTORS TO ROTATE THE SOLAR PANEL AND MEASURE THE ANGLE</vt:lpstr>
      <vt:lpstr>ADDING PHOTO-RESISTORS </vt:lpstr>
      <vt:lpstr>ADDING PHOTO-RESISTORS 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Pushkar Kumar</dc:creator>
  <cp:lastModifiedBy>hp</cp:lastModifiedBy>
  <cp:revision>11</cp:revision>
  <dcterms:created xsi:type="dcterms:W3CDTF">2006-08-16T00:00:00Z</dcterms:created>
  <dcterms:modified xsi:type="dcterms:W3CDTF">2020-07-05T08:46:39Z</dcterms:modified>
</cp:coreProperties>
</file>