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B30E3A-69D0-4131-AF07-B5A42251A48A}" type="datetimeFigureOut">
              <a:rPr lang="en-IN" smtClean="0"/>
              <a:t>12-10-2012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255F23-40C9-40D6-8B3C-0D70FA6128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30E3A-69D0-4131-AF07-B5A42251A48A}" type="datetimeFigureOut">
              <a:rPr lang="en-IN" smtClean="0"/>
              <a:t>12-10-2012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5F23-40C9-40D6-8B3C-0D70FA6128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30E3A-69D0-4131-AF07-B5A42251A48A}" type="datetimeFigureOut">
              <a:rPr lang="en-IN" smtClean="0"/>
              <a:t>12-10-2012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5F23-40C9-40D6-8B3C-0D70FA6128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30E3A-69D0-4131-AF07-B5A42251A48A}" type="datetimeFigureOut">
              <a:rPr lang="en-IN" smtClean="0"/>
              <a:t>12-10-2012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5F23-40C9-40D6-8B3C-0D70FA61286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30E3A-69D0-4131-AF07-B5A42251A48A}" type="datetimeFigureOut">
              <a:rPr lang="en-IN" smtClean="0"/>
              <a:t>12-10-2012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5F23-40C9-40D6-8B3C-0D70FA61286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30E3A-69D0-4131-AF07-B5A42251A48A}" type="datetimeFigureOut">
              <a:rPr lang="en-IN" smtClean="0"/>
              <a:t>12-10-2012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5F23-40C9-40D6-8B3C-0D70FA61286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30E3A-69D0-4131-AF07-B5A42251A48A}" type="datetimeFigureOut">
              <a:rPr lang="en-IN" smtClean="0"/>
              <a:t>12-10-2012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5F23-40C9-40D6-8B3C-0D70FA61286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30E3A-69D0-4131-AF07-B5A42251A48A}" type="datetimeFigureOut">
              <a:rPr lang="en-IN" smtClean="0"/>
              <a:t>12-10-2012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5F23-40C9-40D6-8B3C-0D70FA61286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30E3A-69D0-4131-AF07-B5A42251A48A}" type="datetimeFigureOut">
              <a:rPr lang="en-IN" smtClean="0"/>
              <a:t>12-10-2012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5F23-40C9-40D6-8B3C-0D70FA6128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B30E3A-69D0-4131-AF07-B5A42251A48A}" type="datetimeFigureOut">
              <a:rPr lang="en-IN" smtClean="0"/>
              <a:t>12-10-2012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5F23-40C9-40D6-8B3C-0D70FA61286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B30E3A-69D0-4131-AF07-B5A42251A48A}" type="datetimeFigureOut">
              <a:rPr lang="en-IN" smtClean="0"/>
              <a:t>12-10-2012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255F23-40C9-40D6-8B3C-0D70FA61286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B30E3A-69D0-4131-AF07-B5A42251A48A}" type="datetimeFigureOut">
              <a:rPr lang="en-IN" smtClean="0"/>
              <a:t>12-10-2012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E255F23-40C9-40D6-8B3C-0D70FA61286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940078"/>
            <a:ext cx="472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PROJECT REPORT ON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73790" y="2067134"/>
            <a:ext cx="4261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REMOTE SHOPPING SYSTEM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ShopSoft</a:t>
            </a:r>
            <a:r>
              <a:rPr lang="en-US" sz="2400" dirty="0" smtClean="0"/>
              <a:t>)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4256207"/>
            <a:ext cx="2836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PERFORMED BY:</a:t>
            </a:r>
          </a:p>
          <a:p>
            <a:pPr algn="r"/>
            <a:r>
              <a:rPr lang="en-US" sz="1600" dirty="0" smtClean="0"/>
              <a:t>AKSHAY LAHE (51)</a:t>
            </a:r>
          </a:p>
          <a:p>
            <a:pPr algn="r"/>
            <a:r>
              <a:rPr lang="en-US" sz="1600" dirty="0" smtClean="0"/>
              <a:t>SHOUNAK GUJARATHI (30)</a:t>
            </a:r>
          </a:p>
          <a:p>
            <a:pPr algn="r"/>
            <a:r>
              <a:rPr lang="en-US" sz="1600" dirty="0" smtClean="0"/>
              <a:t>SAKET JOSHI (35)</a:t>
            </a:r>
          </a:p>
          <a:p>
            <a:pPr algn="r"/>
            <a:r>
              <a:rPr lang="en-US" sz="1600" dirty="0" smtClean="0"/>
              <a:t>T.E. DIVISION ‘A’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9117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340768"/>
            <a:ext cx="80858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INFORMATION:</a:t>
            </a:r>
          </a:p>
          <a:p>
            <a:endParaRPr lang="en-IN" sz="1400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 smtClean="0"/>
              <a:t>This </a:t>
            </a:r>
            <a:r>
              <a:rPr lang="en-IN" sz="1400" dirty="0"/>
              <a:t>application software is developed to allow the users to shop </a:t>
            </a:r>
            <a:r>
              <a:rPr lang="en-IN" sz="1400" dirty="0" smtClean="0"/>
              <a:t>online.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 smtClean="0"/>
              <a:t>The </a:t>
            </a:r>
            <a:r>
              <a:rPr lang="en-IN" sz="1400" dirty="0"/>
              <a:t>application will contain two modules, </a:t>
            </a:r>
            <a:r>
              <a:rPr lang="en-IN" sz="1400" b="1" dirty="0"/>
              <a:t>A shop-end module</a:t>
            </a:r>
            <a:r>
              <a:rPr lang="en-IN" sz="1400" dirty="0"/>
              <a:t> and </a:t>
            </a:r>
            <a:r>
              <a:rPr lang="en-IN" sz="1400" b="1" dirty="0"/>
              <a:t>A user-end module</a:t>
            </a:r>
            <a:r>
              <a:rPr lang="en-IN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The user-end module will be distributed by the shopkeeper himself</a:t>
            </a:r>
            <a:r>
              <a:rPr lang="en-IN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As per his/her requirement, the user will select all the items he/she wants to order</a:t>
            </a:r>
            <a:r>
              <a:rPr lang="en-IN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Once this is done, a query will be sent to the shop-end module, via the internet.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461055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 dirty="0" smtClean="0"/>
              <a:t>ADVANTAGES:</a:t>
            </a:r>
            <a:endParaRPr lang="en-IN" sz="1400" dirty="0" smtClean="0"/>
          </a:p>
          <a:p>
            <a:endParaRPr lang="en-IN" sz="1400" u="sng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dirty="0" smtClean="0"/>
              <a:t>Allow </a:t>
            </a:r>
            <a:r>
              <a:rPr lang="en-IN" sz="1400" dirty="0"/>
              <a:t>users to shop anytime, on your computer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dirty="0"/>
              <a:t>User friendly graphical interface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dirty="0"/>
              <a:t>Selection of items according to their categories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dirty="0"/>
              <a:t>Multiple billing options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dirty="0"/>
              <a:t>Print </a:t>
            </a:r>
            <a:r>
              <a:rPr lang="en-IN" sz="1400" dirty="0" smtClean="0"/>
              <a:t>receipts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4595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365" y="130941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SCOPE: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2060847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software can be used by a variety of shopkeepers right from</a:t>
            </a:r>
          </a:p>
          <a:p>
            <a:r>
              <a:rPr lang="en-US" sz="1600" dirty="0" smtClean="0"/>
              <a:t>     small soft owners and large malls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Future enhancements include an internet based framework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Developing of android apps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8794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2474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REQUIREMENTS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2075438"/>
            <a:ext cx="80329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Windows 7 32-bit or 64-bit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Intel core series processor 2.66 GHz or an AMD equivalent (for user module)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Support for crystal reports version 13.04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An active working internet connection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u="sng" dirty="0" smtClean="0"/>
              <a:t>RECOMMENDED: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intel</a:t>
            </a:r>
            <a:r>
              <a:rPr lang="en-US" sz="1600" dirty="0" smtClean="0"/>
              <a:t> core i5-2430m processor (for user module)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Internet connection speed at least 256 kbps</a:t>
            </a:r>
          </a:p>
        </p:txBody>
      </p:sp>
    </p:spTree>
    <p:extLst>
      <p:ext uri="{BB962C8B-B14F-4D97-AF65-F5344CB8AC3E}">
        <p14:creationId xmlns:p14="http://schemas.microsoft.com/office/powerpoint/2010/main" val="176593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818" y="43602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E-R DIAGRAM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90020"/>
            <a:ext cx="8604448" cy="48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3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052" y="692696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DATABASE DESIGN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25377"/>
            <a:ext cx="8388424" cy="351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1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230" y="69269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1484784"/>
            <a:ext cx="70823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program runs without any exception for all the possible 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 high speed internet connection is required for quick loading of </a:t>
            </a:r>
          </a:p>
          <a:p>
            <a:r>
              <a:rPr lang="en-US" sz="1600" dirty="0" smtClean="0"/>
              <a:t>     the forms in User Module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Maximum capacity of the shopping cart in User Module is 5 items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Cannot print bill reports based on bill dates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4822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92696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1772816"/>
            <a:ext cx="7112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Thus we have completed the mini project work and tested it for all</a:t>
            </a:r>
          </a:p>
          <a:p>
            <a:r>
              <a:rPr lang="en-US" sz="1600" dirty="0" smtClean="0"/>
              <a:t>     the possible cases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39120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</TotalTime>
  <Words>295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MacroWares Inc</dc:creator>
  <cp:lastModifiedBy>MacroWares Inc</cp:lastModifiedBy>
  <cp:revision>8</cp:revision>
  <dcterms:created xsi:type="dcterms:W3CDTF">2012-10-12T04:29:40Z</dcterms:created>
  <dcterms:modified xsi:type="dcterms:W3CDTF">2012-10-12T05:02:47Z</dcterms:modified>
</cp:coreProperties>
</file>