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sldIdLst>
    <p:sldId id="256" r:id="rId2"/>
    <p:sldId id="277" r:id="rId3"/>
    <p:sldId id="257" r:id="rId4"/>
    <p:sldId id="258" r:id="rId5"/>
    <p:sldId id="278" r:id="rId6"/>
    <p:sldId id="259" r:id="rId7"/>
    <p:sldId id="260" r:id="rId8"/>
    <p:sldId id="261" r:id="rId9"/>
    <p:sldId id="266" r:id="rId10"/>
    <p:sldId id="264" r:id="rId11"/>
    <p:sldId id="265" r:id="rId12"/>
    <p:sldId id="262" r:id="rId13"/>
    <p:sldId id="274" r:id="rId14"/>
    <p:sldId id="263" r:id="rId15"/>
    <p:sldId id="275" r:id="rId16"/>
    <p:sldId id="267" r:id="rId17"/>
    <p:sldId id="268" r:id="rId18"/>
    <p:sldId id="269" r:id="rId19"/>
    <p:sldId id="270" r:id="rId20"/>
    <p:sldId id="279" r:id="rId21"/>
    <p:sldId id="276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00"/>
    <a:srgbClr val="CC0099"/>
    <a:srgbClr val="008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60" autoAdjust="0"/>
    <p:restoredTop sz="94671" autoAdjust="0"/>
  </p:normalViewPr>
  <p:slideViewPr>
    <p:cSldViewPr>
      <p:cViewPr>
        <p:scale>
          <a:sx n="66" d="100"/>
          <a:sy n="66" d="100"/>
        </p:scale>
        <p:origin x="-127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14317-4357-4199-A663-63870AAEB464}" type="datetimeFigureOut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4462-C370-4A20-A667-DF0603922CE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1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4462-C370-4A20-A667-DF0603922CEA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4462-C370-4A20-A667-DF0603922CE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A0729-DFE0-411F-8ECD-A7BA5DF8BB1B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18836-FB91-4AD1-9950-EFF463728662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E253D-FDD0-4B85-BED3-E7C5B74DFE01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FD423-23E2-4B09-B2E0-44AE6627D69A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C9407F-B8AB-4B53-AB66-779AAC62EA61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20E916-8DB4-4320-ADFE-01D30A5C8097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54A1B-45E3-4EB8-8398-20CAB8468A92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61D3A-9C36-4C94-AEF8-4FC572CA50B0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A66BA6-681D-4D5B-AA34-8EE747A44593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4E61E-F995-4961-952D-8DE3BA025DC6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2E192-253A-4DC8-8339-F0C6ACE532E0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accent5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D3FE75-B8A5-4A8E-B310-6C7FF37F86BE}" type="datetime1">
              <a:rPr lang="en-US" smtClean="0"/>
              <a:pPr/>
              <a:t>12/5/2013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xplore.ieee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5614" y="428604"/>
            <a:ext cx="6933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HANDLING BASIC WINDOWS OS OPERATIONS</a:t>
            </a:r>
          </a:p>
          <a:p>
            <a:pPr algn="ctr"/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USING GESTURE INPUT</a:t>
            </a: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5149715"/>
            <a:ext cx="200247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Prof. Chaitali Patil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5149715"/>
            <a:ext cx="337784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Saket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Joshi (B80134303)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Shounak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Gujarathi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(B80134238)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Mirge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(B80134343)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11764590-gesture-recognition-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843" y="2060848"/>
            <a:ext cx="4102437" cy="2849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196745" y="129037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Department of Computer Engineering,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K. K. Wagh Institute of Engineering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Education &amp;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Research, Nasik (2013-2014)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5914076"/>
            <a:ext cx="16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Project Id: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6507579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642918"/>
            <a:ext cx="5539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DETECTING THE GESTURES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1844824"/>
            <a:ext cx="4471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Recognizing the object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Observing the trajectory of the object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25527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642918"/>
            <a:ext cx="6155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PERFORMING THE OPERATION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9701" y="1909281"/>
            <a:ext cx="735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Matching the recorded trajectory with the training phase data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Choosing the closest match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Executing the operation associated with the gesture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73" y="3717032"/>
            <a:ext cx="18669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7955" y="2786058"/>
            <a:ext cx="531587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CAMshift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Based on HSV of the object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Used to record the trajectory of the object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Able to track at a faster rate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Improper detection in adverse illumination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not robust against background noise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12/24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8926" y="642918"/>
            <a:ext cx="4119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098" y="2785774"/>
            <a:ext cx="66981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Improved CAMshift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Adjusts the threshold of S and V adaptively against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environmental changes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Makes hue value more robust to illumination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Avoids partial detection of  object by setting a minimum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ratio of  the effective pixels to all pixels in search window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995" y="2829823"/>
            <a:ext cx="6311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SURF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Pattern matching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Grayscale based algorithm, so illumination invariant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Immune to object rotation, scaling and shifting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14/24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2620874"/>
            <a:ext cx="6947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Improved CAMshift with SURF Algorithm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Used as the tracking performance of the prevalent method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ideal when background is very similar to the object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Object can be lost under dynamic background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Determining whether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lost using Bhattacharya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SURF Algorithm is used to re-detect the lost object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642918"/>
            <a:ext cx="6974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ASSUMPTIONS AND DEPENDENCIES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174" y="2724219"/>
            <a:ext cx="46107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Assumptions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User inputs one gesture at a time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Dependencies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quality of the recording camera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Computational power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16/24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642918"/>
            <a:ext cx="2329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END USERS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571" y="3386080"/>
            <a:ext cx="720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Any person using Windows 7 Operating System having a camera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642918"/>
            <a:ext cx="3345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5695" y="3221180"/>
            <a:ext cx="50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Good camera for recording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Computer with a good computational power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18/24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642918"/>
            <a:ext cx="6004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717" y="3105693"/>
            <a:ext cx="51892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Detect a custom object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Record the gesture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Assign a gesture to an action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Perform the operations specific to the gesture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19/24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1908" y="-99392"/>
            <a:ext cx="2299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4969"/>
              </p:ext>
            </p:extLst>
          </p:nvPr>
        </p:nvGraphicFramePr>
        <p:xfrm>
          <a:off x="1158556" y="343818"/>
          <a:ext cx="7848872" cy="6302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1907"/>
                <a:gridCol w="5576845"/>
                <a:gridCol w="108012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Sr. No.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Page No.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Problem Definition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03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Need of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04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IN" dirty="0" smtClean="0"/>
                        <a:t>03.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Domain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05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Market 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06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 Diagram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07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08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07.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12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Assumptions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Dependencies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16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09.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 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17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18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Functional Requirements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19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Mathematical 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13.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Timeline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21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14.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Conclusion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22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13.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References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23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6597352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>
          <a:xfrm>
            <a:off x="8215338" y="659489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97352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487" y="642918"/>
            <a:ext cx="49682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08" y="1340768"/>
            <a:ext cx="68278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9933" y="3789040"/>
            <a:ext cx="1961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U= {I, P, V, G, O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31492" y="4149080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U = Set </a:t>
            </a:r>
            <a:r>
              <a:rPr lang="en-IN" dirty="0"/>
              <a:t>required for overall </a:t>
            </a:r>
            <a:r>
              <a:rPr lang="en-IN" dirty="0" smtClean="0"/>
              <a:t>processes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43664" y="450912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 = Set </a:t>
            </a:r>
            <a:r>
              <a:rPr lang="en-IN" dirty="0"/>
              <a:t>of input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31492" y="4869160"/>
            <a:ext cx="289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 = Set </a:t>
            </a:r>
            <a:r>
              <a:rPr lang="en-IN" dirty="0"/>
              <a:t>of trajectory </a:t>
            </a:r>
            <a:r>
              <a:rPr lang="en-IN" dirty="0" smtClean="0"/>
              <a:t>points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661614" y="522920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V = Set </a:t>
            </a:r>
            <a:r>
              <a:rPr lang="en-IN" dirty="0"/>
              <a:t>of </a:t>
            </a:r>
            <a:r>
              <a:rPr lang="en-IN" dirty="0" smtClean="0"/>
              <a:t>vectors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661614" y="558924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 = Set </a:t>
            </a:r>
            <a:r>
              <a:rPr lang="en-IN" dirty="0"/>
              <a:t>of gestures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3664" y="5877272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 = Set </a:t>
            </a:r>
            <a:r>
              <a:rPr lang="en-IN" dirty="0"/>
              <a:t>of operations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20/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4300"/>
            <a:ext cx="7632848" cy="281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8807" y="642918"/>
            <a:ext cx="40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PROJECT TIMELINE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21/24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642918"/>
            <a:ext cx="2789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143248"/>
            <a:ext cx="748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proposed system overcomes the drawbacks of current systems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Can be used as an additional input method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306" y="642918"/>
            <a:ext cx="2768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1928802"/>
            <a:ext cx="7358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Object tracking using improved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Camshift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SURF method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Jianhong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Zhenhuan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Zhou, Wei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Bo Wang,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Qingjie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Zhao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Speeded Up Robust Features (SURF)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Herbert Bay, Andreas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Tuytelaars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Luc Van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en.wikipedia.com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Wikipedia, The online free encyclopedia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www.ieeexplore.ieee.com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Introduction to programming with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Gady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Agam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Notes 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OpenSURF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library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C. Evans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6151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6359" y="3286124"/>
            <a:ext cx="2531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215338" y="6496096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642918"/>
            <a:ext cx="4554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771" y="2786058"/>
            <a:ext cx="7067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of basic windows operations such as switching between the tabs of windows, minimize, maximize and closing a window, opening the start menu, task manager, command prompt 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6507579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9789" y="642918"/>
            <a:ext cx="4768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NEED OF THE PROJECT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3056279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Control the computer from a distance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Secondary input as compared to primitive keyboard and mouse to control the Windows OS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add comfort and variety to everyday use of computers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095" y="6500834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840" y="642918"/>
            <a:ext cx="3810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DOMAIN ANALYSIS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2174" y="1988840"/>
            <a:ext cx="74295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Computer vision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 field that includes methods for acquiring, processing,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understanding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 represents high dimensional data in numeric or symbolic form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Sub-domains of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computer vision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cene reconstruction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ideo tracking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bject recognition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Learning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Indexing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Motion estimation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 restoration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095" y="6500834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642918"/>
            <a:ext cx="3570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MARKET SURVEY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59" y="2428868"/>
            <a:ext cx="56124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Leap Motion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Cost is very high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Requirement of an external hardware device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only with “Airspace” apps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Sony Vaio Gesture Input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only on Sony Vaio devices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Inaccurate in object recognition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3928" y="588986"/>
            <a:ext cx="3592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E:\BE Proj\BD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7715304" cy="5500726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40" y="1142983"/>
            <a:ext cx="7724775" cy="540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0" y="642918"/>
            <a:ext cx="2129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1378" y="2601108"/>
            <a:ext cx="517526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 (Training Phase)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II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Tracking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III (Performing Operation)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642918"/>
            <a:ext cx="4428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TRAINING PHASE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137" y="1876751"/>
            <a:ext cx="5098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Selection of an object by the user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Recording the gestures in the database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Assigning operations to the specific gestures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53" y="3284984"/>
            <a:ext cx="18669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410082"/>
      </a:accent5>
      <a:accent6>
        <a:srgbClr val="410082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1015</Words>
  <Application>Microsoft Office PowerPoint</Application>
  <PresentationFormat>On-screen Show (4:3)</PresentationFormat>
  <Paragraphs>246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HEAVEN KILLERS RELEASE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saket</dc:creator>
  <cp:lastModifiedBy>student</cp:lastModifiedBy>
  <cp:revision>326</cp:revision>
  <dcterms:created xsi:type="dcterms:W3CDTF">2013-09-17T15:13:59Z</dcterms:created>
  <dcterms:modified xsi:type="dcterms:W3CDTF">2013-12-05T04:14:16Z</dcterms:modified>
</cp:coreProperties>
</file>