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67" r:id="rId10"/>
    <p:sldId id="270" r:id="rId11"/>
    <p:sldId id="268" r:id="rId12"/>
    <p:sldId id="257" r:id="rId13"/>
    <p:sldId id="258" r:id="rId14"/>
    <p:sldId id="25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2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8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9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2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23rf.com/photo_1648382_sw-car--layout-for-presentation--vector.html" TargetMode="External"/><Relationship Id="rId2" Type="http://schemas.openxmlformats.org/officeDocument/2006/relationships/hyperlink" Target="https://synoptic.desig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hpescap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6858000" cy="1089075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Infographics</a:t>
            </a:r>
            <a:r>
              <a:rPr lang="en-IN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using</a:t>
            </a:r>
            <a:endParaRPr lang="en-IN" b="1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3072" y="6309320"/>
            <a:ext cx="3780928" cy="548680"/>
          </a:xfrm>
        </p:spPr>
        <p:txBody>
          <a:bodyPr>
            <a:normAutofit/>
          </a:bodyPr>
          <a:lstStyle/>
          <a:p>
            <a:r>
              <a:rPr lang="en-IN" sz="2800" i="1" dirty="0" smtClean="0">
                <a:solidFill>
                  <a:srgbClr val="C00000"/>
                </a:solidFill>
              </a:rPr>
              <a:t>Envision Club</a:t>
            </a:r>
            <a:endParaRPr lang="en-IN" sz="2800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powerbi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22844"/>
          <a:stretch/>
        </p:blipFill>
        <p:spPr bwMode="auto">
          <a:xfrm>
            <a:off x="4644008" y="3501008"/>
            <a:ext cx="3312368" cy="7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44408" y="26064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/>
              <a:t>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30941"/>
            <a:ext cx="3291792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30941"/>
            <a:ext cx="3291792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pizza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14298"/>
            <a:ext cx="1152128" cy="8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izza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7845"/>
            <a:ext cx="1152128" cy="8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pizza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7" y="2519550"/>
            <a:ext cx="1299213" cy="9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zza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89" y="2708920"/>
            <a:ext cx="1342756" cy="93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zza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61760"/>
            <a:ext cx="1296144" cy="9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izza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7" y="4691694"/>
            <a:ext cx="1299213" cy="9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izza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4696558"/>
            <a:ext cx="1275259" cy="8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izza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73226"/>
            <a:ext cx="1296144" cy="9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pizza v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6895"/>
            <a:ext cx="1224136" cy="8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pizza vect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789040"/>
            <a:ext cx="1271917" cy="8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zza vect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1520788"/>
            <a:ext cx="1362947" cy="9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zza vect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45" y="1617956"/>
            <a:ext cx="1244449" cy="8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zza vect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652" y="3561009"/>
            <a:ext cx="1325587" cy="9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Custom </a:t>
            </a:r>
            <a:r>
              <a:rPr lang="en-IN" dirty="0" smtClean="0">
                <a:solidFill>
                  <a:srgbClr val="C00000"/>
                </a:solidFill>
              </a:rPr>
              <a:t>Visuals for </a:t>
            </a:r>
            <a:r>
              <a:rPr lang="en-IN" dirty="0" err="1" smtClean="0">
                <a:solidFill>
                  <a:srgbClr val="C00000"/>
                </a:solidFill>
              </a:rPr>
              <a:t>Infographics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Synoptic Panel by SQL </a:t>
            </a:r>
            <a:r>
              <a:rPr lang="en-IN" b="1" dirty="0" smtClean="0"/>
              <a:t>BI</a:t>
            </a:r>
            <a:br>
              <a:rPr lang="en-IN" b="1" dirty="0" smtClean="0"/>
            </a:br>
            <a:r>
              <a:rPr lang="en-IN" sz="2400" dirty="0" smtClean="0"/>
              <a:t>With </a:t>
            </a:r>
            <a:r>
              <a:rPr lang="en-IN" sz="2400" dirty="0"/>
              <a:t>this visualization you can define regions in any picture or images, and map data points to the image in your Power BI report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b="1" dirty="0"/>
              <a:t>Visit: </a:t>
            </a:r>
            <a:r>
              <a:rPr lang="en-IN" sz="2400" b="1" dirty="0">
                <a:hlinkClick r:id="rId2"/>
              </a:rPr>
              <a:t>https://synoptic.design</a:t>
            </a:r>
            <a:r>
              <a:rPr lang="en-IN" sz="2400" b="1" dirty="0" smtClean="0">
                <a:hlinkClick r:id="rId2"/>
              </a:rPr>
              <a:t>/</a:t>
            </a:r>
            <a:endParaRPr lang="en-IN" sz="2400" b="1" dirty="0" smtClean="0"/>
          </a:p>
          <a:p>
            <a:r>
              <a:rPr lang="en-IN" sz="2400" dirty="0" smtClean="0"/>
              <a:t>Load car-data in Power BI. Open below link:</a:t>
            </a:r>
            <a:r>
              <a:rPr lang="en-IN" sz="2400" dirty="0" smtClean="0">
                <a:hlinkClick r:id="rId3"/>
              </a:rPr>
              <a:t/>
            </a:r>
            <a:br>
              <a:rPr lang="en-IN" sz="2400" dirty="0" smtClean="0">
                <a:hlinkClick r:id="rId3"/>
              </a:rPr>
            </a:br>
            <a:r>
              <a:rPr lang="en-IN" sz="2400" dirty="0" smtClean="0">
                <a:hlinkClick r:id="rId3"/>
              </a:rPr>
              <a:t>https</a:t>
            </a:r>
            <a:r>
              <a:rPr lang="en-IN" sz="2400" dirty="0">
                <a:hlinkClick r:id="rId3"/>
              </a:rPr>
              <a:t>://www.123rf.com/photo_1648382_sw-car--layout-for-presentation--</a:t>
            </a:r>
            <a:r>
              <a:rPr lang="en-IN" sz="2400" dirty="0" smtClean="0">
                <a:hlinkClick r:id="rId3"/>
              </a:rPr>
              <a:t>vector.html</a:t>
            </a:r>
            <a:endParaRPr lang="en-IN" sz="2400" dirty="0" smtClean="0"/>
          </a:p>
          <a:p>
            <a:r>
              <a:rPr lang="en-IN" sz="2400" dirty="0" smtClean="0"/>
              <a:t>Upload image to synoptic designer</a:t>
            </a:r>
          </a:p>
          <a:p>
            <a:r>
              <a:rPr lang="en-IN" sz="2400" dirty="0" smtClean="0"/>
              <a:t>Define Areas</a:t>
            </a:r>
          </a:p>
          <a:p>
            <a:r>
              <a:rPr lang="en-IN" sz="2400" dirty="0" smtClean="0"/>
              <a:t>Export </a:t>
            </a:r>
            <a:r>
              <a:rPr lang="en-IN" sz="2400" dirty="0" err="1" smtClean="0"/>
              <a:t>svg</a:t>
            </a:r>
            <a:r>
              <a:rPr lang="en-IN" sz="2400" dirty="0" smtClean="0"/>
              <a:t> file</a:t>
            </a:r>
          </a:p>
          <a:p>
            <a:r>
              <a:rPr lang="en-IN" sz="2400" dirty="0" smtClean="0"/>
              <a:t>Import </a:t>
            </a:r>
            <a:r>
              <a:rPr lang="en-IN" sz="2400" dirty="0" err="1" smtClean="0"/>
              <a:t>svg</a:t>
            </a:r>
            <a:r>
              <a:rPr lang="en-IN" sz="2400" dirty="0" smtClean="0"/>
              <a:t> in Synoptic Custom Visual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09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Filters using Chiclet Slicer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Create </a:t>
            </a:r>
            <a:r>
              <a:rPr lang="en-IN" sz="2400" dirty="0"/>
              <a:t>another </a:t>
            </a:r>
            <a:r>
              <a:rPr lang="en-IN" sz="2400" dirty="0" smtClean="0"/>
              <a:t>spread sheet </a:t>
            </a:r>
            <a:r>
              <a:rPr lang="en-IN" sz="2400" dirty="0"/>
              <a:t>with accident types and a field called logo which is a URL for an image related to each item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Change data type to web </a:t>
            </a:r>
            <a:r>
              <a:rPr lang="en-IN" sz="2400" dirty="0" err="1" smtClean="0"/>
              <a:t>url</a:t>
            </a:r>
            <a:endParaRPr lang="en-IN" sz="2400" dirty="0" smtClean="0"/>
          </a:p>
          <a:p>
            <a:r>
              <a:rPr lang="en-IN" sz="2400" dirty="0"/>
              <a:t>Now in the Chiclet Slicer custom visual I set fields as accident type, and Image as Logo, </a:t>
            </a:r>
            <a:br>
              <a:rPr lang="en-IN" sz="2400" dirty="0"/>
            </a:br>
            <a:r>
              <a:rPr lang="en-IN" sz="2400" dirty="0" smtClean="0"/>
              <a:t>and </a:t>
            </a:r>
            <a:r>
              <a:rPr lang="en-IN" sz="2400" dirty="0"/>
              <a:t>count of </a:t>
            </a:r>
            <a:r>
              <a:rPr lang="en-IN" sz="2400" dirty="0" err="1" smtClean="0"/>
              <a:t>regno</a:t>
            </a:r>
            <a:r>
              <a:rPr lang="en-IN" sz="2400" dirty="0" smtClean="0"/>
              <a:t>. </a:t>
            </a:r>
            <a:r>
              <a:rPr lang="en-IN" sz="2400" dirty="0"/>
              <a:t>as Values.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5024"/>
            <a:ext cx="1551678" cy="279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Integrating Shape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Shape Map allows you to add your own </a:t>
            </a:r>
            <a:r>
              <a:rPr lang="en-IN" dirty="0" smtClean="0"/>
              <a:t>Map</a:t>
            </a:r>
          </a:p>
          <a:p>
            <a:r>
              <a:rPr lang="en-IN" dirty="0" smtClean="0"/>
              <a:t>Consists of geometry data – points, boundaries, lines etc.</a:t>
            </a:r>
          </a:p>
          <a:p>
            <a:r>
              <a:rPr lang="en-IN" dirty="0" smtClean="0"/>
              <a:t>Convert </a:t>
            </a:r>
            <a:r>
              <a:rPr lang="en-IN" dirty="0"/>
              <a:t>it to TOPO </a:t>
            </a:r>
            <a:r>
              <a:rPr lang="en-IN" dirty="0" smtClean="0"/>
              <a:t>JSON for using it in PowerBI.</a:t>
            </a:r>
          </a:p>
          <a:p>
            <a:r>
              <a:rPr lang="en-IN" dirty="0"/>
              <a:t>Source: </a:t>
            </a:r>
            <a:r>
              <a:rPr lang="en-IN" dirty="0">
                <a:hlinkClick r:id="rId2"/>
              </a:rPr>
              <a:t>http://shpescape.com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/>
              <a:t>Verify </a:t>
            </a:r>
            <a:r>
              <a:rPr lang="en-IN" dirty="0" smtClean="0"/>
              <a:t>regions </a:t>
            </a:r>
            <a:r>
              <a:rPr lang="en-IN" dirty="0"/>
              <a:t>in Format -&gt; Shape section with clicking on “View Map Keys</a:t>
            </a:r>
            <a:r>
              <a:rPr lang="en-IN" dirty="0" smtClean="0"/>
              <a:t>”</a:t>
            </a:r>
          </a:p>
          <a:p>
            <a:r>
              <a:rPr lang="en-IN" b="1" dirty="0" smtClean="0"/>
              <a:t>Cons: </a:t>
            </a:r>
            <a:r>
              <a:rPr lang="en-IN" dirty="0" smtClean="0"/>
              <a:t>You </a:t>
            </a:r>
            <a:r>
              <a:rPr lang="en-IN" dirty="0"/>
              <a:t>cannot add other layers of map to it (for example if you want to add </a:t>
            </a:r>
            <a:r>
              <a:rPr lang="en-IN" dirty="0" err="1"/>
              <a:t>heatmap</a:t>
            </a:r>
            <a:r>
              <a:rPr lang="en-IN" dirty="0"/>
              <a:t>, or bubbles to it)</a:t>
            </a:r>
          </a:p>
        </p:txBody>
      </p:sp>
    </p:spTree>
    <p:extLst>
      <p:ext uri="{BB962C8B-B14F-4D97-AF65-F5344CB8AC3E}">
        <p14:creationId xmlns:p14="http://schemas.microsoft.com/office/powerpoint/2010/main" val="3510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2636911"/>
            <a:ext cx="37555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rgbClr val="C00000"/>
                </a:solidFill>
              </a:rPr>
              <a:t>Questions?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7835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86" y="0"/>
            <a:ext cx="9278606" cy="68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1"/>
          <a:stretch/>
        </p:blipFill>
        <p:spPr bwMode="auto">
          <a:xfrm>
            <a:off x="5580112" y="1556792"/>
            <a:ext cx="3368139" cy="72008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2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34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5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78497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0"/>
            <a:ext cx="87849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98"/>
            <a:ext cx="8307030" cy="684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872" y="980728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rgbClr val="C00000"/>
                </a:solidFill>
              </a:rPr>
              <a:t>Let us test our brain and Counting skills</a:t>
            </a:r>
          </a:p>
          <a:p>
            <a:pPr algn="ctr"/>
            <a:endParaRPr lang="en-IN" sz="4800" b="1" dirty="0">
              <a:solidFill>
                <a:srgbClr val="C00000"/>
              </a:solidFill>
            </a:endParaRPr>
          </a:p>
          <a:p>
            <a:pPr algn="ctr"/>
            <a:endParaRPr lang="en-IN" sz="4800" b="1" dirty="0" smtClean="0">
              <a:solidFill>
                <a:srgbClr val="C00000"/>
              </a:solidFill>
            </a:endParaRPr>
          </a:p>
          <a:p>
            <a:r>
              <a:rPr lang="en-IN" sz="4400" b="1" dirty="0" smtClean="0"/>
              <a:t>Tell what do you process first </a:t>
            </a:r>
          </a:p>
          <a:p>
            <a:pPr marL="742950" indent="-742950">
              <a:buAutoNum type="arabicParenR"/>
            </a:pPr>
            <a:r>
              <a:rPr lang="en-IN" sz="4400" b="1" dirty="0" smtClean="0"/>
              <a:t>Number</a:t>
            </a:r>
          </a:p>
          <a:p>
            <a:pPr marL="742950" indent="-742950">
              <a:buAutoNum type="arabicParenR"/>
            </a:pPr>
            <a:r>
              <a:rPr lang="en-IN" sz="4400" b="1" dirty="0" smtClean="0"/>
              <a:t>Graphic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4693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060848"/>
            <a:ext cx="4248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rgbClr val="C00000"/>
                </a:solidFill>
              </a:rPr>
              <a:t>PIZ</a:t>
            </a:r>
            <a:r>
              <a:rPr lang="en-IN" sz="13800" dirty="0" smtClean="0">
                <a:solidFill>
                  <a:srgbClr val="FFC000"/>
                </a:solidFill>
              </a:rPr>
              <a:t>ZA</a:t>
            </a:r>
            <a:endParaRPr lang="en-IN" sz="13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544616" cy="38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169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Infographics 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Visuals for Infographics</vt:lpstr>
      <vt:lpstr>Custom Filters using Chiclet Slicer</vt:lpstr>
      <vt:lpstr>Integrating Shape Maps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Infographics using</dc:title>
  <dc:creator>Saket Kumar</dc:creator>
  <cp:lastModifiedBy>Saket Kumar</cp:lastModifiedBy>
  <cp:revision>4</cp:revision>
  <dcterms:created xsi:type="dcterms:W3CDTF">2018-03-28T21:51:14Z</dcterms:created>
  <dcterms:modified xsi:type="dcterms:W3CDTF">2018-03-28T22:32:48Z</dcterms:modified>
</cp:coreProperties>
</file>