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0" autoAdjust="0"/>
    <p:restoredTop sz="94696"/>
  </p:normalViewPr>
  <p:slideViewPr>
    <p:cSldViewPr snapToGrid="0" snapToObjects="1">
      <p:cViewPr>
        <p:scale>
          <a:sx n="50" d="100"/>
          <a:sy n="50" d="100"/>
        </p:scale>
        <p:origin x="96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D58-56CD-AE4B-8B96-5786EF9C909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A9A-115B-F340-872C-7A71E6E17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5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D58-56CD-AE4B-8B96-5786EF9C909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A9A-115B-F340-872C-7A71E6E17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D58-56CD-AE4B-8B96-5786EF9C909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A9A-115B-F340-872C-7A71E6E17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D58-56CD-AE4B-8B96-5786EF9C909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A9A-115B-F340-872C-7A71E6E17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8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D58-56CD-AE4B-8B96-5786EF9C909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A9A-115B-F340-872C-7A71E6E17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D58-56CD-AE4B-8B96-5786EF9C909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A9A-115B-F340-872C-7A71E6E17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8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D58-56CD-AE4B-8B96-5786EF9C909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A9A-115B-F340-872C-7A71E6E17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5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D58-56CD-AE4B-8B96-5786EF9C909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A9A-115B-F340-872C-7A71E6E17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D58-56CD-AE4B-8B96-5786EF9C909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A9A-115B-F340-872C-7A71E6E17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D58-56CD-AE4B-8B96-5786EF9C909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A9A-115B-F340-872C-7A71E6E17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9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9D58-56CD-AE4B-8B96-5786EF9C909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A9A-115B-F340-872C-7A71E6E17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1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9D58-56CD-AE4B-8B96-5786EF9C9094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B1A9A-115B-F340-872C-7A71E6E17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0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NUTS &amp; BOLTS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Assignment operator &lt;- </a:t>
            </a:r>
          </a:p>
          <a:p>
            <a:r>
              <a:rPr lang="en-US" dirty="0"/>
              <a:t> Auto Print: x</a:t>
            </a:r>
          </a:p>
          <a:p>
            <a:r>
              <a:rPr lang="en-US" dirty="0"/>
              <a:t>Explicit Print: print(x)</a:t>
            </a:r>
          </a:p>
          <a:p>
            <a:r>
              <a:rPr lang="en-US" dirty="0"/>
              <a:t>“:” is used to create an integer sequence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4A5E-8BFC-4DB6-AB2D-4562231A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DATE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F7D0-BDB4-42CF-B687-A5B9D08C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as.Date</a:t>
            </a:r>
            <a:r>
              <a:rPr lang="en-US" dirty="0"/>
              <a:t>() function to coerce a Date object from character</a:t>
            </a:r>
          </a:p>
          <a:p>
            <a:r>
              <a:rPr lang="en-US" dirty="0"/>
              <a:t>Dates are stored </a:t>
            </a:r>
            <a:r>
              <a:rPr lang="en-US" dirty="0" err="1"/>
              <a:t>interally</a:t>
            </a:r>
            <a:r>
              <a:rPr lang="en-US" dirty="0"/>
              <a:t> as the number of days since 1970-01-01</a:t>
            </a:r>
          </a:p>
          <a:p>
            <a:r>
              <a:rPr lang="en-US" dirty="0"/>
              <a:t>Times are represented by the </a:t>
            </a:r>
            <a:r>
              <a:rPr lang="en-US" dirty="0" err="1"/>
              <a:t>POSIXct</a:t>
            </a:r>
            <a:r>
              <a:rPr lang="en-US" dirty="0"/>
              <a:t> or </a:t>
            </a:r>
            <a:r>
              <a:rPr lang="en-US" dirty="0" err="1"/>
              <a:t>POSIXlt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2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ATOMIC CLASSES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Character</a:t>
            </a:r>
          </a:p>
          <a:p>
            <a:r>
              <a:rPr lang="en-US" dirty="0"/>
              <a:t>Numeric: Real numbers</a:t>
            </a:r>
          </a:p>
          <a:p>
            <a:r>
              <a:rPr lang="en-US" dirty="0"/>
              <a:t>Integer: 1L </a:t>
            </a:r>
            <a:r>
              <a:rPr lang="mr-IN" dirty="0"/>
              <a:t>–</a:t>
            </a:r>
            <a:r>
              <a:rPr lang="en-US" dirty="0"/>
              <a:t> explicitly defining an integer</a:t>
            </a:r>
          </a:p>
          <a:p>
            <a:r>
              <a:rPr lang="en-US" dirty="0"/>
              <a:t>Complex</a:t>
            </a:r>
          </a:p>
          <a:p>
            <a:r>
              <a:rPr lang="en-US" dirty="0"/>
              <a:t>Logical: True/False</a:t>
            </a:r>
          </a:p>
          <a:p>
            <a:endParaRPr lang="en-US" dirty="0"/>
          </a:p>
          <a:p>
            <a:r>
              <a:rPr lang="en-US" dirty="0"/>
              <a:t>When you see a number like 1 or 2, it is by default a numeric not an integer</a:t>
            </a:r>
          </a:p>
          <a:p>
            <a:r>
              <a:rPr lang="en-US" dirty="0"/>
              <a:t>Infinity: Represented by </a:t>
            </a:r>
            <a:r>
              <a:rPr lang="en-US" dirty="0" err="1"/>
              <a:t>Inf</a:t>
            </a:r>
            <a:endParaRPr lang="en-US" dirty="0"/>
          </a:p>
          <a:p>
            <a:r>
              <a:rPr lang="en-US" dirty="0"/>
              <a:t>NAN: Not a Number vs NA: Not Available</a:t>
            </a:r>
          </a:p>
          <a:p>
            <a:r>
              <a:rPr lang="en-US" dirty="0"/>
              <a:t>RAND: generate random sequence</a:t>
            </a:r>
          </a:p>
        </p:txBody>
      </p:sp>
    </p:spTree>
    <p:extLst>
      <p:ext uri="{BB962C8B-B14F-4D97-AF65-F5344CB8AC3E}">
        <p14:creationId xmlns:p14="http://schemas.microsoft.com/office/powerpoint/2010/main" val="112766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705E-FBA6-47EF-BF1E-58746738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5471B-2DDE-410F-9D3A-59C609BE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Names, </a:t>
            </a:r>
            <a:r>
              <a:rPr lang="en-US" dirty="0" err="1"/>
              <a:t>dimnames</a:t>
            </a:r>
            <a:endParaRPr lang="en-US" dirty="0"/>
          </a:p>
          <a:p>
            <a:r>
              <a:rPr lang="en-US" dirty="0"/>
              <a:t>Dimensions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Length</a:t>
            </a:r>
          </a:p>
          <a:p>
            <a:endParaRPr lang="en-US" dirty="0"/>
          </a:p>
          <a:p>
            <a:r>
              <a:rPr lang="en-US" dirty="0"/>
              <a:t>Attributes() : used to access any attributes on an object</a:t>
            </a:r>
          </a:p>
        </p:txBody>
      </p:sp>
    </p:spTree>
    <p:extLst>
      <p:ext uri="{BB962C8B-B14F-4D97-AF65-F5344CB8AC3E}">
        <p14:creationId xmlns:p14="http://schemas.microsoft.com/office/powerpoint/2010/main" val="237033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: contains objects of the same class</a:t>
            </a:r>
          </a:p>
          <a:p>
            <a:r>
              <a:rPr lang="en-US" dirty="0"/>
              <a:t>c(2.5, 3.5) or c(TRUE, FALSE) or c(“</a:t>
            </a:r>
            <a:r>
              <a:rPr lang="en-US" dirty="0" err="1"/>
              <a:t>a”,”b</a:t>
            </a:r>
            <a:r>
              <a:rPr lang="en-US" dirty="0"/>
              <a:t>”)</a:t>
            </a:r>
          </a:p>
          <a:p>
            <a:r>
              <a:rPr lang="en-US" dirty="0"/>
              <a:t>Mixing objects of different classes in R</a:t>
            </a:r>
          </a:p>
          <a:p>
            <a:pPr lvl="1"/>
            <a:r>
              <a:rPr lang="en-US" dirty="0"/>
              <a:t>Implicit Coercion: Where R automatically converts the objects into the same class</a:t>
            </a:r>
          </a:p>
          <a:p>
            <a:pPr lvl="1"/>
            <a:r>
              <a:rPr lang="en-US" dirty="0"/>
              <a:t>Explicit Coercion: Using “as.*”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8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94BD-9926-400A-91D1-1D0B0101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MATRICES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8FA42-C64F-4D82-B0DA-A354357B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with a dimension attribute</a:t>
            </a:r>
          </a:p>
          <a:p>
            <a:r>
              <a:rPr lang="en-US" dirty="0"/>
              <a:t>The dimension vector is an integer vector of length 2</a:t>
            </a:r>
          </a:p>
          <a:p>
            <a:r>
              <a:rPr lang="en-US" dirty="0"/>
              <a:t>Matrices are constructed column-wise</a:t>
            </a:r>
          </a:p>
          <a:p>
            <a:r>
              <a:rPr lang="en-US" dirty="0"/>
              <a:t>Column bind &amp; Row bind</a:t>
            </a:r>
          </a:p>
          <a:p>
            <a:endParaRPr lang="en-US" dirty="0"/>
          </a:p>
          <a:p>
            <a:r>
              <a:rPr lang="en-US" dirty="0"/>
              <a:t>List: Special type of vector that contains elements of different classes</a:t>
            </a:r>
          </a:p>
        </p:txBody>
      </p:sp>
    </p:spTree>
    <p:extLst>
      <p:ext uri="{BB962C8B-B14F-4D97-AF65-F5344CB8AC3E}">
        <p14:creationId xmlns:p14="http://schemas.microsoft.com/office/powerpoint/2010/main" val="30351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C00B-D69A-4830-83A5-A45F4C49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E7D24-EEA5-419F-9AB8-65319A6C7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tabular data in R</a:t>
            </a:r>
          </a:p>
          <a:p>
            <a:r>
              <a:rPr lang="en-US" dirty="0"/>
              <a:t>Special type of list where every element of the list has to have the same length</a:t>
            </a:r>
          </a:p>
          <a:p>
            <a:r>
              <a:rPr lang="en-US" dirty="0"/>
              <a:t>Each element can be thought of as a column and the length of each element as the number of rows</a:t>
            </a:r>
          </a:p>
          <a:p>
            <a:r>
              <a:rPr lang="en-US" dirty="0" err="1"/>
              <a:t>Row.names</a:t>
            </a:r>
            <a:r>
              <a:rPr lang="en-US" dirty="0"/>
              <a:t> attribute</a:t>
            </a:r>
          </a:p>
          <a:p>
            <a:r>
              <a:rPr lang="en-US" dirty="0"/>
              <a:t>“names” is used to assign names to a vector</a:t>
            </a:r>
          </a:p>
          <a:p>
            <a:r>
              <a:rPr lang="en-US" dirty="0" err="1"/>
              <a:t>Colnames</a:t>
            </a:r>
            <a:r>
              <a:rPr lang="en-US" dirty="0"/>
              <a:t>() and </a:t>
            </a:r>
            <a:r>
              <a:rPr lang="en-US" dirty="0" err="1"/>
              <a:t>rownames</a:t>
            </a:r>
            <a:r>
              <a:rPr lang="en-US" dirty="0"/>
              <a:t>() are used to assign column and row names respectively</a:t>
            </a:r>
          </a:p>
        </p:txBody>
      </p:sp>
    </p:spTree>
    <p:extLst>
      <p:ext uri="{BB962C8B-B14F-4D97-AF65-F5344CB8AC3E}">
        <p14:creationId xmlns:p14="http://schemas.microsoft.com/office/powerpoint/2010/main" val="226420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D747-450E-45BA-B381-F7CA96D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DATAFRAMES vs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DAA2-2798-421B-9A15-5CC4902F9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difference?</a:t>
            </a:r>
          </a:p>
          <a:p>
            <a:pPr lvl="1"/>
            <a:r>
              <a:rPr lang="en-US" dirty="0"/>
              <a:t>Data frames allow you to store objects of any class while matrices don’t</a:t>
            </a:r>
          </a:p>
          <a:p>
            <a:pPr lvl="1"/>
            <a:r>
              <a:rPr lang="en-US" dirty="0"/>
              <a:t>Data frames do not have column names, they have the names attribute while we can set </a:t>
            </a:r>
            <a:r>
              <a:rPr lang="en-US" dirty="0" err="1"/>
              <a:t>colnames</a:t>
            </a:r>
            <a:r>
              <a:rPr lang="en-US" dirty="0"/>
              <a:t>() for matrices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1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9A4F-9569-46EF-9955-7B1D7D5B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&amp; WRITING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598F-3056-40DE-8B42-D730F61F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read.table</a:t>
            </a:r>
            <a:r>
              <a:rPr lang="en-US" dirty="0"/>
              <a:t>() or read.csv()</a:t>
            </a:r>
          </a:p>
          <a:p>
            <a:r>
              <a:rPr lang="en-US" dirty="0" err="1"/>
              <a:t>write.table</a:t>
            </a:r>
            <a:r>
              <a:rPr lang="en-US" dirty="0"/>
              <a:t>() or write.csv()</a:t>
            </a:r>
          </a:p>
          <a:p>
            <a:r>
              <a:rPr lang="en-US" dirty="0"/>
              <a:t>Arguments:</a:t>
            </a:r>
          </a:p>
          <a:p>
            <a:pPr lvl="1"/>
            <a:r>
              <a:rPr lang="en-US" dirty="0"/>
              <a:t>File: file name</a:t>
            </a:r>
          </a:p>
          <a:p>
            <a:pPr lvl="1"/>
            <a:r>
              <a:rPr lang="en-US" dirty="0"/>
              <a:t>Header: TRUE or FALSE</a:t>
            </a:r>
          </a:p>
          <a:p>
            <a:pPr lvl="1"/>
            <a:r>
              <a:rPr lang="en-US" dirty="0" err="1"/>
              <a:t>sep</a:t>
            </a:r>
            <a:r>
              <a:rPr lang="en-US" dirty="0"/>
              <a:t>: How columns are separated</a:t>
            </a:r>
          </a:p>
          <a:p>
            <a:pPr lvl="1"/>
            <a:r>
              <a:rPr lang="en-US" dirty="0" err="1"/>
              <a:t>colClasses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7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BB88-1FA8-4206-9AD2-3FC02C7C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B2B2-F549-4350-8127-062650B1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a vector</a:t>
            </a:r>
          </a:p>
          <a:p>
            <a:r>
              <a:rPr lang="en-US" dirty="0" err="1"/>
              <a:t>Subsetting</a:t>
            </a:r>
            <a:r>
              <a:rPr lang="en-US" dirty="0"/>
              <a:t> a matrix</a:t>
            </a:r>
          </a:p>
          <a:p>
            <a:r>
              <a:rPr lang="en-US" dirty="0" err="1"/>
              <a:t>Subsetting</a:t>
            </a:r>
            <a:r>
              <a:rPr lang="en-US" dirty="0"/>
              <a:t> a list</a:t>
            </a:r>
          </a:p>
          <a:p>
            <a:r>
              <a:rPr lang="en-US" dirty="0"/>
              <a:t>Partial Matching</a:t>
            </a:r>
          </a:p>
          <a:p>
            <a:r>
              <a:rPr lang="en-US" dirty="0"/>
              <a:t>Removing NA</a:t>
            </a:r>
          </a:p>
          <a:p>
            <a:r>
              <a:rPr lang="en-US" dirty="0"/>
              <a:t>Subset function</a:t>
            </a:r>
          </a:p>
        </p:txBody>
      </p:sp>
    </p:spTree>
    <p:extLst>
      <p:ext uri="{BB962C8B-B14F-4D97-AF65-F5344CB8AC3E}">
        <p14:creationId xmlns:p14="http://schemas.microsoft.com/office/powerpoint/2010/main" val="339451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3812</TotalTime>
  <Words>408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Mangal</vt:lpstr>
      <vt:lpstr>Office Theme</vt:lpstr>
      <vt:lpstr>NUTS &amp; BOLTS</vt:lpstr>
      <vt:lpstr>ATOMIC CLASSES OF OBJECTS</vt:lpstr>
      <vt:lpstr>ATTRIBUTES</vt:lpstr>
      <vt:lpstr>VECTORS</vt:lpstr>
      <vt:lpstr>MATRICES and LISTS</vt:lpstr>
      <vt:lpstr>DATA FRAMES</vt:lpstr>
      <vt:lpstr>DATAFRAMES vs MATRICES</vt:lpstr>
      <vt:lpstr>READING &amp; WRITING DATA</vt:lpstr>
      <vt:lpstr>SUBSETS</vt:lpstr>
      <vt:lpstr>DATE and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Aditi</dc:creator>
  <cp:lastModifiedBy>Sharma, Aditi</cp:lastModifiedBy>
  <cp:revision>21</cp:revision>
  <dcterms:created xsi:type="dcterms:W3CDTF">2018-01-31T05:17:34Z</dcterms:created>
  <dcterms:modified xsi:type="dcterms:W3CDTF">2018-02-03T03:13:11Z</dcterms:modified>
</cp:coreProperties>
</file>