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2"/>
  </p:notesMasterIdLst>
  <p:handoutMasterIdLst>
    <p:handoutMasterId r:id="rId13"/>
  </p:handoutMasterIdLst>
  <p:sldIdLst>
    <p:sldId id="257" r:id="rId2"/>
    <p:sldId id="258" r:id="rId3"/>
    <p:sldId id="264" r:id="rId4"/>
    <p:sldId id="270" r:id="rId5"/>
    <p:sldId id="265" r:id="rId6"/>
    <p:sldId id="273" r:id="rId7"/>
    <p:sldId id="272" r:id="rId8"/>
    <p:sldId id="271" r:id="rId9"/>
    <p:sldId id="266"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512"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handoutMaster" Target="handoutMasters/handout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05"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074EB0-AFC9-4788-95D5-EA64FEFAEEFF}" type="datetimeFigureOut">
              <a:rPr lang="en-US" smtClean="0"/>
              <a:t>10/6/2023</a:t>
            </a:fld>
            <a:endParaRPr lang="en-US"/>
          </a:p>
        </p:txBody>
      </p:sp>
      <p:sp>
        <p:nvSpPr>
          <p:cNvPr id="1048706"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07"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5A4AD4-A8DE-4EA0-AE37-3C94A09EBA5F}"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99"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64CAF8-4D26-4938-A8CC-39A66DD75641}" type="datetimeFigureOut">
              <a:rPr lang="en-US" smtClean="0"/>
              <a:t>10/6/2023</a:t>
            </a:fld>
            <a:endParaRPr lang="en-US"/>
          </a:p>
        </p:txBody>
      </p:sp>
      <p:sp>
        <p:nvSpPr>
          <p:cNvPr id="1048700"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701"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2"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03"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DC8709-A49A-4E15-A820-B05D86602F03}"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Slide Image Placeholder 1"/>
          <p:cNvSpPr>
            <a:spLocks noGrp="1" noRot="1" noChangeAspect="1"/>
          </p:cNvSpPr>
          <p:nvPr>
            <p:ph type="sldImg"/>
          </p:nvPr>
        </p:nvSpPr>
        <p:spPr>
          <a:xfrm>
            <a:off x="381000" y="685800"/>
            <a:ext cx="6096000" cy="3429000"/>
          </a:xfrm>
        </p:spPr>
      </p:sp>
      <p:sp>
        <p:nvSpPr>
          <p:cNvPr id="1048625" name="Notes Placeholder 2"/>
          <p:cNvSpPr>
            <a:spLocks noGrp="1"/>
          </p:cNvSpPr>
          <p:nvPr>
            <p:ph type="body" idx="1"/>
          </p:nvPr>
        </p:nvSpPr>
        <p:spPr/>
        <p:txBody>
          <a:bodyPr/>
          <a:lstStyle/>
          <a:p>
            <a:endParaRPr lang="en-US"/>
          </a:p>
        </p:txBody>
      </p:sp>
      <p:sp>
        <p:nvSpPr>
          <p:cNvPr id="1048626" name="Slide Number Placeholder 3"/>
          <p:cNvSpPr>
            <a:spLocks noGrp="1"/>
          </p:cNvSpPr>
          <p:nvPr>
            <p:ph type="sldNum" sz="quarter" idx="10"/>
          </p:nvPr>
        </p:nvSpPr>
        <p:spPr/>
        <p:txBody>
          <a:bodyPr/>
          <a:lstStyle/>
          <a:p>
            <a:fld id="{78DC8709-A49A-4E15-A820-B05D86602F03}"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78DC8709-A49A-4E15-A820-B05D86602F03}"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2" name="Title 1"/>
          <p:cNvSpPr>
            <a:spLocks noGrp="1"/>
          </p:cNvSpPr>
          <p:nvPr>
            <p:ph type="ctrTitle"/>
          </p:nvPr>
        </p:nvSpPr>
        <p:spPr>
          <a:xfrm>
            <a:off x="914400" y="2130426"/>
            <a:ext cx="10363200" cy="1470025"/>
          </a:xfrm>
        </p:spPr>
        <p:txBody>
          <a:bodyPr/>
          <a:lstStyle/>
          <a:p>
            <a:r>
              <a:rPr lang="en-US"/>
              <a:t>Click to edit Master title style</a:t>
            </a:r>
          </a:p>
        </p:txBody>
      </p:sp>
      <p:sp>
        <p:nvSpPr>
          <p:cNvPr id="104860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04" name="Date Placeholder 3"/>
          <p:cNvSpPr>
            <a:spLocks noGrp="1"/>
          </p:cNvSpPr>
          <p:nvPr>
            <p:ph type="dt" sz="half" idx="10"/>
          </p:nvPr>
        </p:nvSpPr>
        <p:spPr/>
        <p:txBody>
          <a:bodyPr/>
          <a:lstStyle/>
          <a:p>
            <a:fld id="{7FA4467F-42E8-4027-B2BE-7C7ADD06FDA2}" type="datetime1">
              <a:rPr lang="en-US" smtClean="0"/>
              <a:t>10/6/2023</a:t>
            </a:fld>
            <a:endParaRPr lang="en-US"/>
          </a:p>
        </p:txBody>
      </p:sp>
      <p:sp>
        <p:nvSpPr>
          <p:cNvPr id="1048605" name="Footer Placeholder 4"/>
          <p:cNvSpPr>
            <a:spLocks noGrp="1"/>
          </p:cNvSpPr>
          <p:nvPr>
            <p:ph type="ftr" sz="quarter" idx="11"/>
          </p:nvPr>
        </p:nvSpPr>
        <p:spPr/>
        <p:txBody>
          <a:bodyPr/>
          <a:lstStyle/>
          <a:p>
            <a:r>
              <a:rPr lang="en-US"/>
              <a:t>Chaibasa Engineering College</a:t>
            </a:r>
          </a:p>
        </p:txBody>
      </p:sp>
      <p:sp>
        <p:nvSpPr>
          <p:cNvPr id="104860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lang="en-US"/>
              <a:t>Click to edit Master title style</a:t>
            </a:r>
          </a:p>
        </p:txBody>
      </p:sp>
      <p:sp>
        <p:nvSpPr>
          <p:cNvPr id="104866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3"/>
          <p:cNvSpPr>
            <a:spLocks noGrp="1"/>
          </p:cNvSpPr>
          <p:nvPr>
            <p:ph type="dt" sz="half" idx="10"/>
          </p:nvPr>
        </p:nvSpPr>
        <p:spPr/>
        <p:txBody>
          <a:bodyPr/>
          <a:lstStyle/>
          <a:p>
            <a:fld id="{C2DC755F-4FE0-4EEC-8453-A357BACC5342}" type="datetime1">
              <a:rPr lang="en-US" smtClean="0"/>
              <a:t>10/6/2023</a:t>
            </a:fld>
            <a:endParaRPr lang="en-US"/>
          </a:p>
        </p:txBody>
      </p:sp>
      <p:sp>
        <p:nvSpPr>
          <p:cNvPr id="1048668" name="Footer Placeholder 4"/>
          <p:cNvSpPr>
            <a:spLocks noGrp="1"/>
          </p:cNvSpPr>
          <p:nvPr>
            <p:ph type="ftr" sz="quarter" idx="11"/>
          </p:nvPr>
        </p:nvSpPr>
        <p:spPr/>
        <p:txBody>
          <a:bodyPr/>
          <a:lstStyle/>
          <a:p>
            <a:r>
              <a:rPr lang="en-US"/>
              <a:t>Chaibasa Engineering College</a:t>
            </a:r>
          </a:p>
        </p:txBody>
      </p:sp>
      <p:sp>
        <p:nvSpPr>
          <p:cNvPr id="1048669"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4"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1048655"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Date Placeholder 3"/>
          <p:cNvSpPr>
            <a:spLocks noGrp="1"/>
          </p:cNvSpPr>
          <p:nvPr>
            <p:ph type="dt" sz="half" idx="10"/>
          </p:nvPr>
        </p:nvSpPr>
        <p:spPr/>
        <p:txBody>
          <a:bodyPr/>
          <a:lstStyle/>
          <a:p>
            <a:fld id="{681539BC-7CED-4F2C-B596-239ECCB467B0}" type="datetime1">
              <a:rPr lang="en-US" smtClean="0"/>
              <a:t>10/6/2023</a:t>
            </a:fld>
            <a:endParaRPr lang="en-US"/>
          </a:p>
        </p:txBody>
      </p:sp>
      <p:sp>
        <p:nvSpPr>
          <p:cNvPr id="1048657" name="Footer Placeholder 4"/>
          <p:cNvSpPr>
            <a:spLocks noGrp="1"/>
          </p:cNvSpPr>
          <p:nvPr>
            <p:ph type="ftr" sz="quarter" idx="11"/>
          </p:nvPr>
        </p:nvSpPr>
        <p:spPr/>
        <p:txBody>
          <a:bodyPr/>
          <a:lstStyle/>
          <a:p>
            <a:r>
              <a:rPr lang="en-US"/>
              <a:t>Chaibasa Engineering College</a:t>
            </a:r>
          </a:p>
        </p:txBody>
      </p:sp>
      <p:sp>
        <p:nvSpPr>
          <p:cNvPr id="1048658"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Date Placeholder 3"/>
          <p:cNvSpPr>
            <a:spLocks noGrp="1"/>
          </p:cNvSpPr>
          <p:nvPr>
            <p:ph type="dt" sz="half" idx="10"/>
          </p:nvPr>
        </p:nvSpPr>
        <p:spPr/>
        <p:txBody>
          <a:bodyPr/>
          <a:lstStyle/>
          <a:p>
            <a:fld id="{AE4E1A95-18BF-46C2-8C8A-ADDBB2976B3E}" type="datetime1">
              <a:rPr lang="en-US" smtClean="0"/>
              <a:t>10/6/2023</a:t>
            </a:fld>
            <a:endParaRPr lang="en-US"/>
          </a:p>
        </p:txBody>
      </p:sp>
      <p:sp>
        <p:nvSpPr>
          <p:cNvPr id="1048584" name="Footer Placeholder 4"/>
          <p:cNvSpPr>
            <a:spLocks noGrp="1"/>
          </p:cNvSpPr>
          <p:nvPr>
            <p:ph type="ftr" sz="quarter" idx="11"/>
          </p:nvPr>
        </p:nvSpPr>
        <p:spPr/>
        <p:txBody>
          <a:bodyPr/>
          <a:lstStyle/>
          <a:p>
            <a:r>
              <a:rPr lang="en-US"/>
              <a:t>Chaibasa Engineering College</a:t>
            </a:r>
          </a:p>
        </p:txBody>
      </p:sp>
      <p:sp>
        <p:nvSpPr>
          <p:cNvPr id="1048585"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0"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1048671"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2" name="Date Placeholder 3"/>
          <p:cNvSpPr>
            <a:spLocks noGrp="1"/>
          </p:cNvSpPr>
          <p:nvPr>
            <p:ph type="dt" sz="half" idx="10"/>
          </p:nvPr>
        </p:nvSpPr>
        <p:spPr/>
        <p:txBody>
          <a:bodyPr/>
          <a:lstStyle/>
          <a:p>
            <a:fld id="{FD6C0ABD-6E2B-4E0B-93C8-E5F0FA49F874}" type="datetime1">
              <a:rPr lang="en-US" smtClean="0"/>
              <a:t>10/6/2023</a:t>
            </a:fld>
            <a:endParaRPr lang="en-US"/>
          </a:p>
        </p:txBody>
      </p:sp>
      <p:sp>
        <p:nvSpPr>
          <p:cNvPr id="1048673" name="Footer Placeholder 4"/>
          <p:cNvSpPr>
            <a:spLocks noGrp="1"/>
          </p:cNvSpPr>
          <p:nvPr>
            <p:ph type="ftr" sz="quarter" idx="11"/>
          </p:nvPr>
        </p:nvSpPr>
        <p:spPr/>
        <p:txBody>
          <a:bodyPr/>
          <a:lstStyle/>
          <a:p>
            <a:r>
              <a:rPr lang="en-US"/>
              <a:t>Chaibasa Engineering College</a:t>
            </a:r>
          </a:p>
        </p:txBody>
      </p:sp>
      <p:sp>
        <p:nvSpPr>
          <p:cNvPr id="1048674"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5" name="Title 1"/>
          <p:cNvSpPr>
            <a:spLocks noGrp="1"/>
          </p:cNvSpPr>
          <p:nvPr>
            <p:ph type="title"/>
          </p:nvPr>
        </p:nvSpPr>
        <p:spPr/>
        <p:txBody>
          <a:bodyPr/>
          <a:lstStyle/>
          <a:p>
            <a:r>
              <a:rPr lang="en-US"/>
              <a:t>Click to edit Master title style</a:t>
            </a:r>
          </a:p>
        </p:txBody>
      </p:sp>
      <p:sp>
        <p:nvSpPr>
          <p:cNvPr id="1048676"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7"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Date Placeholder 4"/>
          <p:cNvSpPr>
            <a:spLocks noGrp="1"/>
          </p:cNvSpPr>
          <p:nvPr>
            <p:ph type="dt" sz="half" idx="10"/>
          </p:nvPr>
        </p:nvSpPr>
        <p:spPr/>
        <p:txBody>
          <a:bodyPr/>
          <a:lstStyle/>
          <a:p>
            <a:fld id="{06366F02-E14F-468B-AE6F-E2ED42D0DCC5}" type="datetime1">
              <a:rPr lang="en-US" smtClean="0"/>
              <a:t>10/6/2023</a:t>
            </a:fld>
            <a:endParaRPr lang="en-US"/>
          </a:p>
        </p:txBody>
      </p:sp>
      <p:sp>
        <p:nvSpPr>
          <p:cNvPr id="1048679" name="Footer Placeholder 5"/>
          <p:cNvSpPr>
            <a:spLocks noGrp="1"/>
          </p:cNvSpPr>
          <p:nvPr>
            <p:ph type="ftr" sz="quarter" idx="11"/>
          </p:nvPr>
        </p:nvSpPr>
        <p:spPr/>
        <p:txBody>
          <a:bodyPr/>
          <a:lstStyle/>
          <a:p>
            <a:r>
              <a:rPr lang="en-US"/>
              <a:t>Chaibasa Engineering College</a:t>
            </a:r>
          </a:p>
        </p:txBody>
      </p:sp>
      <p:sp>
        <p:nvSpPr>
          <p:cNvPr id="1048680"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US"/>
              <a:t>Click to edit Master title style</a:t>
            </a:r>
          </a:p>
        </p:txBody>
      </p:sp>
      <p:sp>
        <p:nvSpPr>
          <p:cNvPr id="1048682" name="Text Placeholder 2"/>
          <p:cNvSpPr>
            <a:spLocks noGrp="1"/>
          </p:cNvSpPr>
          <p:nvPr>
            <p:ph type="body" idx="1"/>
          </p:nvPr>
        </p:nvSpPr>
        <p:spPr>
          <a:xfrm>
            <a:off x="609600" y="1535113"/>
            <a:ext cx="5386917"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3"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4" name="Text Placeholder 4"/>
          <p:cNvSpPr>
            <a:spLocks noGrp="1"/>
          </p:cNvSpPr>
          <p:nvPr>
            <p:ph type="body" sz="quarter" idx="3"/>
          </p:nvPr>
        </p:nvSpPr>
        <p:spPr>
          <a:xfrm>
            <a:off x="6193368" y="1535113"/>
            <a:ext cx="5389033"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5"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6" name="Date Placeholder 6"/>
          <p:cNvSpPr>
            <a:spLocks noGrp="1"/>
          </p:cNvSpPr>
          <p:nvPr>
            <p:ph type="dt" sz="half" idx="10"/>
          </p:nvPr>
        </p:nvSpPr>
        <p:spPr/>
        <p:txBody>
          <a:bodyPr/>
          <a:lstStyle/>
          <a:p>
            <a:fld id="{BE07DC7A-9343-4884-91D2-24B205869115}" type="datetime1">
              <a:rPr lang="en-US" smtClean="0"/>
              <a:t>10/6/2023</a:t>
            </a:fld>
            <a:endParaRPr lang="en-US"/>
          </a:p>
        </p:txBody>
      </p:sp>
      <p:sp>
        <p:nvSpPr>
          <p:cNvPr id="1048687" name="Footer Placeholder 7"/>
          <p:cNvSpPr>
            <a:spLocks noGrp="1"/>
          </p:cNvSpPr>
          <p:nvPr>
            <p:ph type="ftr" sz="quarter" idx="11"/>
          </p:nvPr>
        </p:nvSpPr>
        <p:spPr/>
        <p:txBody>
          <a:bodyPr/>
          <a:lstStyle/>
          <a:p>
            <a:r>
              <a:rPr lang="en-US"/>
              <a:t>Chaibasa Engineering College</a:t>
            </a:r>
          </a:p>
        </p:txBody>
      </p:sp>
      <p:sp>
        <p:nvSpPr>
          <p:cNvPr id="1048688"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0" name="Title 1"/>
          <p:cNvSpPr>
            <a:spLocks noGrp="1"/>
          </p:cNvSpPr>
          <p:nvPr>
            <p:ph type="title"/>
          </p:nvPr>
        </p:nvSpPr>
        <p:spPr/>
        <p:txBody>
          <a:bodyPr/>
          <a:lstStyle/>
          <a:p>
            <a:r>
              <a:rPr lang="en-US"/>
              <a:t>Click to edit Master title style</a:t>
            </a:r>
          </a:p>
        </p:txBody>
      </p:sp>
      <p:sp>
        <p:nvSpPr>
          <p:cNvPr id="1048651" name="Date Placeholder 2"/>
          <p:cNvSpPr>
            <a:spLocks noGrp="1"/>
          </p:cNvSpPr>
          <p:nvPr>
            <p:ph type="dt" sz="half" idx="10"/>
          </p:nvPr>
        </p:nvSpPr>
        <p:spPr/>
        <p:txBody>
          <a:bodyPr/>
          <a:lstStyle/>
          <a:p>
            <a:fld id="{430A8C97-A8E6-4E0C-A20D-5A72357D428B}" type="datetime1">
              <a:rPr lang="en-US" smtClean="0"/>
              <a:t>10/6/2023</a:t>
            </a:fld>
            <a:endParaRPr lang="en-US"/>
          </a:p>
        </p:txBody>
      </p:sp>
      <p:sp>
        <p:nvSpPr>
          <p:cNvPr id="1048652" name="Footer Placeholder 3"/>
          <p:cNvSpPr>
            <a:spLocks noGrp="1"/>
          </p:cNvSpPr>
          <p:nvPr>
            <p:ph type="ftr" sz="quarter" idx="11"/>
          </p:nvPr>
        </p:nvSpPr>
        <p:spPr/>
        <p:txBody>
          <a:bodyPr/>
          <a:lstStyle/>
          <a:p>
            <a:r>
              <a:rPr lang="en-US"/>
              <a:t>Chaibasa Engineering College</a:t>
            </a:r>
          </a:p>
        </p:txBody>
      </p:sp>
      <p:sp>
        <p:nvSpPr>
          <p:cNvPr id="1048653"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89" name="Date Placeholder 1"/>
          <p:cNvSpPr>
            <a:spLocks noGrp="1"/>
          </p:cNvSpPr>
          <p:nvPr>
            <p:ph type="dt" sz="half" idx="10"/>
          </p:nvPr>
        </p:nvSpPr>
        <p:spPr/>
        <p:txBody>
          <a:bodyPr/>
          <a:lstStyle/>
          <a:p>
            <a:fld id="{77FF922C-AB10-4D31-94AB-60890B16051E}" type="datetime1">
              <a:rPr lang="en-US" smtClean="0"/>
              <a:t>10/6/2023</a:t>
            </a:fld>
            <a:endParaRPr lang="en-US"/>
          </a:p>
        </p:txBody>
      </p:sp>
      <p:sp>
        <p:nvSpPr>
          <p:cNvPr id="1048690" name="Footer Placeholder 2"/>
          <p:cNvSpPr>
            <a:spLocks noGrp="1"/>
          </p:cNvSpPr>
          <p:nvPr>
            <p:ph type="ftr" sz="quarter" idx="11"/>
          </p:nvPr>
        </p:nvSpPr>
        <p:spPr/>
        <p:txBody>
          <a:bodyPr/>
          <a:lstStyle/>
          <a:p>
            <a:r>
              <a:rPr lang="en-US"/>
              <a:t>Chaibasa Engineering College</a:t>
            </a:r>
          </a:p>
        </p:txBody>
      </p:sp>
      <p:sp>
        <p:nvSpPr>
          <p:cNvPr id="1048691"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104869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5" name="Date Placeholder 4"/>
          <p:cNvSpPr>
            <a:spLocks noGrp="1"/>
          </p:cNvSpPr>
          <p:nvPr>
            <p:ph type="dt" sz="half" idx="10"/>
          </p:nvPr>
        </p:nvSpPr>
        <p:spPr/>
        <p:txBody>
          <a:bodyPr/>
          <a:lstStyle/>
          <a:p>
            <a:fld id="{F6B2EAEB-4BD8-4473-9C58-4EEA3C380D86}" type="datetime1">
              <a:rPr lang="en-US" smtClean="0"/>
              <a:t>10/6/2023</a:t>
            </a:fld>
            <a:endParaRPr lang="en-US"/>
          </a:p>
        </p:txBody>
      </p:sp>
      <p:sp>
        <p:nvSpPr>
          <p:cNvPr id="1048696" name="Footer Placeholder 5"/>
          <p:cNvSpPr>
            <a:spLocks noGrp="1"/>
          </p:cNvSpPr>
          <p:nvPr>
            <p:ph type="ftr" sz="quarter" idx="11"/>
          </p:nvPr>
        </p:nvSpPr>
        <p:spPr/>
        <p:txBody>
          <a:bodyPr/>
          <a:lstStyle/>
          <a:p>
            <a:r>
              <a:rPr lang="en-US"/>
              <a:t>Chaibasa Engineering College</a:t>
            </a:r>
          </a:p>
        </p:txBody>
      </p:sp>
      <p:sp>
        <p:nvSpPr>
          <p:cNvPr id="104869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9"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660"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61"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2" name="Date Placeholder 4"/>
          <p:cNvSpPr>
            <a:spLocks noGrp="1"/>
          </p:cNvSpPr>
          <p:nvPr>
            <p:ph type="dt" sz="half" idx="10"/>
          </p:nvPr>
        </p:nvSpPr>
        <p:spPr/>
        <p:txBody>
          <a:bodyPr/>
          <a:lstStyle/>
          <a:p>
            <a:fld id="{D793B2B4-0728-4EBF-A62C-1D2FB5B8F349}" type="datetime1">
              <a:rPr lang="en-US" smtClean="0"/>
              <a:t>10/6/2023</a:t>
            </a:fld>
            <a:endParaRPr lang="en-US"/>
          </a:p>
        </p:txBody>
      </p:sp>
      <p:sp>
        <p:nvSpPr>
          <p:cNvPr id="1048663" name="Footer Placeholder 5"/>
          <p:cNvSpPr>
            <a:spLocks noGrp="1"/>
          </p:cNvSpPr>
          <p:nvPr>
            <p:ph type="ftr" sz="quarter" idx="11"/>
          </p:nvPr>
        </p:nvSpPr>
        <p:spPr/>
        <p:txBody>
          <a:bodyPr/>
          <a:lstStyle/>
          <a:p>
            <a:r>
              <a:rPr lang="en-US"/>
              <a:t>Chaibasa Engineering College</a:t>
            </a:r>
          </a:p>
        </p:txBody>
      </p:sp>
      <p:sp>
        <p:nvSpPr>
          <p:cNvPr id="1048664"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468E2-D933-4DA8-BFC7-4FE39A68ED0F}" type="datetime1">
              <a:rPr lang="en-US" smtClean="0"/>
              <a:t>10/6/2023</a:t>
            </a:fld>
            <a:endParaRPr lang="en-US"/>
          </a:p>
        </p:txBody>
      </p:sp>
      <p:sp>
        <p:nvSpPr>
          <p:cNvPr id="1048579"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Chaibasa Engineering College</a:t>
            </a:r>
          </a:p>
        </p:txBody>
      </p:sp>
      <p:sp>
        <p:nvSpPr>
          <p:cNvPr id="1048580"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ctrTitle"/>
          </p:nvPr>
        </p:nvSpPr>
        <p:spPr>
          <a:xfrm>
            <a:off x="2209800" y="1334135"/>
            <a:ext cx="7394575" cy="1572260"/>
          </a:xfrm>
        </p:spPr>
        <p:txBody>
          <a:bodyPr>
            <a:noAutofit/>
          </a:bodyPr>
          <a:lstStyle/>
          <a:p>
            <a:br>
              <a:rPr lang="en-US" sz="2000" b="1" u="sng" dirty="0">
                <a:solidFill>
                  <a:srgbClr val="FF0000"/>
                </a:solidFill>
                <a:latin typeface="Arial Narrow" pitchFamily="34" charset="0"/>
              </a:rPr>
            </a:br>
            <a:r>
              <a:rPr lang="en-US" sz="2000" b="1" u="sng" dirty="0">
                <a:solidFill>
                  <a:srgbClr val="FF0000"/>
                </a:solidFill>
                <a:latin typeface="Arial Narrow" pitchFamily="34" charset="0"/>
              </a:rPr>
              <a:t>SPEED LIMIT OF VEHICLE INSIDE THE COMPANY/INDUSTRY PREMISES USING RFID AND GETTING SECURITY NOTIFICATIONS THROUGH IOT</a:t>
            </a:r>
          </a:p>
        </p:txBody>
      </p:sp>
      <p:sp>
        <p:nvSpPr>
          <p:cNvPr id="1048621" name="Subtitle 2"/>
          <p:cNvSpPr>
            <a:spLocks noGrp="1"/>
          </p:cNvSpPr>
          <p:nvPr>
            <p:ph type="subTitle" idx="1"/>
          </p:nvPr>
        </p:nvSpPr>
        <p:spPr>
          <a:xfrm>
            <a:off x="1369002" y="1930153"/>
            <a:ext cx="8621941" cy="4218704"/>
          </a:xfrm>
        </p:spPr>
        <p:txBody>
          <a:bodyPr>
            <a:noAutofit/>
          </a:bodyPr>
          <a:lstStyle/>
          <a:p>
            <a:pPr algn="just"/>
            <a:endParaRPr lang="en-US" sz="2000" b="1" dirty="0">
              <a:solidFill>
                <a:srgbClr val="7030A0"/>
              </a:solidFill>
              <a:latin typeface="Arial Narrow" pitchFamily="34" charset="0"/>
            </a:endParaRPr>
          </a:p>
          <a:p>
            <a:pPr algn="ctr"/>
            <a:endParaRPr lang="en-US" sz="2400" b="1" dirty="0">
              <a:solidFill>
                <a:srgbClr val="7030A0"/>
              </a:solidFill>
              <a:latin typeface="Times New Roman" panose="02020603050405020304" pitchFamily="18" charset="0"/>
              <a:cs typeface="Times New Roman" panose="02020603050405020304" pitchFamily="18" charset="0"/>
            </a:endParaRPr>
          </a:p>
          <a:p>
            <a:pPr algn="ctr"/>
            <a:endParaRPr lang="en-US" sz="2400" b="1" dirty="0">
              <a:solidFill>
                <a:srgbClr val="7030A0"/>
              </a:solidFill>
              <a:latin typeface="Times New Roman" panose="02020603050405020304" pitchFamily="18" charset="0"/>
              <a:cs typeface="Times New Roman" panose="02020603050405020304" pitchFamily="18" charset="0"/>
            </a:endParaRPr>
          </a:p>
          <a:p>
            <a:pPr algn="ctr"/>
            <a:r>
              <a:rPr lang="en-US" sz="2400" b="1" dirty="0">
                <a:solidFill>
                  <a:srgbClr val="7030A0"/>
                </a:solidFill>
                <a:latin typeface="Times New Roman" panose="02020603050405020304" pitchFamily="18" charset="0"/>
                <a:cs typeface="Times New Roman" panose="02020603050405020304" pitchFamily="18" charset="0"/>
              </a:rPr>
              <a:t>Name of team leader : </a:t>
            </a:r>
            <a:r>
              <a:rPr lang="en-US" sz="2400" b="1" dirty="0" err="1">
                <a:solidFill>
                  <a:schemeClr val="tx1"/>
                </a:solidFill>
                <a:latin typeface="Times New Roman" panose="02020603050405020304" pitchFamily="18" charset="0"/>
                <a:cs typeface="Times New Roman" panose="02020603050405020304" pitchFamily="18" charset="0"/>
              </a:rPr>
              <a:t>Saket</a:t>
            </a:r>
            <a:r>
              <a:rPr lang="en-US" sz="2400" b="1" dirty="0">
                <a:solidFill>
                  <a:schemeClr val="tx1"/>
                </a:solidFill>
                <a:latin typeface="Times New Roman" panose="02020603050405020304" pitchFamily="18" charset="0"/>
                <a:cs typeface="Times New Roman" panose="02020603050405020304" pitchFamily="18" charset="0"/>
              </a:rPr>
              <a:t> Kumar Mishra</a:t>
            </a:r>
            <a:endParaRPr lang="en-US" sz="2400" b="1" dirty="0">
              <a:solidFill>
                <a:srgbClr val="7030A0"/>
              </a:solidFill>
              <a:latin typeface="Times New Roman" panose="02020603050405020304" pitchFamily="18" charset="0"/>
              <a:cs typeface="Times New Roman" panose="02020603050405020304" pitchFamily="18" charset="0"/>
            </a:endParaRPr>
          </a:p>
          <a:p>
            <a:pPr algn="ctr"/>
            <a:r>
              <a:rPr lang="en-US" sz="2400" b="1" dirty="0">
                <a:solidFill>
                  <a:srgbClr val="7030A0"/>
                </a:solidFill>
                <a:latin typeface="Times New Roman" panose="02020603050405020304" pitchFamily="18" charset="0"/>
                <a:cs typeface="Times New Roman" panose="02020603050405020304" pitchFamily="18" charset="0"/>
              </a:rPr>
              <a:t>Name of group member</a:t>
            </a:r>
            <a:r>
              <a:rPr lang="en-IN" altLang="en-US" sz="2400" b="1" dirty="0">
                <a:solidFill>
                  <a:srgbClr val="7030A0"/>
                </a:solidFill>
                <a:latin typeface="Times New Roman" panose="02020603050405020304" pitchFamily="18" charset="0"/>
                <a:cs typeface="Times New Roman" panose="02020603050405020304" pitchFamily="18" charset="0"/>
              </a:rPr>
              <a:t> 1</a:t>
            </a:r>
            <a:r>
              <a:rPr lang="en-US" sz="2400" b="1" dirty="0">
                <a:solidFill>
                  <a:srgbClr val="7030A0"/>
                </a:solidFill>
                <a:latin typeface="Times New Roman" panose="02020603050405020304" pitchFamily="18" charset="0"/>
                <a:cs typeface="Times New Roman" panose="02020603050405020304" pitchFamily="18" charset="0"/>
              </a:rPr>
              <a:t> : </a:t>
            </a:r>
            <a:r>
              <a:rPr lang="en-US" sz="2400" b="1" dirty="0" err="1">
                <a:solidFill>
                  <a:schemeClr val="tx1"/>
                </a:solidFill>
                <a:latin typeface="Times New Roman" panose="02020603050405020304" pitchFamily="18" charset="0"/>
                <a:cs typeface="Times New Roman" panose="02020603050405020304" pitchFamily="18" charset="0"/>
              </a:rPr>
              <a:t>Tarak</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Nath</a:t>
            </a:r>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err="1">
                <a:solidFill>
                  <a:schemeClr val="tx1"/>
                </a:solidFill>
                <a:latin typeface="Times New Roman" panose="02020603050405020304" pitchFamily="18" charset="0"/>
                <a:cs typeface="Times New Roman" panose="02020603050405020304" pitchFamily="18" charset="0"/>
              </a:rPr>
              <a:t>Mahato</a:t>
            </a:r>
            <a:r>
              <a:rPr lang="en-IN" altLang="en-US" sz="2000" b="1" dirty="0" err="1">
                <a:solidFill>
                  <a:schemeClr val="tx1"/>
                </a:solidFill>
                <a:latin typeface="Times New Roman" panose="02020603050405020304" pitchFamily="18" charset="0"/>
                <a:cs typeface="Times New Roman" panose="02020603050405020304" pitchFamily="18" charset="0"/>
              </a:rPr>
              <a:t> </a:t>
            </a:r>
          </a:p>
          <a:p>
            <a:pPr algn="ctr"/>
            <a:r>
              <a:rPr lang="en-IN" altLang="en-US" sz="20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Arial Narrow" pitchFamily="34" charset="0"/>
                <a:sym typeface="+mn-ea"/>
              </a:rPr>
              <a:t>1st </a:t>
            </a:r>
            <a:r>
              <a:rPr lang="en-US" sz="20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Arial Narrow" pitchFamily="34" charset="0"/>
                <a:sym typeface="+mn-ea"/>
              </a:rPr>
              <a:t>Semester</a:t>
            </a:r>
          </a:p>
          <a:p>
            <a:pPr algn="ctr"/>
            <a:r>
              <a:rPr lang="en-US" sz="20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Arial Narrow" pitchFamily="34" charset="0"/>
                <a:cs typeface="Times New Roman" panose="02020603050405020304" pitchFamily="18" charset="0"/>
                <a:sym typeface="+mn-ea"/>
              </a:rPr>
              <a:t>Master of Technology </a:t>
            </a:r>
            <a:endParaRPr lang="en-US" sz="20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a:p>
            <a:pPr algn="ctr"/>
            <a:r>
              <a:rPr lang="en-US" sz="20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Arial Narrow" pitchFamily="34" charset="0"/>
              </a:rPr>
              <a:t>Department of Electrical Engineering</a:t>
            </a:r>
          </a:p>
          <a:p>
            <a:pPr algn="ctr"/>
            <a:r>
              <a:rPr lang="en-IN" altLang="en-US" sz="20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Arial Narrow" pitchFamily="34" charset="0"/>
              </a:rPr>
              <a:t>National Institute of Technology, Jamshedpur</a:t>
            </a:r>
            <a:endParaRPr lang="en-US" sz="20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Arial Narrow" pitchFamily="34" charset="0"/>
            </a:endParaRPr>
          </a:p>
          <a:p>
            <a:pPr algn="ctr">
              <a:lnSpc>
                <a:spcPct val="100000"/>
              </a:lnSpc>
            </a:pPr>
            <a:endParaRPr lang="en-US" altLang="en-US" sz="20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Arial Narrow" pitchFamily="34" charset="0"/>
            </a:endParaRPr>
          </a:p>
          <a:p>
            <a:pPr>
              <a:lnSpc>
                <a:spcPct val="100000"/>
              </a:lnSpc>
            </a:pPr>
            <a:endParaRPr lang="en-US" altLang="en-US" sz="2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Narrow" pitchFamily="34" charset="0"/>
            </a:endParaRPr>
          </a:p>
          <a:p>
            <a:pPr>
              <a:lnSpc>
                <a:spcPct val="100000"/>
              </a:lnSpc>
            </a:pPr>
            <a:endParaRPr lang="en-US" altLang="en-US" sz="2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Narrow" pitchFamily="34" charset="0"/>
            </a:endParaRPr>
          </a:p>
        </p:txBody>
      </p:sp>
      <p:sp>
        <p:nvSpPr>
          <p:cNvPr id="1048622" name="Subtitle 2"/>
          <p:cNvSpPr txBox="1"/>
          <p:nvPr/>
        </p:nvSpPr>
        <p:spPr>
          <a:xfrm>
            <a:off x="3657600" y="312320"/>
            <a:ext cx="4044746" cy="111350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IN" altLang="en-US" b="1" dirty="0">
                <a:solidFill>
                  <a:srgbClr val="FF0000"/>
                </a:solidFill>
                <a:latin typeface="Arial Black" panose="020B0A04020102020204" pitchFamily="34" charset="0"/>
              </a:rPr>
              <a:t>IC HACK</a:t>
            </a:r>
            <a:r>
              <a:rPr lang="en-US" altLang="zh-CN" b="1" dirty="0">
                <a:solidFill>
                  <a:srgbClr val="FF0000"/>
                </a:solidFill>
                <a:latin typeface="Arial Black" panose="020B0A04020102020204" pitchFamily="34" charset="0"/>
              </a:rPr>
              <a:t> 2</a:t>
            </a:r>
            <a:r>
              <a:rPr lang="en-IN" altLang="en-US" b="1" dirty="0">
                <a:solidFill>
                  <a:srgbClr val="FF0000"/>
                </a:solidFill>
                <a:latin typeface="Arial Black" panose="020B0A04020102020204" pitchFamily="34" charset="0"/>
              </a:rPr>
              <a:t>.</a:t>
            </a:r>
            <a:r>
              <a:rPr lang="en-US" altLang="zh-CN" b="1" dirty="0">
                <a:solidFill>
                  <a:srgbClr val="FF0000"/>
                </a:solidFill>
                <a:latin typeface="Arial Black" panose="020B0A04020102020204" pitchFamily="34" charset="0"/>
              </a:rPr>
              <a:t>0</a:t>
            </a:r>
            <a:endParaRPr lang="zh-CN" altLang="en-US" b="1" dirty="0">
              <a:solidFill>
                <a:srgbClr val="FF0000"/>
              </a:solidFill>
              <a:latin typeface="Arial Black" panose="020B0A04020102020204" pitchFamily="34" charset="0"/>
            </a:endParaRPr>
          </a:p>
        </p:txBody>
      </p:sp>
      <p:sp>
        <p:nvSpPr>
          <p:cNvPr id="9" name="Footer Placeholder 3"/>
          <p:cNvSpPr>
            <a:spLocks noGrp="1"/>
          </p:cNvSpPr>
          <p:nvPr>
            <p:ph type="ftr" sz="quarter" idx="11"/>
          </p:nvPr>
        </p:nvSpPr>
        <p:spPr>
          <a:xfrm>
            <a:off x="3487420" y="6356350"/>
            <a:ext cx="5145405" cy="365125"/>
          </a:xfrm>
        </p:spPr>
        <p:txBody>
          <a:bodyPr/>
          <a:lstStyle/>
          <a:p>
            <a:r>
              <a:rPr lang="en-IN" altLang="en-US" dirty="0">
                <a:latin typeface="Arial Narrow" pitchFamily="34" charset="0"/>
              </a:rPr>
              <a:t>NATIONAL INSTITUTE OF TECHNOLOGY JAMSHEDPUR</a:t>
            </a:r>
          </a:p>
        </p:txBody>
      </p:sp>
      <p:pic>
        <p:nvPicPr>
          <p:cNvPr id="3" name="Picture 2"/>
          <p:cNvPicPr>
            <a:picLocks noChangeAspect="1"/>
          </p:cNvPicPr>
          <p:nvPr/>
        </p:nvPicPr>
        <p:blipFill>
          <a:blip r:embed="rId3"/>
          <a:stretch>
            <a:fillRect/>
          </a:stretch>
        </p:blipFill>
        <p:spPr>
          <a:xfrm>
            <a:off x="9991090" y="228600"/>
            <a:ext cx="1717040" cy="2279015"/>
          </a:xfrm>
          <a:prstGeom prst="rect">
            <a:avLst/>
          </a:prstGeom>
        </p:spPr>
      </p:pic>
      <p:pic>
        <p:nvPicPr>
          <p:cNvPr id="100" name="Picture 99"/>
          <p:cNvPicPr/>
          <p:nvPr/>
        </p:nvPicPr>
        <p:blipFill>
          <a:blip r:embed="rId4"/>
          <a:stretch>
            <a:fillRect/>
          </a:stretch>
        </p:blipFill>
        <p:spPr>
          <a:xfrm>
            <a:off x="70632" y="228600"/>
            <a:ext cx="2008682" cy="288414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Slide Number Placeholder 4"/>
          <p:cNvSpPr>
            <a:spLocks noGrp="1"/>
          </p:cNvSpPr>
          <p:nvPr>
            <p:ph type="sldNum" sz="quarter" idx="12"/>
          </p:nvPr>
        </p:nvSpPr>
        <p:spPr/>
        <p:txBody>
          <a:bodyPr/>
          <a:lstStyle/>
          <a:p>
            <a:fld id="{B6F15528-21DE-4FAA-801E-634DDDAF4B2B}" type="slidenum">
              <a:rPr lang="en-US" smtClean="0"/>
              <a:t>10</a:t>
            </a:fld>
            <a:endParaRPr lang="en-US"/>
          </a:p>
        </p:txBody>
      </p:sp>
      <p:sp>
        <p:nvSpPr>
          <p:cNvPr id="1048649" name="Title 1"/>
          <p:cNvSpPr txBox="1"/>
          <p:nvPr/>
        </p:nvSpPr>
        <p:spPr>
          <a:xfrm>
            <a:off x="533400" y="275304"/>
            <a:ext cx="11049000" cy="1143000"/>
          </a:xfrm>
          <a:prstGeom prst="rect">
            <a:avLst/>
          </a:prstGeom>
          <a:solidFill>
            <a:srgbClr val="7030A0"/>
          </a:solidFill>
          <a:scene3d>
            <a:camera prst="orthographicFront"/>
            <a:lightRig rig="threePt" dir="t"/>
          </a:scene3d>
          <a:sp3d/>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Arial Narrow" pitchFamily="34" charset="0"/>
              </a:rPr>
              <a:t>Reference</a:t>
            </a:r>
          </a:p>
        </p:txBody>
      </p:sp>
      <p:sp>
        <p:nvSpPr>
          <p:cNvPr id="7" name="Footer Placeholder 3"/>
          <p:cNvSpPr>
            <a:spLocks noGrp="1"/>
          </p:cNvSpPr>
          <p:nvPr>
            <p:ph type="ftr" sz="quarter" idx="11"/>
          </p:nvPr>
        </p:nvSpPr>
        <p:spPr>
          <a:xfrm>
            <a:off x="3197225" y="6356350"/>
            <a:ext cx="4822825" cy="365125"/>
          </a:xfrm>
        </p:spPr>
        <p:txBody>
          <a:bodyPr/>
          <a:lstStyle/>
          <a:p>
            <a:r>
              <a:rPr lang="en-IN" altLang="en-US" dirty="0">
                <a:latin typeface="Arial Narrow" pitchFamily="34" charset="0"/>
                <a:sym typeface="+mn-ea"/>
              </a:rPr>
              <a:t>NATIONAL INSTITUTE OF TECHNOLOGY JAMSHEDPUR</a:t>
            </a:r>
            <a:endParaRPr lang="en-IN" altLang="en-US" dirty="0">
              <a:latin typeface="Arial Narrow" pitchFamily="34" charset="0"/>
            </a:endParaRPr>
          </a:p>
          <a:p>
            <a:endParaRPr lang="en-US" dirty="0">
              <a:latin typeface="Arial Narrow" pitchFamily="34" charset="0"/>
            </a:endParaRPr>
          </a:p>
        </p:txBody>
      </p:sp>
      <p:sp>
        <p:nvSpPr>
          <p:cNvPr id="2" name="Rectangle 1"/>
          <p:cNvSpPr/>
          <p:nvPr/>
        </p:nvSpPr>
        <p:spPr>
          <a:xfrm>
            <a:off x="533400" y="1579003"/>
            <a:ext cx="11049000" cy="4832092"/>
          </a:xfrm>
          <a:prstGeom prst="rect">
            <a:avLst/>
          </a:prstGeom>
        </p:spPr>
        <p:txBody>
          <a:bodyPr wrap="square">
            <a:spAutoFit/>
          </a:bodyPr>
          <a:lstStyle/>
          <a:p>
            <a:pPr marL="285750" indent="-285750">
              <a:buFont typeface="Arial" panose="020B0604020202020204" pitchFamily="34" charset="0"/>
              <a:buChar char="•"/>
            </a:pPr>
            <a:r>
              <a:rPr lang="en-US" sz="2400" b="1" dirty="0" err="1">
                <a:latin typeface="Arial Narrow" pitchFamily="34" charset="0"/>
              </a:rPr>
              <a:t>Gangadhar</a:t>
            </a:r>
            <a:r>
              <a:rPr lang="en-US" sz="2400" b="1" dirty="0">
                <a:latin typeface="Arial Narrow" pitchFamily="34" charset="0"/>
              </a:rPr>
              <a:t> S.; R N Shetty, An intelligent road traffic control system, IEEE conference publication </a:t>
            </a:r>
            <a:r>
              <a:rPr lang="en-US" sz="2400" b="1" dirty="0" err="1">
                <a:latin typeface="Arial Narrow" pitchFamily="34" charset="0"/>
              </a:rPr>
              <a:t>Kharagpur</a:t>
            </a:r>
            <a:r>
              <a:rPr lang="en-US" sz="2400" b="1" dirty="0">
                <a:latin typeface="Arial Narrow" pitchFamily="34" charset="0"/>
              </a:rPr>
              <a:t> (2010). </a:t>
            </a:r>
          </a:p>
          <a:p>
            <a:pPr marL="285750" indent="-285750">
              <a:buFont typeface="Arial" panose="020B0604020202020204" pitchFamily="34" charset="0"/>
              <a:buChar char="•"/>
            </a:pPr>
            <a:r>
              <a:rPr lang="en-US" sz="2400" b="1" dirty="0">
                <a:latin typeface="Arial Narrow" pitchFamily="34" charset="0"/>
              </a:rPr>
              <a:t>Vehicle Speed Control using R.F. Technology, 5704017, June 2006, SRM institute of Science and Technology. </a:t>
            </a:r>
          </a:p>
          <a:p>
            <a:pPr marL="285750" indent="-285750">
              <a:buFont typeface="Arial" panose="020B0604020202020204" pitchFamily="34" charset="0"/>
              <a:buChar char="•"/>
            </a:pPr>
            <a:r>
              <a:rPr lang="en-US" sz="2400" b="1" dirty="0">
                <a:latin typeface="Arial Narrow" pitchFamily="34" charset="0"/>
              </a:rPr>
              <a:t>Design of RF based Speed control system for vehicles, International Journal of Advanced Research in Computer and Communication Engineering Vol. 1, Issue 8, October 2012.</a:t>
            </a:r>
          </a:p>
          <a:p>
            <a:endParaRPr lang="en-US" sz="2400" b="1" dirty="0">
              <a:latin typeface="Arial Narrow" pitchFamily="34" charset="0"/>
            </a:endParaRPr>
          </a:p>
          <a:p>
            <a:pPr algn="ctr"/>
            <a:r>
              <a:rPr lang="en-US" sz="2800" dirty="0">
                <a:solidFill>
                  <a:srgbClr val="FFC000"/>
                </a:solidFill>
                <a:latin typeface="Arial Narrow" pitchFamily="34" charset="0"/>
              </a:rPr>
              <a:t>SAFE DRIVE and SAVE LIFE</a:t>
            </a:r>
          </a:p>
          <a:p>
            <a:pPr algn="ctr"/>
            <a:r>
              <a:rPr lang="en-US" sz="3600" b="1" dirty="0">
                <a:solidFill>
                  <a:srgbClr val="0070C0"/>
                </a:solidFill>
                <a:latin typeface="Arial Narrow" pitchFamily="34" charset="0"/>
              </a:rPr>
              <a:t>Switch Safe-T</a:t>
            </a:r>
            <a:endParaRPr lang="en-IN" sz="3600" b="1" dirty="0">
              <a:solidFill>
                <a:srgbClr val="0070C0"/>
              </a:solidFill>
              <a:latin typeface="Arial Narrow" pitchFamily="34" charset="0"/>
            </a:endParaRPr>
          </a:p>
          <a:p>
            <a:pPr algn="ctr"/>
            <a:r>
              <a:rPr lang="en-IN" sz="2800" dirty="0">
                <a:solidFill>
                  <a:srgbClr val="00B050"/>
                </a:solidFill>
                <a:latin typeface="Arial Narrow" pitchFamily="34" charset="0"/>
              </a:rPr>
              <a:t>THANKING YOU</a:t>
            </a:r>
            <a:endParaRPr lang="en-US" sz="2800" dirty="0">
              <a:solidFill>
                <a:srgbClr val="00B050"/>
              </a:solidFill>
              <a:latin typeface="Arial Narrow" pitchFamily="34" charset="0"/>
            </a:endParaRPr>
          </a:p>
          <a:p>
            <a:endParaRPr lang="en-US" sz="2400" b="1" dirty="0">
              <a:latin typeface="Arial Narrow"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solidFill>
            <a:srgbClr val="7030A0"/>
          </a:solidFill>
          <a:scene3d>
            <a:camera prst="orthographicFront"/>
            <a:lightRig rig="threePt" dir="t"/>
          </a:scene3d>
          <a:sp3d/>
        </p:spPr>
        <p:txBody>
          <a:bodyPr>
            <a:normAutofit/>
          </a:bodyPr>
          <a:lstStyle/>
          <a:p>
            <a:r>
              <a:rPr lang="en-US" b="1" dirty="0">
                <a:solidFill>
                  <a:schemeClr val="bg1"/>
                </a:solidFill>
                <a:latin typeface="Arial Narrow" pitchFamily="34" charset="0"/>
              </a:rPr>
              <a:t>Introduction</a:t>
            </a:r>
          </a:p>
        </p:txBody>
      </p:sp>
      <p:sp>
        <p:nvSpPr>
          <p:cNvPr id="1048629" name="Footer Placeholder 3"/>
          <p:cNvSpPr>
            <a:spLocks noGrp="1"/>
          </p:cNvSpPr>
          <p:nvPr>
            <p:ph type="ftr" sz="quarter" idx="11"/>
          </p:nvPr>
        </p:nvSpPr>
        <p:spPr>
          <a:xfrm>
            <a:off x="3792220" y="6356350"/>
            <a:ext cx="4234180" cy="365125"/>
          </a:xfrm>
        </p:spPr>
        <p:txBody>
          <a:bodyPr/>
          <a:lstStyle/>
          <a:p>
            <a:r>
              <a:rPr lang="en-IN" altLang="en-US" dirty="0">
                <a:latin typeface="Arial Narrow" pitchFamily="34" charset="0"/>
                <a:sym typeface="+mn-ea"/>
              </a:rPr>
              <a:t>NATIONAL INSTITUTE OF TECHNOLOGY JAMSHEDPUR</a:t>
            </a:r>
            <a:endParaRPr lang="en-IN" altLang="en-US" dirty="0">
              <a:latin typeface="Arial Narrow" pitchFamily="34" charset="0"/>
            </a:endParaRPr>
          </a:p>
          <a:p>
            <a:endParaRPr lang="en-US" dirty="0">
              <a:latin typeface="Arial Narrow" pitchFamily="34" charset="0"/>
            </a:endParaRPr>
          </a:p>
        </p:txBody>
      </p:sp>
      <p:sp>
        <p:nvSpPr>
          <p:cNvPr id="1048630" name="Slide Number Placeholder 4"/>
          <p:cNvSpPr>
            <a:spLocks noGrp="1"/>
          </p:cNvSpPr>
          <p:nvPr>
            <p:ph type="sldNum" sz="quarter" idx="12"/>
          </p:nvPr>
        </p:nvSpPr>
        <p:spPr/>
        <p:txBody>
          <a:bodyPr/>
          <a:lstStyle/>
          <a:p>
            <a:fld id="{B6F15528-21DE-4FAA-801E-634DDDAF4B2B}" type="slidenum">
              <a:rPr lang="en-US" smtClean="0"/>
              <a:t>2</a:t>
            </a:fld>
            <a:endParaRPr lang="en-US"/>
          </a:p>
        </p:txBody>
      </p:sp>
      <p:sp>
        <p:nvSpPr>
          <p:cNvPr id="1048631" name="TextBox 1048630"/>
          <p:cNvSpPr txBox="1"/>
          <p:nvPr/>
        </p:nvSpPr>
        <p:spPr>
          <a:xfrm>
            <a:off x="4096000" y="3219450"/>
            <a:ext cx="4000000" cy="523220"/>
          </a:xfrm>
          <a:prstGeom prst="rect">
            <a:avLst/>
          </a:prstGeom>
        </p:spPr>
        <p:txBody>
          <a:bodyPr wrap="square" rtlCol="0">
            <a:spAutoFit/>
          </a:bodyPr>
          <a:lstStyle/>
          <a:p>
            <a:endParaRPr lang="en-US" sz="2800">
              <a:solidFill>
                <a:srgbClr val="000000"/>
              </a:solidFill>
            </a:endParaRPr>
          </a:p>
        </p:txBody>
      </p:sp>
      <p:sp>
        <p:nvSpPr>
          <p:cNvPr id="2" name="Rectangle 1"/>
          <p:cNvSpPr/>
          <p:nvPr/>
        </p:nvSpPr>
        <p:spPr>
          <a:xfrm>
            <a:off x="609600" y="1513091"/>
            <a:ext cx="10972800" cy="470789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b="1" dirty="0">
                <a:latin typeface="Arial Narrow" pitchFamily="34" charset="0"/>
              </a:rPr>
              <a:t>Over speeding vehicle make a lot of nuisance sometimes also leading to loss of lives and other damages.</a:t>
            </a:r>
          </a:p>
          <a:p>
            <a:pPr marL="285750" indent="-285750" algn="just">
              <a:lnSpc>
                <a:spcPct val="150000"/>
              </a:lnSpc>
              <a:buFont typeface="Arial" panose="020B0604020202020204" pitchFamily="34" charset="0"/>
              <a:buChar char="•"/>
            </a:pPr>
            <a:r>
              <a:rPr lang="en-US" sz="2000" b="1" dirty="0">
                <a:latin typeface="Arial Narrow" pitchFamily="34" charset="0"/>
              </a:rPr>
              <a:t>Also imposing speed restrictions through sign boards have been rendered fruitless wherein the vehicle drivers do not comply with it and resulting catastrophic.</a:t>
            </a:r>
          </a:p>
          <a:p>
            <a:pPr marL="285750" indent="-285750" algn="just">
              <a:lnSpc>
                <a:spcPct val="150000"/>
              </a:lnSpc>
              <a:buFont typeface="Arial" panose="020B0604020202020204" pitchFamily="34" charset="0"/>
              <a:buChar char="•"/>
            </a:pPr>
            <a:r>
              <a:rPr lang="en-US" sz="2000" b="1" dirty="0">
                <a:latin typeface="Arial Narrow" pitchFamily="34" charset="0"/>
              </a:rPr>
              <a:t>Vehicle Speed Limit Controller project is a great solution to this problem as it not only provides speed limitations, it also implements it through a controlling mechanism.</a:t>
            </a:r>
          </a:p>
          <a:p>
            <a:pPr marL="285750" indent="-285750" algn="just">
              <a:lnSpc>
                <a:spcPct val="150000"/>
              </a:lnSpc>
              <a:buFont typeface="Arial" panose="020B0604020202020204" pitchFamily="34" charset="0"/>
              <a:buChar char="•"/>
            </a:pPr>
            <a:r>
              <a:rPr lang="en-US" sz="2000" b="1" dirty="0">
                <a:latin typeface="Arial Narrow" pitchFamily="34" charset="0"/>
              </a:rPr>
              <a:t>In future, we can implement our projects in heavy vehicles by reducing the size of an sensor module and its display unit and increasing the range of the RF sensor units to control the vehicle speed beyond the range of its zones like schools and hospitals.</a:t>
            </a:r>
          </a:p>
          <a:p>
            <a:pPr algn="just">
              <a:lnSpc>
                <a:spcPct val="150000"/>
              </a:lnSpc>
            </a:pPr>
            <a:endParaRPr lang="en-US" sz="2000" dirty="0">
              <a:latin typeface="Arial Narrow"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Slide Number Placeholder 4"/>
          <p:cNvSpPr>
            <a:spLocks noGrp="1"/>
          </p:cNvSpPr>
          <p:nvPr>
            <p:ph type="sldNum" sz="quarter" idx="12"/>
          </p:nvPr>
        </p:nvSpPr>
        <p:spPr/>
        <p:txBody>
          <a:bodyPr/>
          <a:lstStyle/>
          <a:p>
            <a:fld id="{B6F15528-21DE-4FAA-801E-634DDDAF4B2B}" type="slidenum">
              <a:rPr lang="en-US" smtClean="0"/>
              <a:t>3</a:t>
            </a:fld>
            <a:endParaRPr lang="en-US"/>
          </a:p>
        </p:txBody>
      </p:sp>
      <p:sp>
        <p:nvSpPr>
          <p:cNvPr id="1048588" name="Title 1"/>
          <p:cNvSpPr>
            <a:spLocks noGrp="1"/>
          </p:cNvSpPr>
          <p:nvPr>
            <p:ph type="title"/>
          </p:nvPr>
        </p:nvSpPr>
        <p:spPr>
          <a:xfrm>
            <a:off x="762000" y="219220"/>
            <a:ext cx="10820400" cy="1143000"/>
          </a:xfrm>
          <a:solidFill>
            <a:srgbClr val="7030A0"/>
          </a:solidFill>
          <a:scene3d>
            <a:camera prst="orthographicFront"/>
            <a:lightRig rig="threePt" dir="t"/>
          </a:scene3d>
          <a:sp3d/>
        </p:spPr>
        <p:txBody>
          <a:bodyPr>
            <a:normAutofit/>
          </a:bodyPr>
          <a:lstStyle/>
          <a:p>
            <a:r>
              <a:rPr lang="en-US" sz="4000" b="1" dirty="0">
                <a:solidFill>
                  <a:schemeClr val="bg1"/>
                </a:solidFill>
                <a:latin typeface="Arial Narrow" pitchFamily="34" charset="0"/>
              </a:rPr>
              <a:t>Idea/Approach Details</a:t>
            </a:r>
          </a:p>
        </p:txBody>
      </p:sp>
      <p:sp>
        <p:nvSpPr>
          <p:cNvPr id="6" name="Footer Placeholder 3"/>
          <p:cNvSpPr>
            <a:spLocks noGrp="1"/>
          </p:cNvSpPr>
          <p:nvPr>
            <p:ph type="ftr" sz="quarter" idx="11"/>
          </p:nvPr>
        </p:nvSpPr>
        <p:spPr>
          <a:xfrm>
            <a:off x="3775075" y="6356350"/>
            <a:ext cx="5053330" cy="365125"/>
          </a:xfrm>
        </p:spPr>
        <p:txBody>
          <a:bodyPr/>
          <a:lstStyle/>
          <a:p>
            <a:r>
              <a:rPr lang="en-IN" altLang="en-US" dirty="0">
                <a:latin typeface="Arial Narrow" pitchFamily="34" charset="0"/>
                <a:sym typeface="+mn-ea"/>
              </a:rPr>
              <a:t>NATIONAL INSTITUTE OF TECHNOLOGY JAMSHEDPUR</a:t>
            </a:r>
            <a:endParaRPr lang="en-IN" altLang="en-US" dirty="0">
              <a:latin typeface="Arial Narrow" pitchFamily="34" charset="0"/>
            </a:endParaRPr>
          </a:p>
          <a:p>
            <a:endParaRPr lang="en-US" dirty="0">
              <a:latin typeface="Arial Narrow" pitchFamily="34" charset="0"/>
            </a:endParaRPr>
          </a:p>
        </p:txBody>
      </p:sp>
      <p:sp>
        <p:nvSpPr>
          <p:cNvPr id="5" name="Content Placeholder 2"/>
          <p:cNvSpPr>
            <a:spLocks noGrp="1"/>
          </p:cNvSpPr>
          <p:nvPr>
            <p:ph idx="1"/>
          </p:nvPr>
        </p:nvSpPr>
        <p:spPr>
          <a:xfrm>
            <a:off x="762000" y="1447800"/>
            <a:ext cx="10896600" cy="4908551"/>
          </a:xfrm>
        </p:spPr>
        <p:txBody>
          <a:bodyPr>
            <a:noAutofit/>
          </a:bodyPr>
          <a:lstStyle/>
          <a:p>
            <a:r>
              <a:rPr lang="en-US" sz="1800" b="1" dirty="0">
                <a:latin typeface="Arial Narrow" pitchFamily="34" charset="0"/>
              </a:rPr>
              <a:t>Prototype model of a vehicle in a company premises.</a:t>
            </a:r>
          </a:p>
          <a:p>
            <a:r>
              <a:rPr lang="en-US" sz="1800" b="1" dirty="0">
                <a:latin typeface="Arial Narrow" pitchFamily="34" charset="0"/>
              </a:rPr>
              <a:t>After RFID punch the vehicle is now under guidance of specific rules of company.</a:t>
            </a:r>
          </a:p>
          <a:p>
            <a:r>
              <a:rPr lang="en-US" sz="1800" b="1" dirty="0">
                <a:latin typeface="Arial Narrow" pitchFamily="34" charset="0"/>
              </a:rPr>
              <a:t>If the driver tries to cross the speed limit, a notification will automatically sent to the authority as well as notify the driver.</a:t>
            </a:r>
          </a:p>
          <a:p>
            <a:r>
              <a:rPr lang="en-US" sz="1800" b="1" dirty="0">
                <a:latin typeface="Arial Narrow" pitchFamily="34" charset="0"/>
              </a:rPr>
              <a:t>If the driver wants to restart the vehicle then he/she need to reduce the vehicle speed.</a:t>
            </a:r>
          </a:p>
          <a:p>
            <a:r>
              <a:rPr lang="en-US" sz="1800" b="1" dirty="0">
                <a:latin typeface="Arial Narrow" pitchFamily="34" charset="0"/>
              </a:rPr>
              <a:t>During exit of the vehicle outside the premises a notification of exit will appear on the display and the vehicle is now out of restrictions.</a:t>
            </a:r>
          </a:p>
          <a:p>
            <a:pPr algn="just"/>
            <a:r>
              <a:rPr lang="en-US" sz="1800" b="1" dirty="0">
                <a:latin typeface="Arial Narrow" pitchFamily="34" charset="0"/>
              </a:rPr>
              <a:t>Using the RFID network, the analysis of traffic, selecting the signal and time allocation for the signals can be done, it can be controlled automatically and zero accident rate can be obtained.</a:t>
            </a:r>
          </a:p>
          <a:p>
            <a:pPr algn="just"/>
            <a:r>
              <a:rPr lang="en-US" sz="1800" b="1" dirty="0">
                <a:latin typeface="Arial Narrow" pitchFamily="34" charset="0"/>
              </a:rPr>
              <a:t>In previous works there is a no option for security notification option we are implementing this in our project.</a:t>
            </a:r>
          </a:p>
          <a:p>
            <a:pPr algn="just"/>
            <a:r>
              <a:rPr lang="en-US" sz="1800" b="1" dirty="0">
                <a:latin typeface="Arial Narrow" pitchFamily="34" charset="0"/>
              </a:rPr>
              <a:t>In future, We are adding an emergency button also for exception cases to increase the vehicle speed only during emergency and same will notified to security officials as well as medical representatives.</a:t>
            </a:r>
          </a:p>
          <a:p>
            <a:pPr algn="just"/>
            <a:r>
              <a:rPr lang="en-US" sz="1800" b="1" dirty="0">
                <a:latin typeface="Arial Narrow" pitchFamily="34" charset="0"/>
              </a:rPr>
              <a:t>We will also record the movement of emergency cases and save it to cloud for future 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545840" y="6356350"/>
            <a:ext cx="4480560" cy="369570"/>
          </a:xfrm>
        </p:spPr>
        <p:txBody>
          <a:bodyPr/>
          <a:lstStyle/>
          <a:p>
            <a:r>
              <a:rPr lang="en-IN" altLang="en-US" dirty="0">
                <a:latin typeface="Arial Narrow" pitchFamily="34" charset="0"/>
                <a:sym typeface="+mn-ea"/>
              </a:rPr>
              <a:t>NATIONAL INSTITUTE OF TECHNOLOGY JAMSHEDPUR</a:t>
            </a:r>
            <a:endParaRPr lang="en-IN" altLang="en-US" dirty="0">
              <a:latin typeface="Arial Narrow" pitchFamily="34" charset="0"/>
            </a:endParaRP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4</a:t>
            </a:fld>
            <a:endParaRPr lang="en-US"/>
          </a:p>
        </p:txBody>
      </p:sp>
      <p:pic>
        <p:nvPicPr>
          <p:cNvPr id="6" name="Slide"/>
          <p:cNvPicPr>
            <a:picLocks noChangeAspect="1"/>
          </p:cNvPicPr>
          <p:nvPr/>
        </p:nvPicPr>
        <p:blipFill rotWithShape="1">
          <a:blip r:embed="rId2"/>
          <a:srcRect b="12542"/>
          <a:stretch>
            <a:fillRect/>
          </a:stretch>
        </p:blipFill>
        <p:spPr>
          <a:xfrm>
            <a:off x="6926" y="27709"/>
            <a:ext cx="12185073" cy="632864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Slide Number Placeholder 4"/>
          <p:cNvSpPr>
            <a:spLocks noGrp="1"/>
          </p:cNvSpPr>
          <p:nvPr>
            <p:ph type="sldNum" sz="quarter" idx="12"/>
          </p:nvPr>
        </p:nvSpPr>
        <p:spPr/>
        <p:txBody>
          <a:bodyPr/>
          <a:lstStyle/>
          <a:p>
            <a:fld id="{B6F15528-21DE-4FAA-801E-634DDDAF4B2B}" type="slidenum">
              <a:rPr lang="en-US" smtClean="0"/>
              <a:t>5</a:t>
            </a:fld>
            <a:endParaRPr lang="en-US"/>
          </a:p>
        </p:txBody>
      </p:sp>
      <p:sp>
        <p:nvSpPr>
          <p:cNvPr id="1048593" name="Title 1"/>
          <p:cNvSpPr>
            <a:spLocks noGrp="1"/>
          </p:cNvSpPr>
          <p:nvPr>
            <p:ph type="title"/>
          </p:nvPr>
        </p:nvSpPr>
        <p:spPr>
          <a:xfrm>
            <a:off x="838200" y="274638"/>
            <a:ext cx="10744200" cy="1143000"/>
          </a:xfrm>
          <a:solidFill>
            <a:srgbClr val="7030A0"/>
          </a:solidFill>
          <a:scene3d>
            <a:camera prst="orthographicFront"/>
            <a:lightRig rig="threePt" dir="t"/>
          </a:scene3d>
          <a:sp3d/>
        </p:spPr>
        <p:txBody>
          <a:bodyPr>
            <a:normAutofit/>
          </a:bodyPr>
          <a:lstStyle/>
          <a:p>
            <a:r>
              <a:rPr lang="en-US" sz="4000" b="1" dirty="0">
                <a:solidFill>
                  <a:schemeClr val="bg1"/>
                </a:solidFill>
                <a:latin typeface="Arial Narrow" pitchFamily="34" charset="0"/>
              </a:rPr>
              <a:t>Objective</a:t>
            </a:r>
          </a:p>
        </p:txBody>
      </p:sp>
      <p:sp>
        <p:nvSpPr>
          <p:cNvPr id="7" name="Footer Placeholder 3"/>
          <p:cNvSpPr>
            <a:spLocks noGrp="1"/>
          </p:cNvSpPr>
          <p:nvPr>
            <p:ph type="ftr" sz="quarter" idx="11"/>
          </p:nvPr>
        </p:nvSpPr>
        <p:spPr>
          <a:xfrm>
            <a:off x="4053840" y="6356350"/>
            <a:ext cx="4789170" cy="365125"/>
          </a:xfrm>
        </p:spPr>
        <p:txBody>
          <a:bodyPr/>
          <a:lstStyle/>
          <a:p>
            <a:r>
              <a:rPr lang="en-IN" altLang="en-US" dirty="0">
                <a:latin typeface="Arial Narrow" pitchFamily="34" charset="0"/>
                <a:sym typeface="+mn-ea"/>
              </a:rPr>
              <a:t>NATIONAL INSTITUTE OF TECHNOLOGY JAMSHEDPUR</a:t>
            </a:r>
            <a:endParaRPr lang="en-IN" altLang="en-US" dirty="0">
              <a:latin typeface="Arial Narrow" pitchFamily="34" charset="0"/>
            </a:endParaRPr>
          </a:p>
          <a:p>
            <a:endParaRPr lang="en-US" dirty="0">
              <a:latin typeface="Arial Narrow" pitchFamily="34" charset="0"/>
            </a:endParaRPr>
          </a:p>
        </p:txBody>
      </p:sp>
      <p:sp>
        <p:nvSpPr>
          <p:cNvPr id="2" name="Rectangle 1"/>
          <p:cNvSpPr/>
          <p:nvPr/>
        </p:nvSpPr>
        <p:spPr>
          <a:xfrm>
            <a:off x="838200" y="1859340"/>
            <a:ext cx="10744200" cy="3785652"/>
          </a:xfrm>
          <a:prstGeom prst="rect">
            <a:avLst/>
          </a:prstGeom>
        </p:spPr>
        <p:txBody>
          <a:bodyPr wrap="square">
            <a:spAutoFit/>
          </a:bodyPr>
          <a:lstStyle/>
          <a:p>
            <a:pPr marL="285750" indent="-285750">
              <a:buFont typeface="Arial" panose="020B0604020202020204" pitchFamily="34" charset="0"/>
              <a:buChar char="•"/>
            </a:pPr>
            <a:r>
              <a:rPr lang="en-US" sz="2400" b="1" dirty="0">
                <a:latin typeface="Arial Narrow" pitchFamily="34" charset="0"/>
              </a:rPr>
              <a:t>To decrease accidental rates in sensitive areas of company or industry.</a:t>
            </a:r>
          </a:p>
          <a:p>
            <a:pPr marL="285750" indent="-285750">
              <a:buFont typeface="Arial" panose="020B0604020202020204" pitchFamily="34" charset="0"/>
              <a:buChar char="•"/>
            </a:pPr>
            <a:r>
              <a:rPr lang="en-US" sz="2400" b="1" dirty="0">
                <a:latin typeface="Arial Narrow" pitchFamily="34" charset="0"/>
              </a:rPr>
              <a:t>Preventing from over-speeding of vehicles.</a:t>
            </a:r>
          </a:p>
          <a:p>
            <a:pPr marL="285750" indent="-285750">
              <a:buFont typeface="Arial" panose="020B0604020202020204" pitchFamily="34" charset="0"/>
              <a:buChar char="•"/>
            </a:pPr>
            <a:r>
              <a:rPr lang="en-US" sz="2400" b="1" dirty="0">
                <a:latin typeface="Arial Narrow" pitchFamily="34" charset="0"/>
              </a:rPr>
              <a:t>No other vehicle speed control technique is implemented in these area till now.</a:t>
            </a:r>
          </a:p>
          <a:p>
            <a:pPr marL="285750" indent="-285750">
              <a:buFont typeface="Arial" panose="020B0604020202020204" pitchFamily="34" charset="0"/>
              <a:buChar char="•"/>
            </a:pPr>
            <a:r>
              <a:rPr lang="en-US" sz="2400" b="1" dirty="0">
                <a:latin typeface="Arial Narrow" pitchFamily="34" charset="0"/>
              </a:rPr>
              <a:t>Accidents occurs due to over speed.</a:t>
            </a:r>
          </a:p>
          <a:p>
            <a:pPr marL="285750" indent="-285750">
              <a:buFont typeface="Arial" panose="020B0604020202020204" pitchFamily="34" charset="0"/>
              <a:buChar char="•"/>
            </a:pPr>
            <a:r>
              <a:rPr lang="en-US" sz="2400" b="1" dirty="0">
                <a:latin typeface="Arial Narrow" pitchFamily="34" charset="0"/>
              </a:rPr>
              <a:t>Mostly there are no sign boards are used to indicate the specific zones.</a:t>
            </a:r>
          </a:p>
          <a:p>
            <a:pPr marL="285750" indent="-285750">
              <a:buFont typeface="Arial" panose="020B0604020202020204" pitchFamily="34" charset="0"/>
              <a:buChar char="•"/>
            </a:pPr>
            <a:r>
              <a:rPr lang="en-US" sz="2400" b="1" dirty="0">
                <a:latin typeface="Arial Narrow" pitchFamily="34" charset="0"/>
              </a:rPr>
              <a:t>No technical alerting system is available.</a:t>
            </a:r>
          </a:p>
          <a:p>
            <a:pPr marL="285750" indent="-285750">
              <a:buFont typeface="Arial" panose="020B0604020202020204" pitchFamily="34" charset="0"/>
              <a:buChar char="•"/>
            </a:pPr>
            <a:r>
              <a:rPr lang="en-US" sz="2400" b="1" dirty="0">
                <a:latin typeface="Arial Narrow" pitchFamily="34" charset="0"/>
              </a:rPr>
              <a:t>Our project may also helpful for the peoples to drive safely without their knowledge</a:t>
            </a:r>
          </a:p>
          <a:p>
            <a:pPr marL="285750" indent="-285750">
              <a:buFont typeface="Arial" panose="020B0604020202020204" pitchFamily="34" charset="0"/>
              <a:buChar char="•"/>
            </a:pPr>
            <a:r>
              <a:rPr lang="en-US" sz="2400" b="1" dirty="0">
                <a:latin typeface="Arial Narrow" pitchFamily="34" charset="0"/>
              </a:rPr>
              <a:t>Because of using microcontroller the cost of this project is low to implement it in a vehicle</a:t>
            </a:r>
          </a:p>
          <a:p>
            <a:endParaRPr lang="en-US" sz="2400" b="1" dirty="0">
              <a:latin typeface="Arial Narrow"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671570" y="6356350"/>
            <a:ext cx="4354830" cy="365125"/>
          </a:xfrm>
        </p:spPr>
        <p:txBody>
          <a:bodyPr/>
          <a:lstStyle/>
          <a:p>
            <a:r>
              <a:rPr lang="en-IN" altLang="en-US" dirty="0">
                <a:latin typeface="Arial Narrow" pitchFamily="34" charset="0"/>
                <a:sym typeface="+mn-ea"/>
              </a:rPr>
              <a:t>NATIONAL INSTITUTE OF TECHNOLOGY JAMSHEDPUR</a:t>
            </a:r>
            <a:endParaRPr lang="en-IN" altLang="en-US" dirty="0">
              <a:latin typeface="Arial Narrow" pitchFamily="34" charset="0"/>
            </a:endParaRPr>
          </a:p>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6</a:t>
            </a:fld>
            <a:endParaRPr lang="en-US"/>
          </a:p>
        </p:txBody>
      </p:sp>
      <p:pic>
        <p:nvPicPr>
          <p:cNvPr id="6" name="Slide"/>
          <p:cNvPicPr>
            <a:picLocks noChangeAspect="1"/>
          </p:cNvPicPr>
          <p:nvPr/>
        </p:nvPicPr>
        <p:blipFill>
          <a:blip r:embed="rId2"/>
          <a:srcRect b="12167"/>
          <a:stretch>
            <a:fillRect/>
          </a:stretch>
        </p:blipFill>
        <p:spPr>
          <a:xfrm>
            <a:off x="0" y="-94615"/>
            <a:ext cx="12192000" cy="547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821430" y="6356350"/>
            <a:ext cx="5647055" cy="365125"/>
          </a:xfrm>
        </p:spPr>
        <p:txBody>
          <a:bodyPr/>
          <a:lstStyle/>
          <a:p>
            <a:r>
              <a:rPr lang="en-IN" altLang="en-US" dirty="0">
                <a:latin typeface="Arial Narrow" pitchFamily="34" charset="0"/>
                <a:sym typeface="+mn-ea"/>
              </a:rPr>
              <a:t>NATIONAL INSTITUTE OF TECHNOLOGY JAMSHEDPUR</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7</a:t>
            </a:fld>
            <a:endParaRPr lang="en-US"/>
          </a:p>
        </p:txBody>
      </p:sp>
      <p:pic>
        <p:nvPicPr>
          <p:cNvPr id="6" name="Slide"/>
          <p:cNvPicPr>
            <a:picLocks noChangeAspect="1"/>
          </p:cNvPicPr>
          <p:nvPr/>
        </p:nvPicPr>
        <p:blipFill>
          <a:blip r:embed="rId2"/>
          <a:srcRect b="11712"/>
          <a:stretch>
            <a:fillRect/>
          </a:stretch>
        </p:blipFill>
        <p:spPr>
          <a:xfrm>
            <a:off x="0" y="76200"/>
            <a:ext cx="12192000" cy="5400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165600" y="6356350"/>
            <a:ext cx="4761230" cy="365125"/>
          </a:xfrm>
        </p:spPr>
        <p:txBody>
          <a:bodyPr/>
          <a:lstStyle/>
          <a:p>
            <a:r>
              <a:rPr lang="en-IN" altLang="en-US" dirty="0">
                <a:latin typeface="Arial Narrow" pitchFamily="34" charset="0"/>
                <a:sym typeface="+mn-ea"/>
              </a:rPr>
              <a:t>NATIONAL INSTITUTE OF TECHNOLOGY JAMSHEDPUR</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8</a:t>
            </a:fld>
            <a:endParaRPr lang="en-US"/>
          </a:p>
        </p:txBody>
      </p:sp>
      <p:pic>
        <p:nvPicPr>
          <p:cNvPr id="6" name="Slide"/>
          <p:cNvPicPr>
            <a:picLocks noChangeAspect="1"/>
          </p:cNvPicPr>
          <p:nvPr/>
        </p:nvPicPr>
        <p:blipFill>
          <a:blip r:embed="rId2"/>
          <a:srcRect b="13008"/>
          <a:stretch>
            <a:fillRect/>
          </a:stretch>
        </p:blipFill>
        <p:spPr>
          <a:xfrm>
            <a:off x="0" y="-94384"/>
            <a:ext cx="12192000" cy="604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Slide Number Placeholder 4"/>
          <p:cNvSpPr>
            <a:spLocks noGrp="1"/>
          </p:cNvSpPr>
          <p:nvPr>
            <p:ph type="sldNum" sz="quarter" idx="12"/>
          </p:nvPr>
        </p:nvSpPr>
        <p:spPr/>
        <p:txBody>
          <a:bodyPr/>
          <a:lstStyle/>
          <a:p>
            <a:fld id="{B6F15528-21DE-4FAA-801E-634DDDAF4B2B}" type="slidenum">
              <a:rPr lang="en-US" smtClean="0"/>
              <a:t>9</a:t>
            </a:fld>
            <a:endParaRPr lang="en-US"/>
          </a:p>
        </p:txBody>
      </p:sp>
      <p:sp>
        <p:nvSpPr>
          <p:cNvPr id="1048601" name="Title 1"/>
          <p:cNvSpPr>
            <a:spLocks noGrp="1"/>
          </p:cNvSpPr>
          <p:nvPr>
            <p:ph type="title"/>
          </p:nvPr>
        </p:nvSpPr>
        <p:spPr>
          <a:xfrm>
            <a:off x="533400" y="274638"/>
            <a:ext cx="11049000" cy="1143000"/>
          </a:xfrm>
          <a:solidFill>
            <a:srgbClr val="7030A0"/>
          </a:solidFill>
          <a:scene3d>
            <a:camera prst="orthographicFront"/>
            <a:lightRig rig="threePt" dir="t"/>
          </a:scene3d>
          <a:sp3d/>
        </p:spPr>
        <p:txBody>
          <a:bodyPr>
            <a:normAutofit/>
          </a:bodyPr>
          <a:lstStyle/>
          <a:p>
            <a:r>
              <a:rPr lang="en-US" sz="4000" b="1" dirty="0">
                <a:solidFill>
                  <a:schemeClr val="bg1"/>
                </a:solidFill>
                <a:latin typeface="Arial Narrow" pitchFamily="34" charset="0"/>
              </a:rPr>
              <a:t>Application</a:t>
            </a:r>
          </a:p>
        </p:txBody>
      </p:sp>
      <p:sp>
        <p:nvSpPr>
          <p:cNvPr id="7" name="Footer Placeholder 3"/>
          <p:cNvSpPr>
            <a:spLocks noGrp="1"/>
          </p:cNvSpPr>
          <p:nvPr>
            <p:ph type="ftr" sz="quarter" idx="11"/>
          </p:nvPr>
        </p:nvSpPr>
        <p:spPr>
          <a:xfrm>
            <a:off x="3533140" y="6356350"/>
            <a:ext cx="4578985" cy="365125"/>
          </a:xfrm>
        </p:spPr>
        <p:txBody>
          <a:bodyPr/>
          <a:lstStyle/>
          <a:p>
            <a:r>
              <a:rPr lang="en-IN" altLang="en-US" dirty="0">
                <a:latin typeface="Arial Narrow" pitchFamily="34" charset="0"/>
                <a:sym typeface="+mn-ea"/>
              </a:rPr>
              <a:t>NATIONAL INSTITUTE OF TECHNOLOGY JAMSHEDPUR</a:t>
            </a:r>
            <a:endParaRPr lang="en-IN" altLang="en-US" dirty="0">
              <a:latin typeface="Arial Narrow" pitchFamily="34" charset="0"/>
            </a:endParaRPr>
          </a:p>
          <a:p>
            <a:endParaRPr lang="en-US" dirty="0">
              <a:latin typeface="Arial Narrow" pitchFamily="34" charset="0"/>
            </a:endParaRPr>
          </a:p>
        </p:txBody>
      </p:sp>
      <p:sp>
        <p:nvSpPr>
          <p:cNvPr id="2" name="Rectangle 1"/>
          <p:cNvSpPr/>
          <p:nvPr/>
        </p:nvSpPr>
        <p:spPr>
          <a:xfrm>
            <a:off x="505691" y="1752600"/>
            <a:ext cx="11049000" cy="1938992"/>
          </a:xfrm>
          <a:prstGeom prst="rect">
            <a:avLst/>
          </a:prstGeom>
        </p:spPr>
        <p:txBody>
          <a:bodyPr wrap="square">
            <a:spAutoFit/>
          </a:bodyPr>
          <a:lstStyle/>
          <a:p>
            <a:pPr marL="285750" indent="-285750">
              <a:buFont typeface="Arial" panose="020B0604020202020204" pitchFamily="34" charset="0"/>
              <a:buChar char="•"/>
            </a:pPr>
            <a:r>
              <a:rPr lang="en-US" sz="2400" b="1" dirty="0">
                <a:latin typeface="Arial Narrow" pitchFamily="34" charset="0"/>
              </a:rPr>
              <a:t>To detect as well as control over-speeding of vehicles in company premises for avoiding loss-time-injury (LTI) of a rider.</a:t>
            </a:r>
          </a:p>
          <a:p>
            <a:pPr marL="285750" indent="-285750">
              <a:buFont typeface="Arial" panose="020B0604020202020204" pitchFamily="34" charset="0"/>
              <a:buChar char="•"/>
            </a:pPr>
            <a:r>
              <a:rPr lang="en-US" sz="2400" b="1" dirty="0">
                <a:latin typeface="Arial Narrow" pitchFamily="34" charset="0"/>
              </a:rPr>
              <a:t>To ensuring safety of pedestrians on accident prone areas inside the industry.</a:t>
            </a:r>
          </a:p>
          <a:p>
            <a:pPr marL="285750" indent="-285750">
              <a:buFont typeface="Arial" panose="020B0604020202020204" pitchFamily="34" charset="0"/>
              <a:buChar char="•"/>
            </a:pPr>
            <a:r>
              <a:rPr lang="en-US" sz="2400" b="1" dirty="0">
                <a:latin typeface="Arial Narrow" pitchFamily="34" charset="0"/>
              </a:rPr>
              <a:t>This project can be used to avoid the rash driving of riders.</a:t>
            </a:r>
          </a:p>
          <a:p>
            <a:pPr marL="285750" indent="-285750">
              <a:buFont typeface="Arial" panose="020B0604020202020204" pitchFamily="34" charset="0"/>
              <a:buChar char="•"/>
            </a:pPr>
            <a:endParaRPr lang="en-US" sz="2400" b="1" dirty="0">
              <a:latin typeface="Arial Narrow"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3831</Words>
  <Application>Microsoft Office PowerPoint</Application>
  <PresentationFormat>Widescreen</PresentationFormat>
  <Paragraphs>111</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SPEED LIMIT OF VEHICLE INSIDE THE COMPANY/INDUSTRY PREMISES USING RFID AND GETTING SECURITY NOTIFICATIONS THROUGH IOT</vt:lpstr>
      <vt:lpstr>Introduction</vt:lpstr>
      <vt:lpstr>Idea/Approach Details</vt:lpstr>
      <vt:lpstr>PowerPoint Presentation</vt:lpstr>
      <vt:lpstr>Objective</vt:lpstr>
      <vt:lpstr>PowerPoint Presentation</vt:lpstr>
      <vt:lpstr>PowerPoint Presentation</vt:lpstr>
      <vt:lpstr>PowerPoint Presentation</vt:lpstr>
      <vt:lpstr>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SAKET MISHRA</cp:lastModifiedBy>
  <cp:revision>15</cp:revision>
  <dcterms:created xsi:type="dcterms:W3CDTF">2006-08-05T00:00:00Z</dcterms:created>
  <dcterms:modified xsi:type="dcterms:W3CDTF">2023-10-06T15:19:09Z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17f6239c586640048a2e5afdb42e5f93</vt:lpwstr>
  </property>
  <property fmtid="{D5CDD505-2E9C-101B-9397-08002B2CF9AE}" pid="3" name="KSOProductBuildVer">
    <vt:lpwstr>1033-12.2.0.13215</vt:lpwstr>
  </property>
</Properties>
</file>