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Nixie One" charset="0"/>
      <p:regular r:id="rId21"/>
    </p:embeddedFont>
    <p:embeddedFont>
      <p:font typeface="Muli" charset="0"/>
      <p:regular r:id="rId22"/>
      <p:bold r:id="rId23"/>
      <p:italic r:id="rId24"/>
      <p:boldItalic r:id="rId25"/>
    </p:embeddedFont>
    <p:embeddedFont>
      <p:font typeface="Open Sans" charset="0"/>
      <p:regular r:id="rId26"/>
      <p:bold r:id="rId27"/>
      <p:italic r:id="rId28"/>
      <p:boldItalic r:id="rId29"/>
    </p:embeddedFont>
    <p:embeddedFont>
      <p:font typeface="Helvetica Neue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6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219539d23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219539d23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19539d23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19539d23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219539d23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219539d23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19539d23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19539d23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219539d23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219539d23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19539d23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19539d23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2keqy6x0h.execute-api.eu-central-1.amazonaws.com/p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us-east-2.console.aws.amazon.com/rds/home?region=us-east-2" TargetMode="External"/><Relationship Id="rId4" Type="http://schemas.openxmlformats.org/officeDocument/2006/relationships/hyperlink" Target="https://fitnesstracker-4485b.firebaseapp.com/inde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Tracker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20" name="Google Shape;420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421" name="Google Shape;4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0403" y="1152350"/>
            <a:ext cx="6401694" cy="2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Microservice Architecture</a:t>
            </a:r>
            <a:endParaRPr b="1"/>
          </a:p>
        </p:txBody>
      </p:sp>
      <p:sp>
        <p:nvSpPr>
          <p:cNvPr id="427" name="Google Shape;427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>
            <a:spLocks noGrp="1"/>
          </p:cNvSpPr>
          <p:nvPr>
            <p:ph type="ctrTitle"/>
          </p:nvPr>
        </p:nvSpPr>
        <p:spPr>
          <a:xfrm>
            <a:off x="2031075" y="334675"/>
            <a:ext cx="66765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14 microservices are running in total</a:t>
            </a:r>
            <a:endParaRPr sz="2400" b="1"/>
          </a:p>
        </p:txBody>
      </p:sp>
      <p:sp>
        <p:nvSpPr>
          <p:cNvPr id="433" name="Google Shape;433;p2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pic>
        <p:nvPicPr>
          <p:cNvPr id="434" name="Google Shape;4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75" y="1008175"/>
            <a:ext cx="6362624" cy="35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Angular Architecture</a:t>
            </a:r>
            <a:endParaRPr b="1"/>
          </a:p>
        </p:txBody>
      </p:sp>
      <p:sp>
        <p:nvSpPr>
          <p:cNvPr id="440" name="Google Shape;440;p2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925" y="608475"/>
            <a:ext cx="4467775" cy="43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>
            <a:spLocks noGrp="1"/>
          </p:cNvSpPr>
          <p:nvPr>
            <p:ph type="title" idx="4294967295"/>
          </p:nvPr>
        </p:nvSpPr>
        <p:spPr>
          <a:xfrm>
            <a:off x="1845525" y="3872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Deployment</a:t>
            </a:r>
            <a:endParaRPr b="1">
              <a:solidFill>
                <a:srgbClr val="19BBD5"/>
              </a:solidFill>
            </a:endParaRPr>
          </a:p>
        </p:txBody>
      </p:sp>
      <p:sp>
        <p:nvSpPr>
          <p:cNvPr id="453" name="Google Shape;453;p25"/>
          <p:cNvSpPr txBox="1">
            <a:spLocks noGrp="1"/>
          </p:cNvSpPr>
          <p:nvPr>
            <p:ph type="body" idx="4294967295"/>
          </p:nvPr>
        </p:nvSpPr>
        <p:spPr>
          <a:xfrm>
            <a:off x="1100175" y="1285875"/>
            <a:ext cx="75864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Angular: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https://g2keqy6x0h.execute-api.eu-central-1.amazonaws.com/production</a:t>
            </a:r>
            <a:r>
              <a:rPr lang="en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     (Amazon AWS)</a:t>
            </a:r>
            <a:endParaRPr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https://fitnesstracker-4485b.firebaseapp.com/index</a:t>
            </a:r>
            <a:r>
              <a:rPr lang="en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    (FireBase)</a:t>
            </a:r>
            <a:endParaRPr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https://us-east-2.console.aws.amazon.com/rds/home?region=us-east-2#databases:</a:t>
            </a:r>
            <a:r>
              <a:rPr lang="en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   (Amazon AWS)</a:t>
            </a:r>
            <a:endParaRPr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Instance - fitnesstracker.cw7nexgyhixy.us-east-2.rds.amazonaws.com</a:t>
            </a:r>
            <a:endParaRPr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Port – 3306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Spring: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ec2-3-14-66-15.us-east-2.compute.amazonaws.com    (Amazon AWS)</a:t>
            </a:r>
            <a:endParaRPr>
              <a:solidFill>
                <a:srgbClr val="1ED7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454" name="Google Shape;454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 txBox="1">
            <a:spLocks noGrp="1"/>
          </p:cNvSpPr>
          <p:nvPr>
            <p:ph type="body" idx="1"/>
          </p:nvPr>
        </p:nvSpPr>
        <p:spPr>
          <a:xfrm>
            <a:off x="1630550" y="212182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Angular</a:t>
            </a:r>
            <a:endParaRPr sz="2400" b="1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Jasmine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Karma</a:t>
            </a:r>
            <a:endParaRPr sz="2400"/>
          </a:p>
        </p:txBody>
      </p:sp>
      <p:sp>
        <p:nvSpPr>
          <p:cNvPr id="460" name="Google Shape;460;p26"/>
          <p:cNvSpPr txBox="1">
            <a:spLocks noGrp="1"/>
          </p:cNvSpPr>
          <p:nvPr>
            <p:ph type="title"/>
          </p:nvPr>
        </p:nvSpPr>
        <p:spPr>
          <a:xfrm>
            <a:off x="1043725" y="1096175"/>
            <a:ext cx="5661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Testing</a:t>
            </a:r>
            <a:endParaRPr sz="4800" b="1"/>
          </a:p>
        </p:txBody>
      </p:sp>
      <p:sp>
        <p:nvSpPr>
          <p:cNvPr id="461" name="Google Shape;461;p26"/>
          <p:cNvSpPr txBox="1">
            <a:spLocks noGrp="1"/>
          </p:cNvSpPr>
          <p:nvPr>
            <p:ph type="body" idx="2"/>
          </p:nvPr>
        </p:nvSpPr>
        <p:spPr>
          <a:xfrm>
            <a:off x="4900613" y="212182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Java</a:t>
            </a:r>
            <a:endParaRPr sz="2400" b="1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JUnit</a:t>
            </a:r>
            <a:endParaRPr sz="2400"/>
          </a:p>
        </p:txBody>
      </p:sp>
      <p:sp>
        <p:nvSpPr>
          <p:cNvPr id="462" name="Google Shape;46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 txBox="1">
            <a:spLocks noGrp="1"/>
          </p:cNvSpPr>
          <p:nvPr>
            <p:ph type="ctrTitle" idx="4294967295"/>
          </p:nvPr>
        </p:nvSpPr>
        <p:spPr>
          <a:xfrm>
            <a:off x="2488600" y="620575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Future Scope</a:t>
            </a:r>
            <a:endParaRPr sz="4800" b="1"/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4294967295"/>
          </p:nvPr>
        </p:nvSpPr>
        <p:spPr>
          <a:xfrm>
            <a:off x="2426000" y="1647675"/>
            <a:ext cx="4721400" cy="32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Login using Spring Social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Valid Email verification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Payment Gateway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Track on the basis of date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9" name="Google Shape;469;p27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70" name="Google Shape;470;p2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2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28"/>
          <p:cNvSpPr txBox="1">
            <a:spLocks noGrp="1"/>
          </p:cNvSpPr>
          <p:nvPr>
            <p:ph type="ctrTitle" idx="4294967295"/>
          </p:nvPr>
        </p:nvSpPr>
        <p:spPr>
          <a:xfrm>
            <a:off x="3143240" y="2428874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Thank you!</a:t>
            </a:r>
            <a:endParaRPr sz="8000"/>
          </a:p>
        </p:txBody>
      </p:sp>
      <p:sp>
        <p:nvSpPr>
          <p:cNvPr id="482" name="Google Shape;482;p28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ctrTitle" idx="4294967295"/>
          </p:nvPr>
        </p:nvSpPr>
        <p:spPr>
          <a:xfrm>
            <a:off x="3767425" y="6770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Team Members</a:t>
            </a:r>
            <a:endParaRPr sz="3600" b="1"/>
          </a:p>
        </p:txBody>
      </p:sp>
      <p:sp>
        <p:nvSpPr>
          <p:cNvPr id="343" name="Google Shape;343;p12"/>
          <p:cNvSpPr txBox="1">
            <a:spLocks noGrp="1"/>
          </p:cNvSpPr>
          <p:nvPr>
            <p:ph type="subTitle" idx="4294967295"/>
          </p:nvPr>
        </p:nvSpPr>
        <p:spPr>
          <a:xfrm>
            <a:off x="3441525" y="1506650"/>
            <a:ext cx="4721400" cy="32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Ajeet Giri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Anubhav Patel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Dhiraj Guzzar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Kinjal Jain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Saket Saxena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Smriti Chaurasia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Vidisha Joshi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2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45" name="Google Shape;345;p1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2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48" name="Google Shape;348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2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2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2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361" name="Google Shape;361;p13"/>
          <p:cNvSpPr txBox="1"/>
          <p:nvPr/>
        </p:nvSpPr>
        <p:spPr>
          <a:xfrm>
            <a:off x="1476300" y="1852400"/>
            <a:ext cx="7268400" cy="29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main objective of this project is to give some suggestions based on user’s BMI(Body Mass Index).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According to the BMI calculated the user is provided with a customized workout plan and meal for 30 days.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user can evaluate his/her performance with the help of graphs which compares the expected and actual results of the workout.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There is also RSS feed which provides tips to stay fit and motivate the user for a better life. 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2" name="Google Shape;362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60156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368" name="Google Shape;368;p14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Personalized workout and fitness meal plan according to BMI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Matches the need of user according to height weight and gender</a:t>
            </a:r>
            <a:endParaRPr sz="12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Interactive approach to track activities!!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1732700" y="1171425"/>
            <a:ext cx="6852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Scope of the Project</a:t>
            </a:r>
            <a:endParaRPr b="1"/>
          </a:p>
        </p:txBody>
      </p:sp>
      <p:sp>
        <p:nvSpPr>
          <p:cNvPr id="377" name="Google Shape;377;p1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Open Sans"/>
                <a:ea typeface="Open Sans"/>
                <a:cs typeface="Open Sans"/>
                <a:sym typeface="Open Sans"/>
              </a:rPr>
              <a:t>This application will help users to be able to stay fit and updated with a healthy lifestyle</a:t>
            </a:r>
            <a:endParaRPr>
              <a:solidFill>
                <a:srgbClr val="C6DAEC"/>
              </a:solidFill>
            </a:endParaRPr>
          </a:p>
        </p:txBody>
      </p:sp>
      <p:sp>
        <p:nvSpPr>
          <p:cNvPr id="378" name="Google Shape;378;p15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application can be accessed easily and keeps you on track of your activities.</a:t>
            </a:r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Application includes simple exercise with no equipments and provides you a with day meal.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/>
          <p:nvPr/>
        </p:nvSpPr>
        <p:spPr>
          <a:xfrm>
            <a:off x="3471775" y="1650050"/>
            <a:ext cx="2369700" cy="19878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BackEnd</a:t>
            </a:r>
            <a:endParaRPr sz="24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MySQL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title" idx="4294967295"/>
          </p:nvPr>
        </p:nvSpPr>
        <p:spPr>
          <a:xfrm>
            <a:off x="1704500" y="647425"/>
            <a:ext cx="63447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Technology Stack Used</a:t>
            </a:r>
            <a:endParaRPr b="1"/>
          </a:p>
        </p:txBody>
      </p:sp>
      <p:sp>
        <p:nvSpPr>
          <p:cNvPr id="387" name="Google Shape;387;p16"/>
          <p:cNvSpPr/>
          <p:nvPr/>
        </p:nvSpPr>
        <p:spPr>
          <a:xfrm>
            <a:off x="404350" y="1895325"/>
            <a:ext cx="3304500" cy="28902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Front End</a:t>
            </a:r>
            <a:endParaRPr sz="24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HTML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CSS3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JQuery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Node 12.11.0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JavaScript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TypeScript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Bootstrap 4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Angular 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5538425" y="1961125"/>
            <a:ext cx="3304500" cy="28245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MiddleWare</a:t>
            </a:r>
            <a:endParaRPr sz="24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Java 8.x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Spring 5.1.9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Spring Boot 2.1.8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Eureka Discovery Client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Feign Client 1.2.6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Hibernate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JPA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Lombok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17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Demo</a:t>
            </a:r>
            <a:endParaRPr sz="3600"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Let’s get into the Project to have a better understanding!</a:t>
            </a:r>
            <a:endParaRPr sz="3000"/>
          </a:p>
        </p:txBody>
      </p:sp>
      <p:grpSp>
        <p:nvGrpSpPr>
          <p:cNvPr id="397" name="Google Shape;397;p17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98" name="Google Shape;398;p1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401" name="Google Shape;4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900" y="719975"/>
            <a:ext cx="4437124" cy="2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Architecture</a:t>
            </a:r>
            <a:endParaRPr b="1"/>
          </a:p>
        </p:txBody>
      </p:sp>
      <p:sp>
        <p:nvSpPr>
          <p:cNvPr id="407" name="Google Shape;407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414" name="Google Shape;4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175" y="422250"/>
            <a:ext cx="5861750" cy="4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PresentationFormat>On-screen Show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Nixie One</vt:lpstr>
      <vt:lpstr>Muli</vt:lpstr>
      <vt:lpstr>Open Sans</vt:lpstr>
      <vt:lpstr>Helvetica Neue</vt:lpstr>
      <vt:lpstr>Imogen template</vt:lpstr>
      <vt:lpstr>Fitness Tracker</vt:lpstr>
      <vt:lpstr>Team Members</vt:lpstr>
      <vt:lpstr>Introduction</vt:lpstr>
      <vt:lpstr>Problem Statement</vt:lpstr>
      <vt:lpstr>Scope of the Project</vt:lpstr>
      <vt:lpstr>Technology Stack Used</vt:lpstr>
      <vt:lpstr>Slide 7</vt:lpstr>
      <vt:lpstr>Database Architecture</vt:lpstr>
      <vt:lpstr>Slide 9</vt:lpstr>
      <vt:lpstr>Slide 10</vt:lpstr>
      <vt:lpstr>Microservice Architecture</vt:lpstr>
      <vt:lpstr>14 microservices are running in total</vt:lpstr>
      <vt:lpstr>Angular Architecture</vt:lpstr>
      <vt:lpstr>Slide 14</vt:lpstr>
      <vt:lpstr>Deployment</vt:lpstr>
      <vt:lpstr>Testing</vt:lpstr>
      <vt:lpstr>Future Scope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b4ibmjava08</dc:creator>
  <cp:lastModifiedBy>b4ibmjava08</cp:lastModifiedBy>
  <cp:revision>1</cp:revision>
  <dcterms:modified xsi:type="dcterms:W3CDTF">2019-10-11T03:45:44Z</dcterms:modified>
</cp:coreProperties>
</file>