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8" r:id="rId6"/>
    <p:sldId id="260" r:id="rId7"/>
    <p:sldId id="265" r:id="rId8"/>
    <p:sldId id="269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BD514-27D3-4017-A4DC-B513B69ECC58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BE450-805B-4DE8-A138-A0FD9A73C8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59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BE450-805B-4DE8-A138-A0FD9A73C80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841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C281CD-6A0E-460B-AD59-1841FF7BBEFB}" type="datetimeFigureOut">
              <a:rPr lang="en-IN" smtClean="0"/>
              <a:pPr/>
              <a:t>27-03-2024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8687CE-FE89-4923-BACD-4AB1E9DEB6D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Efficient Traffic management with Deep  Learning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41"/>
            <a:ext cx="9476935" cy="2840965"/>
          </a:xfrm>
        </p:spPr>
        <p:txBody>
          <a:bodyPr>
            <a:normAutofit/>
          </a:bodyPr>
          <a:lstStyle/>
          <a:p>
            <a:r>
              <a:rPr lang="en-IN" dirty="0" smtClean="0"/>
              <a:t>Submitted by:</a:t>
            </a:r>
          </a:p>
          <a:p>
            <a:r>
              <a:rPr lang="en-IN" dirty="0" smtClean="0"/>
              <a:t>Saket Gupta</a:t>
            </a:r>
          </a:p>
          <a:p>
            <a:r>
              <a:rPr lang="en-IN" dirty="0" smtClean="0"/>
              <a:t>(internee)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2510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Thus with steady machine learning of traffic patterns and developing models which is </a:t>
            </a:r>
            <a:r>
              <a:rPr lang="en-US" sz="3200" i="1" dirty="0"/>
              <a:t>city specific</a:t>
            </a:r>
            <a:r>
              <a:rPr lang="en-US" sz="3200" dirty="0"/>
              <a:t>, traffic patterns can be accurately forecasted</a:t>
            </a:r>
          </a:p>
          <a:p>
            <a:pPr marL="109728" indent="0">
              <a:buNone/>
            </a:pPr>
            <a:endParaRPr lang="en-US" sz="3200" dirty="0"/>
          </a:p>
          <a:p>
            <a:r>
              <a:rPr lang="en-US" sz="3200" dirty="0"/>
              <a:t>Automated decisions can be taken by the intelligent systems thus reducing manual intervention and this would ensure efficient use of current traffic infrastructure for a </a:t>
            </a:r>
            <a:r>
              <a:rPr lang="en-US" sz="3200" b="1" dirty="0"/>
              <a:t>Smart City traffic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41198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3" y="2152358"/>
            <a:ext cx="11310423" cy="508930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N" sz="4400" dirty="0"/>
              <a:t>Help road users make better travel          decisions </a:t>
            </a:r>
          </a:p>
          <a:p>
            <a:pPr>
              <a:spcBef>
                <a:spcPts val="0"/>
              </a:spcBef>
            </a:pPr>
            <a:r>
              <a:rPr lang="en-IN" sz="4400" dirty="0"/>
              <a:t>Alleviate trafﬁc congestion</a:t>
            </a:r>
            <a:r>
              <a:rPr lang="en-IN" sz="3300" dirty="0"/>
              <a:t>.</a:t>
            </a:r>
          </a:p>
          <a:p>
            <a:pPr>
              <a:spcBef>
                <a:spcPts val="0"/>
              </a:spcBef>
            </a:pPr>
            <a:r>
              <a:rPr lang="en-IN" sz="4400" dirty="0"/>
              <a:t>Thus improve trafﬁc operation efﬁciency for a </a:t>
            </a:r>
            <a:r>
              <a:rPr lang="en-IN" sz="4400" b="1" dirty="0"/>
              <a:t>Smart City</a:t>
            </a:r>
            <a:endParaRPr lang="en-US" sz="4400" b="1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0059"/>
            <a:ext cx="10996246" cy="1399418"/>
          </a:xfrm>
        </p:spPr>
        <p:txBody>
          <a:bodyPr/>
          <a:lstStyle/>
          <a:p>
            <a:r>
              <a:rPr lang="en-IN" dirty="0"/>
              <a:t>              			</a:t>
            </a:r>
            <a:r>
              <a:rPr lang="en-IN" sz="6000" dirty="0"/>
              <a:t>Goal </a:t>
            </a:r>
          </a:p>
        </p:txBody>
      </p:sp>
    </p:spTree>
    <p:extLst>
      <p:ext uri="{BB962C8B-B14F-4D97-AF65-F5344CB8AC3E}">
        <p14:creationId xmlns:p14="http://schemas.microsoft.com/office/powerpoint/2010/main" xmlns="" val="135932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IN" sz="3200" dirty="0"/>
              <a:t>Decisions taken are manual and are mostly dependent on live data from enforcement cameras and crowdsourced information.</a:t>
            </a:r>
          </a:p>
          <a:p>
            <a:pPr marL="109728" indent="0">
              <a:buNone/>
            </a:pPr>
            <a:endParaRPr lang="en-IN" sz="3200" dirty="0"/>
          </a:p>
          <a:p>
            <a:pPr marL="109728" indent="0">
              <a:buNone/>
            </a:pPr>
            <a:r>
              <a:rPr lang="en-IN" sz="3200" dirty="0"/>
              <a:t>However this method lacks the ability to </a:t>
            </a:r>
            <a:r>
              <a:rPr lang="en-IN" sz="3200" b="1" i="1" dirty="0"/>
              <a:t>forecast</a:t>
            </a:r>
            <a:r>
              <a:rPr lang="en-IN" sz="3200" dirty="0"/>
              <a:t> traffic patterns accurately and hence decisions taken will be relatively less accurate.</a:t>
            </a:r>
          </a:p>
          <a:p>
            <a:pPr marL="109728" indent="0">
              <a:buNone/>
            </a:pPr>
            <a:endParaRPr lang="en-IN" dirty="0"/>
          </a:p>
          <a:p>
            <a:pPr marL="109728" indent="0">
              <a:buNone/>
            </a:pPr>
            <a:r>
              <a:rPr lang="en-IN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Current Scenario</a:t>
            </a:r>
          </a:p>
        </p:txBody>
      </p:sp>
    </p:spTree>
    <p:extLst>
      <p:ext uri="{BB962C8B-B14F-4D97-AF65-F5344CB8AC3E}">
        <p14:creationId xmlns:p14="http://schemas.microsoft.com/office/powerpoint/2010/main" xmlns="" val="45300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How to analyse and predict Traffic                    Patterns Accurately?	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4000" dirty="0"/>
              <a:t>Machine Learning</a:t>
            </a:r>
            <a:r>
              <a:rPr lang="en-IN" dirty="0"/>
              <a:t>			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1985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IN" sz="2800" b="1" dirty="0"/>
              <a:t>Machine learning </a:t>
            </a:r>
            <a:r>
              <a:rPr lang="en-IN" sz="2800" dirty="0"/>
              <a:t> is a type of </a:t>
            </a:r>
            <a:r>
              <a:rPr lang="en-IN" sz="2800" i="1" dirty="0"/>
              <a:t>artificial </a:t>
            </a:r>
          </a:p>
          <a:p>
            <a:pPr marL="0" indent="0">
              <a:buNone/>
            </a:pPr>
            <a:r>
              <a:rPr lang="en-IN" sz="2800" i="1" dirty="0"/>
              <a:t>intelligence</a:t>
            </a:r>
            <a:r>
              <a:rPr lang="en-IN" sz="2800" dirty="0"/>
              <a:t> that provides </a:t>
            </a:r>
          </a:p>
          <a:p>
            <a:pPr marL="0" indent="0">
              <a:buNone/>
            </a:pPr>
            <a:r>
              <a:rPr lang="en-IN" sz="2800" dirty="0"/>
              <a:t>computers with the </a:t>
            </a:r>
            <a:r>
              <a:rPr lang="en-IN" sz="2800" i="1" dirty="0"/>
              <a:t>ability to learn</a:t>
            </a:r>
          </a:p>
          <a:p>
            <a:pPr marL="0" indent="0">
              <a:buNone/>
            </a:pPr>
            <a:r>
              <a:rPr lang="en-IN" sz="2800" i="1" dirty="0"/>
              <a:t>without being explicitly programmed</a:t>
            </a:r>
            <a:r>
              <a:rPr lang="en-IN" sz="2800" dirty="0"/>
              <a:t>.</a:t>
            </a:r>
          </a:p>
          <a:p>
            <a:pPr marL="0" indent="0">
              <a:buNone/>
            </a:pPr>
            <a:r>
              <a:rPr lang="en-IN" sz="2400" dirty="0"/>
              <a:t> </a:t>
            </a:r>
          </a:p>
          <a:p>
            <a:r>
              <a:rPr lang="en-IN" b="1" dirty="0"/>
              <a:t>Machine learning</a:t>
            </a:r>
            <a:r>
              <a:rPr lang="en-IN" dirty="0"/>
              <a:t> focuses on the </a:t>
            </a:r>
          </a:p>
          <a:p>
            <a:pPr marL="0" indent="0">
              <a:buNone/>
            </a:pPr>
            <a:r>
              <a:rPr lang="en-IN" dirty="0"/>
              <a:t>development of computer programs that </a:t>
            </a:r>
          </a:p>
          <a:p>
            <a:pPr marL="0" indent="0">
              <a:buNone/>
            </a:pPr>
            <a:r>
              <a:rPr lang="en-IN" dirty="0"/>
              <a:t>can change when exposed to new data.</a:t>
            </a:r>
          </a:p>
          <a:p>
            <a:pPr lvl="8" algn="r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/>
            <a:endParaRPr lang="en-IN" dirty="0"/>
          </a:p>
          <a:p>
            <a:pPr lvl="8" algn="r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165058" cy="2384156"/>
          </a:xfrm>
        </p:spPr>
        <p:txBody>
          <a:bodyPr/>
          <a:lstStyle/>
          <a:p>
            <a:r>
              <a:rPr lang="en-IN" dirty="0"/>
              <a:t>		</a:t>
            </a:r>
            <a:r>
              <a:rPr lang="en-IN" sz="6000" dirty="0"/>
              <a:t>Machine Learning</a:t>
            </a:r>
            <a:br>
              <a:rPr lang="en-IN" sz="6000" dirty="0"/>
            </a:br>
            <a:endParaRPr lang="en-IN" sz="6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04427" y="1667065"/>
            <a:ext cx="4396840" cy="439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764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b="1" dirty="0"/>
          </a:p>
          <a:p>
            <a:r>
              <a:rPr lang="en-IN" b="1" dirty="0"/>
              <a:t>Machine Learning </a:t>
            </a:r>
            <a:r>
              <a:rPr lang="en-IN" dirty="0"/>
              <a:t>is used to make use of computing power to help develop accurate </a:t>
            </a:r>
            <a:r>
              <a:rPr lang="en-IN" i="1" dirty="0"/>
              <a:t>traffic models </a:t>
            </a:r>
            <a:r>
              <a:rPr lang="en-IN" dirty="0"/>
              <a:t>to help in efficient analysis of traffic patterns and management .</a:t>
            </a:r>
          </a:p>
          <a:p>
            <a:endParaRPr lang="en-IN" dirty="0"/>
          </a:p>
          <a:p>
            <a:r>
              <a:rPr lang="en-IN" dirty="0"/>
              <a:t>Algorithm for machine learning of traffic patterns is developed. </a:t>
            </a:r>
          </a:p>
          <a:p>
            <a:endParaRPr lang="en-IN" dirty="0"/>
          </a:p>
          <a:p>
            <a:r>
              <a:rPr lang="en-IN" dirty="0"/>
              <a:t>Existing traffic data is used to develop a heuristic model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9306"/>
            <a:ext cx="10515600" cy="1325563"/>
          </a:xfrm>
        </p:spPr>
        <p:txBody>
          <a:bodyPr/>
          <a:lstStyle/>
          <a:p>
            <a:r>
              <a:rPr lang="en-IN" dirty="0"/>
              <a:t>              The Solution </a:t>
            </a:r>
          </a:p>
        </p:txBody>
      </p:sp>
    </p:spTree>
    <p:extLst>
      <p:ext uri="{BB962C8B-B14F-4D97-AF65-F5344CB8AC3E}">
        <p14:creationId xmlns:p14="http://schemas.microsoft.com/office/powerpoint/2010/main" xmlns="" val="404259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8978" y="450166"/>
            <a:ext cx="10963422" cy="5557126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Program to predict traffic patterns at a busy intersection (task T), is run through a machine learning algorithm with data about past traffic patterns (experience E) </a:t>
            </a:r>
          </a:p>
          <a:p>
            <a:endParaRPr lang="en-IN" dirty="0"/>
          </a:p>
          <a:p>
            <a:r>
              <a:rPr lang="en-IN" dirty="0"/>
              <a:t>And, if it has successfully “learned”, it will then do better at predicting future traffic patterns (performance measure P).</a:t>
            </a:r>
          </a:p>
          <a:p>
            <a:endParaRPr lang="en-IN" dirty="0"/>
          </a:p>
          <a:p>
            <a:r>
              <a:rPr lang="en-IN" dirty="0"/>
              <a:t>Live traffic data is then constantly fed into the model for fine tuning it. </a:t>
            </a:r>
          </a:p>
          <a:p>
            <a:pPr marL="109728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6663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302" y="970671"/>
            <a:ext cx="11104098" cy="5036621"/>
          </a:xfrm>
        </p:spPr>
        <p:txBody>
          <a:bodyPr/>
          <a:lstStyle/>
          <a:p>
            <a:r>
              <a:rPr lang="en-IN" dirty="0"/>
              <a:t>This model then produces a daily, weekly and monthly traffic forecast and constantly updates it.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dirty="0"/>
              <a:t>Automatic traffic lights are programmed to use this forecast data.</a:t>
            </a:r>
          </a:p>
          <a:p>
            <a:pPr marL="109728" indent="0"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6331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                       Solution Details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60917" y="1977514"/>
            <a:ext cx="1981200" cy="1200329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Traffic Data</a:t>
            </a:r>
          </a:p>
          <a:p>
            <a:r>
              <a:rPr lang="en-IN" dirty="0"/>
              <a:t>(obtained from cameras and crowdsourced)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7917" y="2254516"/>
            <a:ext cx="19812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Traffic </a:t>
            </a:r>
            <a:r>
              <a:rPr lang="en-IN" b="1" dirty="0"/>
              <a:t>data base servers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4917" y="2254514"/>
            <a:ext cx="2133600" cy="64633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Machine learning Algorithm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4917" y="3944816"/>
            <a:ext cx="21336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Traffic </a:t>
            </a:r>
            <a:r>
              <a:rPr lang="en-IN" b="1" dirty="0"/>
              <a:t>analysis and forecast </a:t>
            </a:r>
            <a:r>
              <a:rPr lang="en-IN" dirty="0"/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6517" y="3602909"/>
            <a:ext cx="1752600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Data presented in  dedicated </a:t>
            </a:r>
            <a:r>
              <a:rPr lang="en-IN" b="1" dirty="0"/>
              <a:t>apps</a:t>
            </a:r>
            <a:r>
              <a:rPr lang="en-IN" dirty="0"/>
              <a:t> and personalized devices used by traffic authorities</a:t>
            </a:r>
          </a:p>
        </p:txBody>
      </p:sp>
      <p:cxnSp>
        <p:nvCxnSpPr>
          <p:cNvPr id="9" name="Straight Arrow Connector 8"/>
          <p:cNvCxnSpPr>
            <a:cxnSpLocks/>
            <a:stCxn id="4" idx="3"/>
            <a:endCxn id="5" idx="1"/>
          </p:cNvCxnSpPr>
          <p:nvPr/>
        </p:nvCxnSpPr>
        <p:spPr>
          <a:xfrm>
            <a:off x="4042117" y="2577679"/>
            <a:ext cx="685800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6709117" y="2577680"/>
            <a:ext cx="6858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8461717" y="2900845"/>
            <a:ext cx="0" cy="1043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6709117" y="438912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3517" y="5164015"/>
            <a:ext cx="281961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Automatic traffic lights</a:t>
            </a:r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8461717" y="4591147"/>
            <a:ext cx="0" cy="57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28370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2173</TotalTime>
  <Words>327</Words>
  <Application>Microsoft Office PowerPoint</Application>
  <PresentationFormat>Custom</PresentationFormat>
  <Paragraphs>71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Efficient Traffic management with Deep  Learning  </vt:lpstr>
      <vt:lpstr>                 Goal </vt:lpstr>
      <vt:lpstr>   Current Scenario</vt:lpstr>
      <vt:lpstr>How to analyse and predict Traffic                    Patterns Accurately?  </vt:lpstr>
      <vt:lpstr>  Machine Learning </vt:lpstr>
      <vt:lpstr>              The Solution </vt:lpstr>
      <vt:lpstr>Slide 7</vt:lpstr>
      <vt:lpstr>Slide 8</vt:lpstr>
      <vt:lpstr>                       Solution Details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Traffic management with Machine Learning  </dc:title>
  <dc:creator>riya14497@outlook.com</dc:creator>
  <cp:lastModifiedBy>Admin</cp:lastModifiedBy>
  <cp:revision>27</cp:revision>
  <dcterms:created xsi:type="dcterms:W3CDTF">2017-02-20T10:17:57Z</dcterms:created>
  <dcterms:modified xsi:type="dcterms:W3CDTF">2024-03-27T15:10:40Z</dcterms:modified>
</cp:coreProperties>
</file>