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62aa2bac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62aa2bac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25d297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25d297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25d297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25d297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2aa2bac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2aa2bac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25d297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25d297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2aa2bac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2aa2bac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625d297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625d297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25d297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625d297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62aa2bac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62aa2bac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Management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DAMG 6210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183300"/>
            <a:ext cx="85206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Kshitij Prabhu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Durgesh Sakhardande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Manav Hirey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Chaitrali Katkar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Saketh Sai Mallepaddi</a:t>
            </a:r>
            <a:endParaRPr b="0" i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2200" y="572700"/>
            <a:ext cx="4764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SELECT * FROM CustomerInformation;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258350" y="2681350"/>
            <a:ext cx="4764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SELECT * FROM DepartmentStoreInformation;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6425" y="572700"/>
            <a:ext cx="3988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SELECT * FROM ProductSalesInformation;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5" y="1002925"/>
            <a:ext cx="4291150" cy="1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15" y="1002937"/>
            <a:ext cx="4148084" cy="15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338" y="3111580"/>
            <a:ext cx="5362272" cy="14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RMS is engineered to centralize retail operations, from procurement to point-of-sale, guided by the structured blueprint of our ER diagram.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covers inventory management, customer engagement, employee tracking, and sales analytics to optimize retail workflows.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ER </a:t>
            </a:r>
            <a:r>
              <a:rPr lang="en"/>
              <a:t>diagram</a:t>
            </a:r>
            <a:r>
              <a:rPr lang="en"/>
              <a:t> detailed relationships enable efficient inventory turnover, personalized customer service, and comprehensive data insights for strategic decision-making.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for adaptability, our RMS embraces scalability to meet future retail trends and technologies.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21500" y="11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50" y="690550"/>
            <a:ext cx="2193350" cy="23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475" y="690550"/>
            <a:ext cx="3693175" cy="23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850" y="3539925"/>
            <a:ext cx="51625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23750"/>
            <a:ext cx="866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UDF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8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500" y="968325"/>
            <a:ext cx="5691325" cy="28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968325"/>
            <a:ext cx="2825625" cy="18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22" y="3863313"/>
            <a:ext cx="4383076" cy="7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9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CheckConstraints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5550"/>
            <a:ext cx="8250400" cy="9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93263"/>
            <a:ext cx="8250401" cy="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91825"/>
            <a:ext cx="8250401" cy="7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0" y="1017725"/>
            <a:ext cx="4098624" cy="2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475" y="1017725"/>
            <a:ext cx="4443775" cy="2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7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Encryption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38" y="812013"/>
            <a:ext cx="4052876" cy="198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75" y="644900"/>
            <a:ext cx="2842100" cy="23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75" y="3110111"/>
            <a:ext cx="4028099" cy="169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625"/>
            <a:ext cx="2978549" cy="19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600" y="1302625"/>
            <a:ext cx="2577800" cy="19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750" y="1302625"/>
            <a:ext cx="2841201" cy="19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