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27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429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07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3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68FE8D-E513-4283-9414-980506019D9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8CF215-02C3-4A09-BDBC-1667936C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2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A235-C532-BBEB-DB4A-9F2B9506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6" y="830424"/>
            <a:ext cx="11112759" cy="19594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REQUEST ROUTE PLANNING USING ONE WAY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2D299-F4FC-C308-4BC3-6C7C5817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34526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Dasari</a:t>
            </a:r>
            <a:r>
              <a:rPr lang="en-US" dirty="0"/>
              <a:t> Charan Srinivas Reddy -242IT007</a:t>
            </a:r>
          </a:p>
          <a:p>
            <a:pPr algn="r"/>
            <a:r>
              <a:rPr lang="en-US" dirty="0"/>
              <a:t>Konduru Sai Kiran -242IT014</a:t>
            </a:r>
          </a:p>
          <a:p>
            <a:pPr algn="r"/>
            <a:r>
              <a:rPr lang="en-US" dirty="0" err="1"/>
              <a:t>Kunduru</a:t>
            </a:r>
            <a:r>
              <a:rPr lang="en-US" dirty="0"/>
              <a:t> </a:t>
            </a:r>
            <a:r>
              <a:rPr lang="en-US" dirty="0" err="1"/>
              <a:t>Phaneendra</a:t>
            </a:r>
            <a:r>
              <a:rPr lang="en-US" dirty="0"/>
              <a:t> Reddy -242IT016</a:t>
            </a:r>
          </a:p>
          <a:p>
            <a:pPr algn="r"/>
            <a:r>
              <a:rPr lang="en-US" dirty="0" err="1"/>
              <a:t>Nandam</a:t>
            </a:r>
            <a:r>
              <a:rPr lang="en-US" dirty="0"/>
              <a:t> Sai </a:t>
            </a:r>
            <a:r>
              <a:rPr lang="en-US" dirty="0" err="1"/>
              <a:t>Saketh</a:t>
            </a:r>
            <a:r>
              <a:rPr lang="en-US" dirty="0"/>
              <a:t> -242IT021</a:t>
            </a:r>
          </a:p>
        </p:txBody>
      </p:sp>
    </p:spTree>
    <p:extLst>
      <p:ext uri="{BB962C8B-B14F-4D97-AF65-F5344CB8AC3E}">
        <p14:creationId xmlns:p14="http://schemas.microsoft.com/office/powerpoint/2010/main" val="419541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EA84-134B-7E49-209F-4AA0EF94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99796"/>
            <a:ext cx="10497544" cy="5467739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user and service requests each specifying a desired destination, find the optimal route that efficiently serves all requests while minimizing travel distance or time.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GB" dirty="0"/>
              <a:t>Working with a real-world dataset from NITK college, identifying multiple points of interest, and calculating the distances between neighbouring nodes.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 the algorithm to get most efficient using Greedy, branch and bound and Backtracking.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Evaluate the performance of the proposed algorithm and demonstrate it with Maps API.</a:t>
            </a:r>
          </a:p>
          <a:p>
            <a:pPr marL="3690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A33B-DC1E-A744-593F-B86CAC83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9A9B-839C-22F8-68B1-00748851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OWS first searches a route on the basis of the POIs that provide at least one unsolved user request and pass three pruning mechanisms.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One of them is greedily selected for path expansion and route update to rapidly identify a more favorable route.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OWS involves three pruning mechanisms named Filter, Potential, and Petrifaction mechanisms and three operations named Wilting, Selection, and Reverse Update to avoid unnecessary searches and thus improve search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9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8432-3D94-1565-79CC-A84A76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69" y="96350"/>
            <a:ext cx="10353762" cy="970450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9" name="Content Placeholder 8" descr="A diagram of a process">
            <a:extLst>
              <a:ext uri="{FF2B5EF4-FFF2-40B4-BE49-F238E27FC236}">
                <a16:creationId xmlns:a16="http://schemas.microsoft.com/office/drawing/2014/main" id="{07BE6946-32F8-1785-5BD4-9780A249A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950970"/>
            <a:ext cx="8223982" cy="5776901"/>
          </a:xfrm>
        </p:spPr>
      </p:pic>
    </p:spTree>
    <p:extLst>
      <p:ext uri="{BB962C8B-B14F-4D97-AF65-F5344CB8AC3E}">
        <p14:creationId xmlns:p14="http://schemas.microsoft.com/office/powerpoint/2010/main" val="5674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A13C-5E12-4DBF-791C-CE1263BA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Data Points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03D-8AA6-7405-7612-A568AA84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5546272" cy="2648632"/>
          </a:xfrm>
        </p:spPr>
        <p:txBody>
          <a:bodyPr anchor="ctr">
            <a:normAutofit lnSpcReduction="10000"/>
          </a:bodyPr>
          <a:lstStyle/>
          <a:p>
            <a:pPr>
              <a:buClr>
                <a:srgbClr val="FE3A3A"/>
              </a:buClr>
            </a:pPr>
            <a:r>
              <a:rPr lang="en-GB" dirty="0"/>
              <a:t>1, 13.010929, 74.792304, IT Dept</a:t>
            </a:r>
          </a:p>
          <a:p>
            <a:pPr>
              <a:buClr>
                <a:srgbClr val="FE3A3A"/>
              </a:buClr>
            </a:pPr>
            <a:r>
              <a:rPr lang="en-GB" dirty="0"/>
              <a:t>2, 13.011546, 74.79232, ECE Dept</a:t>
            </a:r>
          </a:p>
          <a:p>
            <a:pPr>
              <a:buClr>
                <a:srgbClr val="FE3A3A"/>
              </a:buClr>
            </a:pPr>
            <a:r>
              <a:rPr lang="en-GB" dirty="0"/>
              <a:t>3, 13.0107528,74.7920782, LHCC</a:t>
            </a:r>
          </a:p>
          <a:p>
            <a:pPr>
              <a:buClr>
                <a:srgbClr val="FE3A3A"/>
              </a:buClr>
            </a:pPr>
            <a:r>
              <a:rPr lang="en-GB" dirty="0"/>
              <a:t>4, 13.010026,74.7922319, Parking lot</a:t>
            </a:r>
          </a:p>
          <a:p>
            <a:pPr>
              <a:buClr>
                <a:srgbClr val="FE3A3A"/>
              </a:buClr>
            </a:pPr>
            <a:endParaRPr lang="en-IN" dirty="0"/>
          </a:p>
          <a:p>
            <a:pPr marL="36900" indent="0">
              <a:buClr>
                <a:srgbClr val="FE3A3A"/>
              </a:buClr>
              <a:buNone/>
            </a:pPr>
            <a:r>
              <a:rPr lang="en-IN" dirty="0"/>
              <a:t>Distance Calculation: </a:t>
            </a:r>
          </a:p>
          <a:p>
            <a:pPr marL="36900" indent="0">
              <a:buClr>
                <a:srgbClr val="FE3A3A"/>
              </a:buClr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D4125-E195-439C-5769-CB1374CD9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95" y="1732450"/>
            <a:ext cx="2015281" cy="184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7720D-5A4F-F4A8-7A4A-8E6CFC28A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4191955"/>
            <a:ext cx="961206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9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2134-726D-6F6A-0300-15135364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Intermediate Results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C9B9-11AD-F824-9790-71D80283F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D5D70F"/>
              </a:buClr>
            </a:pPr>
            <a:r>
              <a:rPr lang="en-GB" dirty="0"/>
              <a:t>Shortest path between the source and the destination using OWS algorithm.</a:t>
            </a:r>
            <a:endParaRPr lang="en-IN"/>
          </a:p>
        </p:txBody>
      </p:sp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5156508A-C383-A958-8F28-F8C1C7E2E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40"/>
          <a:stretch/>
        </p:blipFill>
        <p:spPr>
          <a:xfrm>
            <a:off x="643468" y="3085768"/>
            <a:ext cx="10926860" cy="19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3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FCF1-0533-26F7-5327-EA79138F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and Space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34E5-AD67-2297-1422-995831C0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 and Graph Initialization</a:t>
            </a:r>
          </a:p>
          <a:p>
            <a:pPr lvl="1"/>
            <a:r>
              <a:rPr lang="en-GB" dirty="0"/>
              <a:t>Time </a:t>
            </a:r>
            <a:r>
              <a:rPr lang="en-GB" dirty="0" err="1"/>
              <a:t>Complexity:O</a:t>
            </a:r>
            <a:r>
              <a:rPr lang="en-GB" dirty="0"/>
              <a:t>(N+E), where N is the number of nodes and E is the number of edges</a:t>
            </a:r>
          </a:p>
          <a:p>
            <a:pPr lvl="1"/>
            <a:r>
              <a:rPr lang="en-GB" dirty="0"/>
              <a:t>Space Complexity:  O(N+E)</a:t>
            </a:r>
          </a:p>
          <a:p>
            <a:r>
              <a:rPr lang="en-GB" dirty="0"/>
              <a:t>For pruning and reverse update the time and space complexity is O(1)</a:t>
            </a:r>
          </a:p>
          <a:p>
            <a:r>
              <a:rPr lang="en-GB" dirty="0"/>
              <a:t>OWS Algorithm</a:t>
            </a:r>
          </a:p>
          <a:p>
            <a:pPr lvl="1"/>
            <a:r>
              <a:rPr lang="pt-BR" dirty="0"/>
              <a:t>Time Complexity:  O(N+E+V×N)</a:t>
            </a:r>
          </a:p>
          <a:p>
            <a:pPr lvl="1"/>
            <a:r>
              <a:rPr lang="pt-BR" dirty="0"/>
              <a:t>Space Complexity: O(N+E).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70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360</TotalTime>
  <Words>325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Times New Roman</vt:lpstr>
      <vt:lpstr>Wingdings 2</vt:lpstr>
      <vt:lpstr>Slate</vt:lpstr>
      <vt:lpstr>MULTI REQUEST ROUTE PLANNING USING ONE WAY SEARCH</vt:lpstr>
      <vt:lpstr>PowerPoint Presentation</vt:lpstr>
      <vt:lpstr>METHODOLOGY</vt:lpstr>
      <vt:lpstr>FLOW CHART</vt:lpstr>
      <vt:lpstr>Data Points Visualization</vt:lpstr>
      <vt:lpstr>Intermediate Results</vt:lpstr>
      <vt:lpstr>Time and Space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Konduru Sai Kiran</dc:creator>
  <cp:lastModifiedBy>Nandam Sai Saketh</cp:lastModifiedBy>
  <cp:revision>7</cp:revision>
  <dcterms:created xsi:type="dcterms:W3CDTF">2024-09-18T18:02:19Z</dcterms:created>
  <dcterms:modified xsi:type="dcterms:W3CDTF">2024-11-14T10:52:08Z</dcterms:modified>
</cp:coreProperties>
</file>