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42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3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68FE8D-E513-4283-9414-980506019D9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2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99468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A235-C532-BBEB-DB4A-9F2B9506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6" y="830424"/>
            <a:ext cx="11112759" cy="19594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REQUEST ROUTE PLANNING USING ONE WAY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2D299-F4FC-C308-4BC3-6C7C5817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34526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Dasari</a:t>
            </a:r>
            <a:r>
              <a:rPr lang="en-US" dirty="0"/>
              <a:t> Charan Srinivas Reddy -242IT007</a:t>
            </a:r>
          </a:p>
          <a:p>
            <a:pPr algn="r"/>
            <a:r>
              <a:rPr lang="en-US" dirty="0"/>
              <a:t>Konduru Sai Kiran -242IT014</a:t>
            </a:r>
          </a:p>
          <a:p>
            <a:pPr algn="r"/>
            <a:r>
              <a:rPr lang="en-US" dirty="0" err="1"/>
              <a:t>Kunduru</a:t>
            </a:r>
            <a:r>
              <a:rPr lang="en-US" dirty="0"/>
              <a:t> </a:t>
            </a:r>
            <a:r>
              <a:rPr lang="en-US" dirty="0" err="1"/>
              <a:t>Phaneendra</a:t>
            </a:r>
            <a:r>
              <a:rPr lang="en-US" dirty="0"/>
              <a:t> Reddy -242IT016</a:t>
            </a:r>
          </a:p>
          <a:p>
            <a:pPr algn="r"/>
            <a:r>
              <a:rPr lang="en-US" dirty="0" err="1"/>
              <a:t>Nandam</a:t>
            </a:r>
            <a:r>
              <a:rPr lang="en-US" dirty="0"/>
              <a:t> Sai </a:t>
            </a:r>
            <a:r>
              <a:rPr lang="en-US" dirty="0" err="1"/>
              <a:t>Saketh</a:t>
            </a:r>
            <a:r>
              <a:rPr lang="en-US" dirty="0"/>
              <a:t> -242IT021</a:t>
            </a:r>
          </a:p>
        </p:txBody>
      </p:sp>
    </p:spTree>
    <p:extLst>
      <p:ext uri="{BB962C8B-B14F-4D97-AF65-F5344CB8AC3E}">
        <p14:creationId xmlns:p14="http://schemas.microsoft.com/office/powerpoint/2010/main" val="419541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6355-809F-BD0E-4F3D-40B28E7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3894"/>
            <a:ext cx="10353762" cy="92373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94DF-90F5-8980-4A4C-D706BBFB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23" y="1642188"/>
            <a:ext cx="5717970" cy="4711959"/>
          </a:xfrm>
        </p:spPr>
        <p:txBody>
          <a:bodyPr>
            <a:normAutofit/>
          </a:bodyPr>
          <a:lstStyle/>
          <a:p>
            <a:r>
              <a:rPr lang="en-US" dirty="0"/>
              <a:t>In LBSs, a point-of-interest (POI) is a basic element that </a:t>
            </a:r>
            <a:r>
              <a:rPr lang="en-US" dirty="0" err="1"/>
              <a:t>marksa</a:t>
            </a:r>
            <a:r>
              <a:rPr lang="en-US" dirty="0"/>
              <a:t> map with points that people may be interested in, such </a:t>
            </a:r>
            <a:r>
              <a:rPr lang="en-US" dirty="0" err="1"/>
              <a:t>asrestaurants</a:t>
            </a:r>
            <a:r>
              <a:rPr lang="en-US" dirty="0"/>
              <a:t>, gas stations, and hospitals.</a:t>
            </a:r>
          </a:p>
          <a:p>
            <a:r>
              <a:rPr lang="en-US" dirty="0"/>
              <a:t>Google Maps, Bing Maps, and OpenStreetMap, provide </a:t>
            </a:r>
            <a:r>
              <a:rPr lang="en-US" dirty="0" err="1"/>
              <a:t>POIquery</a:t>
            </a:r>
            <a:r>
              <a:rPr lang="en-US" dirty="0"/>
              <a:t> and route planning services</a:t>
            </a:r>
          </a:p>
          <a:p>
            <a:r>
              <a:rPr lang="en-US" dirty="0"/>
              <a:t>The goal of MRRP is to plan the shortest route that meets the requests specified by the user.</a:t>
            </a:r>
          </a:p>
          <a:p>
            <a:r>
              <a:rPr lang="en-US" dirty="0"/>
              <a:t> Users of MRRP queries mainly value shorter routes and faster response times for optimal results.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D1DC5F-F176-038B-A92B-1714E2692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493" y="1642188"/>
            <a:ext cx="5837415" cy="3704252"/>
          </a:xfrm>
        </p:spPr>
      </p:pic>
    </p:spTree>
    <p:extLst>
      <p:ext uri="{BB962C8B-B14F-4D97-AF65-F5344CB8AC3E}">
        <p14:creationId xmlns:p14="http://schemas.microsoft.com/office/powerpoint/2010/main" val="17026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8C16-09A2-A845-1E54-4B45B4A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3975"/>
            <a:ext cx="2118654" cy="4665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EA84-134B-7E49-209F-4AA0EF94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99796"/>
            <a:ext cx="10497544" cy="5467739"/>
          </a:xfrm>
        </p:spPr>
        <p:txBody>
          <a:bodyPr>
            <a:normAutofit lnSpcReduction="10000"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user and service requests each specifying a desired destination, find the optimal route that efficiently serves all requests while minimizing travel distance or time.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 an efficient algorithm for route planning with multiple requests that can handle various types of requests and optimization criteria.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 the quality of route plans by finding optimal or near-optimal solutions that minimize travel distance or time while satisfying all user requests.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Evaluate the performance of the proposed algorithm and compare it with existing methods to demonstrate its effectiveness.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A33B-DC1E-A744-593F-B86CAC83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9A9B-839C-22F8-68B1-00748851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OWS first searches a route on the basis of the POIs that provide at least one unsolved user request and pass three pruning mechanisms.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of them is greedily selected for path expansion and route update to rapidly identify a more favorable route.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OWS involves three pruning mechanisms named Filter, Potential, and Petrifaction mechanisms and three operations named Wilting, Selection, and Reverse Update to avoid unnecessary searches and thus improve search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9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8432-3D94-1565-79CC-A84A766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B3ACA-00B2-D09B-FB30-5FEEF2AC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50624"/>
            <a:ext cx="10353762" cy="4267621"/>
          </a:xfrm>
        </p:spPr>
      </p:pic>
    </p:spTree>
    <p:extLst>
      <p:ext uri="{BB962C8B-B14F-4D97-AF65-F5344CB8AC3E}">
        <p14:creationId xmlns:p14="http://schemas.microsoft.com/office/powerpoint/2010/main" val="5674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3AE1-230D-D074-8CC8-5B8BD729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B4BC-74DF-9DC5-F0D2-2F5F409E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Paper title: One-Way Search Algorithm for Route Planning With Multiple Requests.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https://ieeexplore.ieee.org/stamp/stamp.jsp?tp=&amp;arnumber=9946862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Publisher: IEEE TRANSACTIONS ON INTELLIGENT TRANSPORTATION SYSTEMS,VOL. 24, NO. 2, FEBRUARY 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D23E-15EA-9D9D-A1A2-C4E509D9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563881"/>
            <a:ext cx="9312556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A326-DA54-7931-0564-EAFCD692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US" sz="5400" dirty="0"/>
          </a:p>
          <a:p>
            <a:pPr marL="3690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4883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46</TotalTime>
  <Words>349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Times New Roman</vt:lpstr>
      <vt:lpstr>Wingdings 2</vt:lpstr>
      <vt:lpstr>Slate</vt:lpstr>
      <vt:lpstr>MULTI REQUEST ROUTE PLANNING USING ONE WAY SEARCH</vt:lpstr>
      <vt:lpstr>INTRODUCTION</vt:lpstr>
      <vt:lpstr>PowerPoint Presentation</vt:lpstr>
      <vt:lpstr>METHODOLOGY</vt:lpstr>
      <vt:lpstr>FLOW CHART</vt:lpstr>
      <vt:lpstr>BASE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Konduru Sai Kiran</dc:creator>
  <cp:lastModifiedBy>Konduru Sai Kiran</cp:lastModifiedBy>
  <cp:revision>1</cp:revision>
  <dcterms:created xsi:type="dcterms:W3CDTF">2024-09-18T18:02:19Z</dcterms:created>
  <dcterms:modified xsi:type="dcterms:W3CDTF">2024-09-18T18:48:37Z</dcterms:modified>
</cp:coreProperties>
</file>