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5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48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7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9811-8CFF-4F1C-BD3D-12D65A614C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01FEE3-11F9-4909-9841-91F7F656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1.055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44DF-9A29-A1E2-EA92-7B5123B1E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278" y="758952"/>
            <a:ext cx="9821402" cy="214286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 WITH SPATIAL AND CHANNEL WISE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A73E8-177C-D2AA-9B60-39D828D2E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834882"/>
            <a:ext cx="10058400" cy="19825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DASARI CHARAN SRINIVAS KUMAR REDDY (242IT007)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KONDURU SAI KIRAN (242IT014)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MITESH KUMAR MANDA (242IT020)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KUNDURU PHANEENDRA REDDY (242IT016)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SAKETH NANDAM (242IT021)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6CBB2-6F3F-0AF0-A722-2DC92C91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8" y="547861"/>
            <a:ext cx="9504162" cy="78641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85E93-1A73-BFBB-BD77-7E391450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19"/>
            <a:ext cx="10058400" cy="4348999"/>
          </a:xfrm>
        </p:spPr>
        <p:txBody>
          <a:bodyPr/>
          <a:lstStyle/>
          <a:p>
            <a:r>
              <a:rPr lang="en-US" dirty="0"/>
              <a:t>In the realm of image processing, human vision operates selectively rather than taking in the entirety of a scene all at once. Instead of absorbing the full visual space, we focus on key elements, shifting our attention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6E4-D963-656E-3471-A4D3C58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624110"/>
            <a:ext cx="9741126" cy="8221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0165-26F7-B89C-1057-13D94674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7" y="1670180"/>
            <a:ext cx="9741126" cy="424104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SCA-CNN (Spatial and Channel-wise Attention CNN)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to enhance image captioning by: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Implementing spatial attention mechanisms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the model to focus on specific, 	relevant regions of an image during caption generation.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Incorporating channel-wise attention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dynamically emphasize or suppress specific 	feature channels based on the context of the generated caption.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Improving the overall accuracy and contextual relevance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generated captions, 	leading to richer and more descriptive image representations.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Evaluating the performance of the SCA-CNN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traditional image 	captioning approaches to demonstrate its effectiveness in generating high-quality 	captions.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9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943E-EAF6-26AC-9E44-F80C6D24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95" y="624110"/>
            <a:ext cx="9769118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DEAE-142B-D51C-971A-CD3EC3D1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494" y="1660849"/>
            <a:ext cx="9769118" cy="4250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Template-Based and Retrieval Methods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RNN (LSTM/GRU) Models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Models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Models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Vision-Language Pretrained Models</a:t>
            </a:r>
          </a:p>
        </p:txBody>
      </p:sp>
    </p:spTree>
    <p:extLst>
      <p:ext uri="{BB962C8B-B14F-4D97-AF65-F5344CB8AC3E}">
        <p14:creationId xmlns:p14="http://schemas.microsoft.com/office/powerpoint/2010/main" val="363386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5F10-0B0B-DDFF-A60E-06F51EE4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4" y="624110"/>
            <a:ext cx="9629158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7E1D1-9C7D-6CA4-1732-451695E22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98691" y="1451167"/>
            <a:ext cx="4487429" cy="45329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8F88F-71D5-33B9-6247-329051FC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4784" y="2118049"/>
            <a:ext cx="5551713" cy="377646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framework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approach, an encoder (CNN) first processes the input image and transforms it into a feature vector. This vector is then passed to a decoder (LSTM), which generates a corresponding sequence of words, producing a descriptive caption for the image.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9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BDB2-A389-E82E-462D-FA11719E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6" y="624110"/>
            <a:ext cx="9601166" cy="7474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5B9-5897-7D59-F5F2-96D48CB89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3446" y="1452465"/>
            <a:ext cx="9601166" cy="2125534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our approach, we implement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SCA-CNN (Spatial and Channel-wise Attention CNN)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standard CNN. This involves making the CNN’s multi-layer feature maps adaptive to the sentence context through two types of attention mechanisms: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Channel-wise attention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selectively emphasizes or suppresses certain feature channels 	based on the context of the caption being generated.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Spatial attention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allows the model to focus on important regions of the image, at 	different layers of the CNN, that are most relevant to the caption.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64D27C-68B2-13CD-DAB3-5BA59149D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3567" y="3429000"/>
            <a:ext cx="6276375" cy="3084563"/>
          </a:xfrm>
        </p:spPr>
      </p:pic>
    </p:spTree>
    <p:extLst>
      <p:ext uri="{BB962C8B-B14F-4D97-AF65-F5344CB8AC3E}">
        <p14:creationId xmlns:p14="http://schemas.microsoft.com/office/powerpoint/2010/main" val="41360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7AC-BCCF-0F93-C903-9DF82FDF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47" y="624110"/>
            <a:ext cx="9722465" cy="10647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3CF1-C955-AD76-580B-5DF20543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19" y="1905000"/>
            <a:ext cx="8938727" cy="4006222"/>
          </a:xfrm>
        </p:spPr>
        <p:txBody>
          <a:bodyPr>
            <a:normAutofit/>
          </a:bodyPr>
          <a:lstStyle/>
          <a:p>
            <a:pPr algn="just"/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MS COCO (Microsoft Common Objects in Context) dataset is a large-scale object detection, segmentation, key-point detection, and captioning dataset .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328K images.</a:t>
            </a:r>
            <a:endParaRPr lang="en-US" sz="200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82,783 images in training set, 40,504 images in validation set and 40,775 images in test set.</a:t>
            </a:r>
          </a:p>
          <a:p>
            <a:pPr algn="just"/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annotations for object detection, captioning</a:t>
            </a: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detection, stuff image segmentation, panoptic, dense pose.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1543-4146-8912-F758-C002B4CF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09" y="624110"/>
            <a:ext cx="9703804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A6DB-0AA4-02D3-08D0-2ABCCCB1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08" y="1744824"/>
            <a:ext cx="9703804" cy="416639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SCA-CNN: Spatial and Channel-wise Attention in Convolutional Networks for Image Captioning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https://arxiv.org/abs/1611.05594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4189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200</TotalTime>
  <Words>474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IMAGE CAPTIONING WITH SPATIAL AND CHANNEL WISE ATTENTION</vt:lpstr>
      <vt:lpstr>INTRODUCTION</vt:lpstr>
      <vt:lpstr>OBJECTIVE</vt:lpstr>
      <vt:lpstr>TRENDS</vt:lpstr>
      <vt:lpstr>METHODLOGY</vt:lpstr>
      <vt:lpstr>METHODLOGY</vt:lpstr>
      <vt:lpstr>DATASET</vt:lpstr>
      <vt:lpstr>BASE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Sai Kiran</dc:creator>
  <cp:lastModifiedBy>Konduru Sai Kiran</cp:lastModifiedBy>
  <cp:revision>3</cp:revision>
  <dcterms:created xsi:type="dcterms:W3CDTF">2024-09-26T17:46:44Z</dcterms:created>
  <dcterms:modified xsi:type="dcterms:W3CDTF">2024-09-27T08:34:39Z</dcterms:modified>
</cp:coreProperties>
</file>