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"/>
  </p:notesMasterIdLst>
  <p:sldIdLst>
    <p:sldId id="256" r:id="rId2"/>
    <p:sldId id="334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74" autoAdjust="0"/>
    <p:restoredTop sz="85455" autoAdjust="0"/>
  </p:normalViewPr>
  <p:slideViewPr>
    <p:cSldViewPr>
      <p:cViewPr varScale="1">
        <p:scale>
          <a:sx n="76" d="100"/>
          <a:sy n="76" d="100"/>
        </p:scale>
        <p:origin x="-1140" y="-96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31E1-E674-4965-BF14-75B4A47FCCE7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BD40A-0B13-4FDE-9701-6DBC408B0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BD40A-0B13-4FDE-9701-6DBC408B0E2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3765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-2286824" y="2571750"/>
            <a:ext cx="5143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6285736" y="2570938"/>
            <a:ext cx="5143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>
            <a:lvl1pPr>
              <a:defRPr baseline="0">
                <a:latin typeface="Perpetua" pitchFamily="18" charset="0"/>
              </a:defRPr>
            </a:lvl1pPr>
            <a:lvl2pPr>
              <a:defRPr baseline="0">
                <a:solidFill>
                  <a:srgbClr val="0070C0"/>
                </a:solidFill>
                <a:latin typeface="Perpetua" pitchFamily="18" charset="0"/>
              </a:defRPr>
            </a:lvl2pPr>
            <a:lvl3pPr>
              <a:defRPr baseline="0">
                <a:latin typeface="Perpetua" pitchFamily="18" charset="0"/>
              </a:defRPr>
            </a:lvl3pPr>
            <a:lvl4pPr>
              <a:defRPr baseline="0">
                <a:latin typeface="Perpetua" pitchFamily="18" charset="0"/>
              </a:defRPr>
            </a:lvl4pPr>
            <a:lvl5pPr>
              <a:defRPr baseline="0">
                <a:latin typeface="Perpetua" pitchFamily="18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33400" y="85725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8;p1">
            <a:extLst>
              <a:ext uri="{FF2B5EF4-FFF2-40B4-BE49-F238E27FC236}">
                <a16:creationId xmlns:a16="http://schemas.microsoft.com/office/drawing/2014/main" xmlns="" id="{0772896C-6B01-45BF-ACD8-5732EC5A4AA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632900" y="4911826"/>
            <a:ext cx="548700" cy="250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en" sz="1000" b="0" i="0" u="none" strike="noStrike" cap="none" baseline="0" smtClean="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ea typeface="Arial"/>
                <a:cs typeface="Arial"/>
                <a:sym typeface="Arial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A0706CEC-CE59-40E4-937E-6E5BD929E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62790" y="4873644"/>
            <a:ext cx="177641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lang="en-US" sz="1400" b="0" i="0" u="none" strike="noStrike" cap="none" baseline="0" dirty="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ea typeface="Arial"/>
                <a:cs typeface="Arial"/>
                <a:sym typeface="Arial"/>
              </a:defRPr>
            </a:lvl1pPr>
          </a:lstStyle>
          <a:p>
            <a:fld id="{F2C3C8B7-3A6D-4855-A8DE-090CF3050EE2}" type="datetime5">
              <a:rPr lang="en-US" smtClean="0"/>
              <a:pPr/>
              <a:t>26-Oct-24</a:t>
            </a:fld>
            <a:endParaRPr lang="en-I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4972B707-069E-4EC8-8FB1-77DD9FDF3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5720" y="4873644"/>
            <a:ext cx="344808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chemeClr val="tx1">
                    <a:tint val="75000"/>
                  </a:schemeClr>
                </a:solidFill>
                <a:latin typeface="Calibri Light" pitchFamily="34" charset="0"/>
              </a:defRPr>
            </a:lvl1pPr>
          </a:lstStyle>
          <a:p>
            <a:r>
              <a:rPr lang="en-US" dirty="0" smtClean="0"/>
              <a:t>IT820 ITH - Project Evaluation [Aug-Nov 2024]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14296"/>
            <a:ext cx="8520600" cy="441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071552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600645" y="4911826"/>
            <a:ext cx="548700" cy="250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en" sz="1000" b="0" i="0" u="none" strike="noStrike" cap="none" baseline="0" smtClean="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ea typeface="Arial"/>
                <a:cs typeface="Arial"/>
                <a:sym typeface="Arial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2790" y="4873644"/>
            <a:ext cx="177641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lang="en-US" sz="1400" b="0" i="0" u="none" strike="noStrike" cap="none" baseline="0" dirty="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ea typeface="Arial"/>
                <a:cs typeface="Arial"/>
                <a:sym typeface="Arial"/>
              </a:defRPr>
            </a:lvl1pPr>
          </a:lstStyle>
          <a:p>
            <a:fld id="{A516E1C3-F435-4461-97F1-42847F973546}" type="datetime5">
              <a:rPr lang="en-US" smtClean="0"/>
              <a:pPr/>
              <a:t>26-Oct-24</a:t>
            </a:fld>
            <a:endParaRPr lang="en-I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720" y="4873644"/>
            <a:ext cx="344808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chemeClr val="tx1">
                    <a:tint val="75000"/>
                  </a:schemeClr>
                </a:solidFill>
                <a:latin typeface="Calibri Light" pitchFamily="34" charset="0"/>
              </a:defRPr>
            </a:lvl1pPr>
          </a:lstStyle>
          <a:p>
            <a:r>
              <a:rPr lang="en-US" dirty="0" smtClean="0"/>
              <a:t>IT820 ITH - Project Evaluation [Aug-Nov 2024]</a:t>
            </a:r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6" r:id="rId3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00" b="0" i="0" u="none" strike="noStrike" cap="none" baseline="0">
          <a:solidFill>
            <a:srgbClr val="0070C0"/>
          </a:solidFill>
          <a:latin typeface="Libre Baskerville" charset="0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EB Garamond" charset="0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800" dirty="0">
                <a:solidFill>
                  <a:srgbClr val="0070C0"/>
                </a:solidFill>
              </a:rPr>
              <a:t>Project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09950"/>
            <a:ext cx="8305800" cy="1619250"/>
          </a:xfrm>
        </p:spPr>
        <p:txBody>
          <a:bodyPr/>
          <a:lstStyle/>
          <a:p>
            <a:pPr algn="l"/>
            <a:r>
              <a:rPr lang="en-US" sz="2000" dirty="0"/>
              <a:t>Group Details </a:t>
            </a:r>
          </a:p>
          <a:p>
            <a:pPr algn="l"/>
            <a:r>
              <a:rPr lang="en-US" sz="1800" dirty="0"/>
              <a:t>(Team members name and Reg.no)</a:t>
            </a:r>
          </a:p>
        </p:txBody>
      </p:sp>
      <p:pic>
        <p:nvPicPr>
          <p:cNvPr id="15362" name="Picture 2" descr="C:\Users\ADMIN\AppData\Local\Packages\Microsoft.Windows.Photos_8wekyb3d8bbwe\TempState\ShareServiceTempFolder\nitk logo-revised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785800"/>
            <a:ext cx="1116615" cy="1100134"/>
          </a:xfrm>
          <a:prstGeom prst="rect">
            <a:avLst/>
          </a:prstGeom>
          <a:noFill/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CF5E1EB2-F003-4B3F-ADCA-7AE3A80A6133}"/>
              </a:ext>
            </a:extLst>
          </p:cNvPr>
          <p:cNvSpPr txBox="1">
            <a:spLocks/>
          </p:cNvSpPr>
          <p:nvPr/>
        </p:nvSpPr>
        <p:spPr>
          <a:xfrm>
            <a:off x="1516856" y="202318"/>
            <a:ext cx="5791200" cy="282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IT820 ITH </a:t>
            </a:r>
            <a:r>
              <a:rPr lang="en-US" dirty="0"/>
              <a:t>- Project Evaluation </a:t>
            </a:r>
            <a:r>
              <a:rPr lang="en-US" dirty="0" smtClean="0"/>
              <a:t>[</a:t>
            </a:r>
            <a:r>
              <a:rPr lang="en-US" dirty="0" smtClean="0"/>
              <a:t>Aug</a:t>
            </a:r>
            <a:r>
              <a:rPr lang="en-US" dirty="0" smtClean="0"/>
              <a:t>-Nov </a:t>
            </a:r>
            <a:r>
              <a:rPr lang="en-US" dirty="0"/>
              <a:t>2024]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2146B6E-9552-4A63-8C2D-FE772E77BD82}"/>
              </a:ext>
            </a:extLst>
          </p:cNvPr>
          <p:cNvSpPr/>
          <p:nvPr/>
        </p:nvSpPr>
        <p:spPr>
          <a:xfrm>
            <a:off x="747714" y="2781310"/>
            <a:ext cx="6967558" cy="1076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1294" y="895350"/>
            <a:ext cx="8094110" cy="396241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US" sz="1400" dirty="0"/>
              <a:t>Introduction </a:t>
            </a:r>
            <a:r>
              <a:rPr lang="en-US" sz="1400" dirty="0">
                <a:solidFill>
                  <a:srgbClr val="FF0000"/>
                </a:solidFill>
              </a:rPr>
              <a:t>(1-2 slides)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Relevant </a:t>
            </a:r>
            <a:r>
              <a:rPr lang="en-US" sz="1400" dirty="0"/>
              <a:t>Research works (</a:t>
            </a:r>
            <a:r>
              <a:rPr lang="en-US" sz="1400" dirty="0">
                <a:solidFill>
                  <a:srgbClr val="FF0000"/>
                </a:solidFill>
              </a:rPr>
              <a:t>1 slide, discuss 3-4 recent relevant articles)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Outcome of Literature Review </a:t>
            </a:r>
            <a:r>
              <a:rPr lang="en-US" sz="1200" dirty="0">
                <a:solidFill>
                  <a:srgbClr val="FF0000"/>
                </a:solidFill>
              </a:rPr>
              <a:t>(1 slide)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Problem Statement  and Objectives </a:t>
            </a:r>
            <a:r>
              <a:rPr lang="en-US" sz="1200" dirty="0">
                <a:solidFill>
                  <a:srgbClr val="FF0000"/>
                </a:solidFill>
              </a:rPr>
              <a:t>(1 slide)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Existing Methodology </a:t>
            </a:r>
            <a:r>
              <a:rPr lang="en-US" sz="1400" dirty="0">
                <a:solidFill>
                  <a:srgbClr val="FF0000"/>
                </a:solidFill>
              </a:rPr>
              <a:t>(1-2 slides, concisely)</a:t>
            </a:r>
          </a:p>
          <a:p>
            <a:pPr lvl="1">
              <a:spcBef>
                <a:spcPts val="600"/>
              </a:spcBef>
            </a:pPr>
            <a:r>
              <a:rPr lang="en-IN" sz="1200" dirty="0"/>
              <a:t>Proposed enhancements/novelty </a:t>
            </a:r>
            <a:r>
              <a:rPr lang="en-IN" sz="1200" dirty="0">
                <a:solidFill>
                  <a:srgbClr val="FF0000"/>
                </a:solidFill>
              </a:rPr>
              <a:t>(if applicable)</a:t>
            </a:r>
            <a:endParaRPr lang="en-US" sz="12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1200" dirty="0"/>
              <a:t>Dataset required (if any) </a:t>
            </a:r>
            <a:r>
              <a:rPr lang="en-US" sz="1200" dirty="0">
                <a:solidFill>
                  <a:srgbClr val="FF0000"/>
                </a:solidFill>
              </a:rPr>
              <a:t>(1 slide)</a:t>
            </a:r>
          </a:p>
          <a:p>
            <a:pPr>
              <a:spcBef>
                <a:spcPts val="600"/>
              </a:spcBef>
            </a:pPr>
            <a:r>
              <a:rPr lang="en-IN" sz="1400" dirty="0"/>
              <a:t>Work done </a:t>
            </a:r>
            <a:r>
              <a:rPr lang="en-IN" sz="1400" dirty="0">
                <a:solidFill>
                  <a:srgbClr val="FF0000"/>
                </a:solidFill>
              </a:rPr>
              <a:t>(in detail)  </a:t>
            </a:r>
          </a:p>
          <a:p>
            <a:pPr>
              <a:spcBef>
                <a:spcPts val="600"/>
              </a:spcBef>
            </a:pPr>
            <a:r>
              <a:rPr lang="en-IN" sz="1400" dirty="0"/>
              <a:t>Results and Analysis </a:t>
            </a:r>
            <a:r>
              <a:rPr lang="en-IN" sz="1400" dirty="0">
                <a:solidFill>
                  <a:srgbClr val="FF0000"/>
                </a:solidFill>
              </a:rPr>
              <a:t>(in detail)</a:t>
            </a:r>
            <a:endParaRPr lang="en-IN" sz="14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IN" sz="1400" dirty="0"/>
              <a:t>Comparison with base paper (if any) using standard metrics </a:t>
            </a:r>
            <a:r>
              <a:rPr lang="en-IN" sz="1400" dirty="0">
                <a:solidFill>
                  <a:srgbClr val="FF0000"/>
                </a:solidFill>
              </a:rPr>
              <a:t>(in detail)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IN" sz="1400" dirty="0"/>
              <a:t>Deliverables (</a:t>
            </a:r>
            <a:r>
              <a:rPr lang="en-IN" sz="1400" dirty="0">
                <a:solidFill>
                  <a:srgbClr val="FF0000"/>
                </a:solidFill>
              </a:rPr>
              <a:t>End-user Application/ Term paper with Research outputs, if collaboration project)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IN" sz="1400" dirty="0"/>
              <a:t>Conclusion and Future work </a:t>
            </a:r>
            <a:r>
              <a:rPr lang="en-IN" sz="1400" dirty="0">
                <a:solidFill>
                  <a:srgbClr val="FF0000"/>
                </a:solidFill>
              </a:rPr>
              <a:t>(1 slide)</a:t>
            </a:r>
            <a:endParaRPr lang="en-US" sz="14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400" dirty="0"/>
              <a:t>Individual Contribution </a:t>
            </a:r>
            <a:r>
              <a:rPr lang="en-US" sz="1400" dirty="0">
                <a:solidFill>
                  <a:srgbClr val="FF0000"/>
                </a:solidFill>
              </a:rPr>
              <a:t>(1 slide for each member)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References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Presentation outline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4860132"/>
            <a:ext cx="2133600" cy="226219"/>
          </a:xfrm>
        </p:spPr>
        <p:txBody>
          <a:bodyPr/>
          <a:lstStyle/>
          <a:p>
            <a:fld id="{228E93DF-D66C-4675-80C1-5FFD147D5A0D}" type="datetime5">
              <a:rPr lang="en-US" smtClean="0"/>
              <a:pPr/>
              <a:t>26-Oct-24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4861323"/>
            <a:ext cx="5791200" cy="282178"/>
          </a:xfrm>
        </p:spPr>
        <p:txBody>
          <a:bodyPr/>
          <a:lstStyle/>
          <a:p>
            <a:r>
              <a:rPr lang="en-US" dirty="0" smtClean="0"/>
              <a:t>IT820 ITH - Project Evaluation [Aug-Nov 2024]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B9A374-EDE9-41DF-812A-1A9FF75EA4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FA80413-538A-46DB-A26E-8B3568DF79BC}"/>
              </a:ext>
            </a:extLst>
          </p:cNvPr>
          <p:cNvSpPr txBox="1"/>
          <p:nvPr/>
        </p:nvSpPr>
        <p:spPr>
          <a:xfrm>
            <a:off x="5095143" y="2762910"/>
            <a:ext cx="2620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  <a:highlight>
                  <a:srgbClr val="FFFF00"/>
                </a:highlight>
                <a:latin typeface="Perpetua" panose="02020502060401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Current status for </a:t>
            </a:r>
            <a:r>
              <a:rPr lang="en-US" sz="1400" dirty="0" err="1" smtClean="0">
                <a:solidFill>
                  <a:srgbClr val="0070C0"/>
                </a:solidFill>
                <a:highlight>
                  <a:srgbClr val="FFFF00"/>
                </a:highlight>
                <a:latin typeface="Perpetua" panose="02020502060401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Midsem</a:t>
            </a:r>
            <a:r>
              <a:rPr lang="en-US" sz="1400" dirty="0" err="1" smtClean="0">
                <a:solidFill>
                  <a:srgbClr val="0070C0"/>
                </a:solidFill>
                <a:highlight>
                  <a:srgbClr val="FFFF00"/>
                </a:highlight>
                <a:latin typeface="Perpetua" panose="02020502060401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Eval</a:t>
            </a:r>
            <a:endParaRPr lang="en-US" sz="1400" dirty="0" smtClean="0">
              <a:solidFill>
                <a:srgbClr val="0070C0"/>
              </a:solidFill>
              <a:highlight>
                <a:srgbClr val="FFFF00"/>
              </a:highlight>
              <a:latin typeface="Perpetua" panose="02020502060401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IN" sz="1400" dirty="0" smtClean="0">
                <a:solidFill>
                  <a:srgbClr val="0070C0"/>
                </a:solidFill>
                <a:highlight>
                  <a:srgbClr val="FFFF00"/>
                </a:highlight>
                <a:latin typeface="Perpetua" panose="02020502060401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Detailed for </a:t>
            </a:r>
            <a:r>
              <a:rPr lang="en-IN" sz="1400" dirty="0" err="1" smtClean="0">
                <a:solidFill>
                  <a:srgbClr val="0070C0"/>
                </a:solidFill>
                <a:highlight>
                  <a:srgbClr val="FFFF00"/>
                </a:highlight>
                <a:latin typeface="Perpetua" panose="02020502060401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EndsemEval</a:t>
            </a:r>
            <a:endParaRPr lang="en-IN" sz="1400" dirty="0">
              <a:solidFill>
                <a:srgbClr val="0070C0"/>
              </a:solidFill>
              <a:highlight>
                <a:srgbClr val="FFFF00"/>
              </a:highlight>
              <a:latin typeface="Perpetua" panose="02020502060401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rkshop_ppt_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workshop_ppt_theme</Template>
  <TotalTime>20487</TotalTime>
  <Words>160</Words>
  <Application>Microsoft Office PowerPoint</Application>
  <PresentationFormat>On-screen Show (16:9)</PresentationFormat>
  <Paragraphs>25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workshop_ppt_theme</vt:lpstr>
      <vt:lpstr>Project Title</vt:lpstr>
      <vt:lpstr>Presentation outline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Affective HCI based efficient e-learning environment using IoT</dc:title>
  <dc:creator>asd</dc:creator>
  <cp:lastModifiedBy>NITK</cp:lastModifiedBy>
  <cp:revision>694</cp:revision>
  <dcterms:created xsi:type="dcterms:W3CDTF">2016-03-14T14:21:24Z</dcterms:created>
  <dcterms:modified xsi:type="dcterms:W3CDTF">2024-10-26T12:23:37Z</dcterms:modified>
</cp:coreProperties>
</file>