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64" r:id="rId4"/>
  </p:sldMasterIdLst>
  <p:notesMasterIdLst>
    <p:notesMasterId r:id="rId13"/>
  </p:notesMasterIdLst>
  <p:handoutMasterIdLst>
    <p:handoutMasterId r:id="rId14"/>
  </p:handoutMasterIdLst>
  <p:sldIdLst>
    <p:sldId id="256" r:id="rId5"/>
    <p:sldId id="262" r:id="rId6"/>
    <p:sldId id="263" r:id="rId7"/>
    <p:sldId id="266" r:id="rId8"/>
    <p:sldId id="265" r:id="rId9"/>
    <p:sldId id="264" r:id="rId10"/>
    <p:sldId id="267" r:id="rId11"/>
    <p:sldId id="261"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784CF6F-C77D-4785-A129-869BD516DBA4}" v="249" dt="2021-05-20T08:00:56.53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2" autoAdjust="0"/>
  </p:normalViewPr>
  <p:slideViewPr>
    <p:cSldViewPr snapToGrid="0">
      <p:cViewPr varScale="1">
        <p:scale>
          <a:sx n="86" d="100"/>
          <a:sy n="86" d="100"/>
        </p:scale>
        <p:origin x="562" y="58"/>
      </p:cViewPr>
      <p:guideLst/>
    </p:cSldViewPr>
  </p:slideViewPr>
  <p:notesTextViewPr>
    <p:cViewPr>
      <p:scale>
        <a:sx n="1" d="1"/>
        <a:sy n="1" d="1"/>
      </p:scale>
      <p:origin x="0" y="0"/>
    </p:cViewPr>
  </p:notesTextViewPr>
  <p:notesViewPr>
    <p:cSldViewPr snapToGrid="0">
      <p:cViewPr varScale="1">
        <p:scale>
          <a:sx n="68" d="100"/>
          <a:sy n="68" d="100"/>
        </p:scale>
        <p:origin x="3288" y="32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keth reddy" userId="edd0a70744bd237b" providerId="LiveId" clId="{4784CF6F-C77D-4785-A129-869BD516DBA4}"/>
    <pc:docChg chg="custSel modSld sldOrd">
      <pc:chgData name="saketh reddy" userId="edd0a70744bd237b" providerId="LiveId" clId="{4784CF6F-C77D-4785-A129-869BD516DBA4}" dt="2021-05-20T08:00:56.537" v="440" actId="20577"/>
      <pc:docMkLst>
        <pc:docMk/>
      </pc:docMkLst>
      <pc:sldChg chg="modSp">
        <pc:chgData name="saketh reddy" userId="edd0a70744bd237b" providerId="LiveId" clId="{4784CF6F-C77D-4785-A129-869BD516DBA4}" dt="2021-05-20T08:00:56.537" v="440" actId="20577"/>
        <pc:sldMkLst>
          <pc:docMk/>
          <pc:sldMk cId="2745828918" sldId="256"/>
        </pc:sldMkLst>
        <pc:spChg chg="mod">
          <ac:chgData name="saketh reddy" userId="edd0a70744bd237b" providerId="LiveId" clId="{4784CF6F-C77D-4785-A129-869BD516DBA4}" dt="2021-05-20T08:00:56.537" v="440" actId="20577"/>
          <ac:spMkLst>
            <pc:docMk/>
            <pc:sldMk cId="2745828918" sldId="256"/>
            <ac:spMk id="4" creationId="{A073AB52-8FD5-4D80-B912-F163B154B50D}"/>
          </ac:spMkLst>
        </pc:spChg>
      </pc:sldChg>
      <pc:sldChg chg="ord">
        <pc:chgData name="saketh reddy" userId="edd0a70744bd237b" providerId="LiveId" clId="{4784CF6F-C77D-4785-A129-869BD516DBA4}" dt="2021-05-18T06:26:37.612" v="5"/>
        <pc:sldMkLst>
          <pc:docMk/>
          <pc:sldMk cId="295816944" sldId="261"/>
        </pc:sldMkLst>
      </pc:sldChg>
      <pc:sldChg chg="modSp mod">
        <pc:chgData name="saketh reddy" userId="edd0a70744bd237b" providerId="LiveId" clId="{4784CF6F-C77D-4785-A129-869BD516DBA4}" dt="2021-05-19T20:06:22.020" v="386" actId="20577"/>
        <pc:sldMkLst>
          <pc:docMk/>
          <pc:sldMk cId="2809596926" sldId="264"/>
        </pc:sldMkLst>
        <pc:spChg chg="mod">
          <ac:chgData name="saketh reddy" userId="edd0a70744bd237b" providerId="LiveId" clId="{4784CF6F-C77D-4785-A129-869BD516DBA4}" dt="2021-05-19T20:06:22.020" v="386" actId="20577"/>
          <ac:spMkLst>
            <pc:docMk/>
            <pc:sldMk cId="2809596926" sldId="264"/>
            <ac:spMk id="2" creationId="{7485AB78-7F11-4E72-A62D-ACEFD96F4111}"/>
          </ac:spMkLst>
        </pc:spChg>
        <pc:graphicFrameChg chg="mod">
          <ac:chgData name="saketh reddy" userId="edd0a70744bd237b" providerId="LiveId" clId="{4784CF6F-C77D-4785-A129-869BD516DBA4}" dt="2021-05-19T17:38:04.483" v="274" actId="20577"/>
          <ac:graphicFrameMkLst>
            <pc:docMk/>
            <pc:sldMk cId="2809596926" sldId="264"/>
            <ac:graphicFrameMk id="5" creationId="{9F58A001-6418-46F9-B680-FA06BFEAE6B8}"/>
          </ac:graphicFrameMkLst>
        </pc:graphicFrameChg>
      </pc:sldChg>
      <pc:sldChg chg="modSp ord modAnim">
        <pc:chgData name="saketh reddy" userId="edd0a70744bd237b" providerId="LiveId" clId="{4784CF6F-C77D-4785-A129-869BD516DBA4}" dt="2021-05-20T05:41:45.601" v="432" actId="20577"/>
        <pc:sldMkLst>
          <pc:docMk/>
          <pc:sldMk cId="1309614825" sldId="265"/>
        </pc:sldMkLst>
        <pc:spChg chg="mod">
          <ac:chgData name="saketh reddy" userId="edd0a70744bd237b" providerId="LiveId" clId="{4784CF6F-C77D-4785-A129-869BD516DBA4}" dt="2021-05-19T19:59:42.700" v="371"/>
          <ac:spMkLst>
            <pc:docMk/>
            <pc:sldMk cId="1309614825" sldId="265"/>
            <ac:spMk id="2" creationId="{80035CAE-CDDC-4F50-9707-4AC07ED82953}"/>
          </ac:spMkLst>
        </pc:spChg>
        <pc:spChg chg="mod">
          <ac:chgData name="saketh reddy" userId="edd0a70744bd237b" providerId="LiveId" clId="{4784CF6F-C77D-4785-A129-869BD516DBA4}" dt="2021-05-20T05:41:45.601" v="432" actId="20577"/>
          <ac:spMkLst>
            <pc:docMk/>
            <pc:sldMk cId="1309614825" sldId="265"/>
            <ac:spMk id="3" creationId="{2CE81A2D-8C53-45FD-B5BC-D463BE319AF9}"/>
          </ac:spMkLst>
        </pc:spChg>
      </pc:sldChg>
      <pc:sldChg chg="modSp mod ord">
        <pc:chgData name="saketh reddy" userId="edd0a70744bd237b" providerId="LiveId" clId="{4784CF6F-C77D-4785-A129-869BD516DBA4}" dt="2021-05-19T19:52:32.573" v="366" actId="20577"/>
        <pc:sldMkLst>
          <pc:docMk/>
          <pc:sldMk cId="4257227588" sldId="266"/>
        </pc:sldMkLst>
        <pc:spChg chg="mod">
          <ac:chgData name="saketh reddy" userId="edd0a70744bd237b" providerId="LiveId" clId="{4784CF6F-C77D-4785-A129-869BD516DBA4}" dt="2021-05-19T19:50:36.933" v="316" actId="20577"/>
          <ac:spMkLst>
            <pc:docMk/>
            <pc:sldMk cId="4257227588" sldId="266"/>
            <ac:spMk id="2" creationId="{4FF1C726-8AF8-4A5C-8EAD-D1B4A480CB18}"/>
          </ac:spMkLst>
        </pc:spChg>
        <pc:spChg chg="mod">
          <ac:chgData name="saketh reddy" userId="edd0a70744bd237b" providerId="LiveId" clId="{4784CF6F-C77D-4785-A129-869BD516DBA4}" dt="2021-05-19T19:52:32.573" v="366" actId="20577"/>
          <ac:spMkLst>
            <pc:docMk/>
            <pc:sldMk cId="4257227588" sldId="266"/>
            <ac:spMk id="9" creationId="{17EA2AF2-73E0-4789-B111-CB1808FF3494}"/>
          </ac:spMkLst>
        </pc:spChg>
      </pc:sldChg>
      <pc:sldChg chg="modSp mod">
        <pc:chgData name="saketh reddy" userId="edd0a70744bd237b" providerId="LiveId" clId="{4784CF6F-C77D-4785-A129-869BD516DBA4}" dt="2021-05-18T06:28:51.749" v="176" actId="20577"/>
        <pc:sldMkLst>
          <pc:docMk/>
          <pc:sldMk cId="3460527069" sldId="267"/>
        </pc:sldMkLst>
        <pc:spChg chg="mod">
          <ac:chgData name="saketh reddy" userId="edd0a70744bd237b" providerId="LiveId" clId="{4784CF6F-C77D-4785-A129-869BD516DBA4}" dt="2021-05-18T06:28:51.749" v="176" actId="20577"/>
          <ac:spMkLst>
            <pc:docMk/>
            <pc:sldMk cId="3460527069" sldId="267"/>
            <ac:spMk id="3" creationId="{088ADFD9-7354-4E74-8E5C-4CC4D6774A84}"/>
          </ac:spMkLst>
        </pc:sp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colors1.xml><?xml version="1.0" encoding="utf-8"?>
<dgm:colorsDef xmlns:dgm="http://schemas.openxmlformats.org/drawingml/2006/diagram" xmlns:a="http://schemas.openxmlformats.org/drawingml/2006/main" uniqueId="urn:microsoft.com/office/officeart/2018/5/colors/Iconchunking_coloredtext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bg1"/>
    </dgm:fillClrLst>
    <dgm:linClrLst meth="repeat">
      <a:schemeClr val="lt2">
        <a:alpha val="0"/>
      </a:schemeClr>
    </dgm:linClrLst>
    <dgm:effectClrLst/>
    <dgm:txLinClrLst/>
    <dgm:txFillClrLst meth="repeat">
      <a:schemeClr val="dk1"/>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dgm:fillClrLst>
    <dgm:linClrLst meth="repeat">
      <a:schemeClr val="lt2">
        <a:alpha val="0"/>
      </a:schemeClr>
    </dgm:linClrLst>
    <dgm:effectClrLst/>
    <dgm:txLinClrLst/>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dk2">
        <a:alpha val="0"/>
      </a:schemeClr>
    </dgm:fillClrLst>
    <dgm:linClrLst meth="repeat">
      <a:schemeClr val="dk2">
        <a:alpha val="0"/>
      </a:schemeClr>
    </dgm:linClrLst>
    <dgm:effectClrLst/>
    <dgm:txLinClrLst/>
    <dgm:txFillClrLst meth="repeat">
      <a:schemeClr val="dk2"/>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3_2">
  <dgm:title val=""/>
  <dgm:desc val=""/>
  <dgm:catLst>
    <dgm:cat type="accent3" pri="13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a:alpha val="0"/>
      </a:schemeClr>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75A9632-4EB0-4862-92FF-00CF01BE2205}" type="doc">
      <dgm:prSet loTypeId="urn:microsoft.com/office/officeart/2018/5/layout/IconCircleLabelList" loCatId="icon" qsTypeId="urn:microsoft.com/office/officeart/2005/8/quickstyle/simple1" qsCatId="simple" csTypeId="urn:microsoft.com/office/officeart/2018/5/colors/Iconchunking_coloredtext_accent0_3" csCatId="mainScheme" phldr="1"/>
      <dgm:spPr/>
    </dgm:pt>
    <dgm:pt modelId="{5D3F0ED0-2EB6-453D-BE4B-4BBCD8987238}">
      <dgm:prSet phldrT="[Text]"/>
      <dgm:spPr/>
      <dgm:t>
        <a:bodyPr/>
        <a:lstStyle/>
        <a:p>
          <a:pPr>
            <a:lnSpc>
              <a:spcPct val="100000"/>
            </a:lnSpc>
            <a:defRPr cap="all"/>
          </a:pPr>
          <a:r>
            <a:rPr lang="en-US" dirty="0"/>
            <a:t>Dream</a:t>
          </a:r>
        </a:p>
      </dgm:t>
    </dgm:pt>
    <dgm:pt modelId="{D6F3F8CC-AE84-4149-B520-1874B1B79F46}" type="parTrans" cxnId="{DC7A4FA1-590E-402E-B3C9-432D9D9BC84E}">
      <dgm:prSet/>
      <dgm:spPr/>
      <dgm:t>
        <a:bodyPr/>
        <a:lstStyle/>
        <a:p>
          <a:endParaRPr lang="en-US"/>
        </a:p>
      </dgm:t>
    </dgm:pt>
    <dgm:pt modelId="{2E2BF50E-B394-4636-BF63-257039995E33}" type="sibTrans" cxnId="{DC7A4FA1-590E-402E-B3C9-432D9D9BC84E}">
      <dgm:prSet/>
      <dgm:spPr/>
      <dgm:t>
        <a:bodyPr/>
        <a:lstStyle/>
        <a:p>
          <a:endParaRPr lang="en-US"/>
        </a:p>
      </dgm:t>
    </dgm:pt>
    <dgm:pt modelId="{00C4C7D7-43FB-4C62-B653-0BAA02E17855}">
      <dgm:prSet phldrT="[Text]"/>
      <dgm:spPr/>
      <dgm:t>
        <a:bodyPr/>
        <a:lstStyle/>
        <a:p>
          <a:pPr>
            <a:lnSpc>
              <a:spcPct val="100000"/>
            </a:lnSpc>
            <a:defRPr cap="all"/>
          </a:pPr>
          <a:r>
            <a:rPr lang="en-US" dirty="0"/>
            <a:t>Design</a:t>
          </a:r>
        </a:p>
      </dgm:t>
    </dgm:pt>
    <dgm:pt modelId="{D3913AE7-4A70-4B94-8990-85FA8AA36E6B}" type="parTrans" cxnId="{6013628C-81BE-42D0-96B9-999F0382D570}">
      <dgm:prSet/>
      <dgm:spPr/>
      <dgm:t>
        <a:bodyPr/>
        <a:lstStyle/>
        <a:p>
          <a:endParaRPr lang="en-US"/>
        </a:p>
      </dgm:t>
    </dgm:pt>
    <dgm:pt modelId="{26407BAA-24CA-40B6-A34E-07DAAD20ECB5}" type="sibTrans" cxnId="{6013628C-81BE-42D0-96B9-999F0382D570}">
      <dgm:prSet/>
      <dgm:spPr/>
      <dgm:t>
        <a:bodyPr/>
        <a:lstStyle/>
        <a:p>
          <a:endParaRPr lang="en-US"/>
        </a:p>
      </dgm:t>
    </dgm:pt>
    <dgm:pt modelId="{BE3AF4B6-F5EC-44DF-9BDC-CB79D95FB3F4}">
      <dgm:prSet phldrT="[Text]"/>
      <dgm:spPr/>
      <dgm:t>
        <a:bodyPr/>
        <a:lstStyle/>
        <a:p>
          <a:pPr>
            <a:lnSpc>
              <a:spcPct val="100000"/>
            </a:lnSpc>
            <a:defRPr cap="all"/>
          </a:pPr>
          <a:r>
            <a:rPr lang="en-US" dirty="0"/>
            <a:t>Build</a:t>
          </a:r>
        </a:p>
      </dgm:t>
    </dgm:pt>
    <dgm:pt modelId="{5DC69E6B-E902-4549-ACA2-C87487FCD048}" type="parTrans" cxnId="{8059B95D-5238-487F-9EF9-DC508342BA71}">
      <dgm:prSet/>
      <dgm:spPr/>
      <dgm:t>
        <a:bodyPr/>
        <a:lstStyle/>
        <a:p>
          <a:endParaRPr lang="en-US"/>
        </a:p>
      </dgm:t>
    </dgm:pt>
    <dgm:pt modelId="{3B148F1D-FDFC-4CDA-B894-16E41EDC0348}" type="sibTrans" cxnId="{8059B95D-5238-487F-9EF9-DC508342BA71}">
      <dgm:prSet/>
      <dgm:spPr/>
      <dgm:t>
        <a:bodyPr/>
        <a:lstStyle/>
        <a:p>
          <a:endParaRPr lang="en-US"/>
        </a:p>
      </dgm:t>
    </dgm:pt>
    <dgm:pt modelId="{8113D328-D741-4546-88EE-270C594CD2B6}" type="pres">
      <dgm:prSet presAssocID="{D75A9632-4EB0-4862-92FF-00CF01BE2205}" presName="root" presStyleCnt="0">
        <dgm:presLayoutVars>
          <dgm:dir/>
          <dgm:resizeHandles val="exact"/>
        </dgm:presLayoutVars>
      </dgm:prSet>
      <dgm:spPr/>
    </dgm:pt>
    <dgm:pt modelId="{913FCFA9-E236-460B-9323-77A748DA63FA}" type="pres">
      <dgm:prSet presAssocID="{5D3F0ED0-2EB6-453D-BE4B-4BBCD8987238}" presName="compNode" presStyleCnt="0"/>
      <dgm:spPr/>
    </dgm:pt>
    <dgm:pt modelId="{5CEC2045-19E5-4586-8A82-0ED5BA73E61C}" type="pres">
      <dgm:prSet presAssocID="{5D3F0ED0-2EB6-453D-BE4B-4BBCD8987238}" presName="iconBgRect" presStyleLbl="bgShp" presStyleIdx="0" presStyleCnt="3"/>
      <dgm:spPr/>
    </dgm:pt>
    <dgm:pt modelId="{AE752F1E-D28D-45DC-8754-597002C8C39B}" type="pres">
      <dgm:prSet presAssocID="{5D3F0ED0-2EB6-453D-BE4B-4BBCD898723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hought bubble"/>
        </a:ext>
      </dgm:extLst>
    </dgm:pt>
    <dgm:pt modelId="{917D6720-883B-4B00-981C-9A29F036F4D1}" type="pres">
      <dgm:prSet presAssocID="{5D3F0ED0-2EB6-453D-BE4B-4BBCD8987238}" presName="spaceRect" presStyleCnt="0"/>
      <dgm:spPr/>
    </dgm:pt>
    <dgm:pt modelId="{0B6BA5DE-E17F-4226-899C-67B474FE383C}" type="pres">
      <dgm:prSet presAssocID="{5D3F0ED0-2EB6-453D-BE4B-4BBCD8987238}" presName="textRect" presStyleLbl="revTx" presStyleIdx="0" presStyleCnt="3">
        <dgm:presLayoutVars>
          <dgm:chMax val="1"/>
          <dgm:chPref val="1"/>
        </dgm:presLayoutVars>
      </dgm:prSet>
      <dgm:spPr/>
    </dgm:pt>
    <dgm:pt modelId="{EE2788FC-712A-428D-8CA5-41AC46958FD3}" type="pres">
      <dgm:prSet presAssocID="{2E2BF50E-B394-4636-BF63-257039995E33}" presName="sibTrans" presStyleCnt="0"/>
      <dgm:spPr/>
    </dgm:pt>
    <dgm:pt modelId="{D6DBCA18-2696-4B56-A4FE-B5BD7EC6131C}" type="pres">
      <dgm:prSet presAssocID="{00C4C7D7-43FB-4C62-B653-0BAA02E17855}" presName="compNode" presStyleCnt="0"/>
      <dgm:spPr/>
    </dgm:pt>
    <dgm:pt modelId="{64207C47-3A14-45CE-AEBB-950AA7CB587D}" type="pres">
      <dgm:prSet presAssocID="{00C4C7D7-43FB-4C62-B653-0BAA02E17855}" presName="iconBgRect" presStyleLbl="bgShp" presStyleIdx="1" presStyleCnt="3"/>
      <dgm:spPr/>
    </dgm:pt>
    <dgm:pt modelId="{DD1D6C1E-CBFF-474F-8D9C-E7009CFCAC74}" type="pres">
      <dgm:prSet presAssocID="{00C4C7D7-43FB-4C62-B653-0BAA02E1785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encil"/>
        </a:ext>
      </dgm:extLst>
    </dgm:pt>
    <dgm:pt modelId="{BDABE61C-80C0-4F1C-8D92-6CBC4FD7D160}" type="pres">
      <dgm:prSet presAssocID="{00C4C7D7-43FB-4C62-B653-0BAA02E17855}" presName="spaceRect" presStyleCnt="0"/>
      <dgm:spPr/>
    </dgm:pt>
    <dgm:pt modelId="{9A6D43D9-B46C-4A8E-8FA0-7728BC4D62CD}" type="pres">
      <dgm:prSet presAssocID="{00C4C7D7-43FB-4C62-B653-0BAA02E17855}" presName="textRect" presStyleLbl="revTx" presStyleIdx="1" presStyleCnt="3">
        <dgm:presLayoutVars>
          <dgm:chMax val="1"/>
          <dgm:chPref val="1"/>
        </dgm:presLayoutVars>
      </dgm:prSet>
      <dgm:spPr/>
    </dgm:pt>
    <dgm:pt modelId="{3E7BD38E-9180-4737-B221-F6C5581EC0AC}" type="pres">
      <dgm:prSet presAssocID="{26407BAA-24CA-40B6-A34E-07DAAD20ECB5}" presName="sibTrans" presStyleCnt="0"/>
      <dgm:spPr/>
    </dgm:pt>
    <dgm:pt modelId="{63F93E96-1801-4AD9-B896-6FF6EE228279}" type="pres">
      <dgm:prSet presAssocID="{BE3AF4B6-F5EC-44DF-9BDC-CB79D95FB3F4}" presName="compNode" presStyleCnt="0"/>
      <dgm:spPr/>
    </dgm:pt>
    <dgm:pt modelId="{41A1C510-2DCF-44FA-87F3-8423FF19B3AE}" type="pres">
      <dgm:prSet presAssocID="{BE3AF4B6-F5EC-44DF-9BDC-CB79D95FB3F4}" presName="iconBgRect" presStyleLbl="bgShp" presStyleIdx="2" presStyleCnt="3"/>
      <dgm:spPr/>
    </dgm:pt>
    <dgm:pt modelId="{E15247F8-AB47-4E92-BDC5-412B72189390}" type="pres">
      <dgm:prSet presAssocID="{BE3AF4B6-F5EC-44DF-9BDC-CB79D95FB3F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ools"/>
        </a:ext>
      </dgm:extLst>
    </dgm:pt>
    <dgm:pt modelId="{6921A4A6-2E31-4E00-87B8-F9FF92E32385}" type="pres">
      <dgm:prSet presAssocID="{BE3AF4B6-F5EC-44DF-9BDC-CB79D95FB3F4}" presName="spaceRect" presStyleCnt="0"/>
      <dgm:spPr/>
    </dgm:pt>
    <dgm:pt modelId="{C0AFD7ED-7EA4-4F7B-9F57-8E3622F21CDA}" type="pres">
      <dgm:prSet presAssocID="{BE3AF4B6-F5EC-44DF-9BDC-CB79D95FB3F4}" presName="textRect" presStyleLbl="revTx" presStyleIdx="2" presStyleCnt="3">
        <dgm:presLayoutVars>
          <dgm:chMax val="1"/>
          <dgm:chPref val="1"/>
        </dgm:presLayoutVars>
      </dgm:prSet>
      <dgm:spPr/>
    </dgm:pt>
  </dgm:ptLst>
  <dgm:cxnLst>
    <dgm:cxn modelId="{D0ACC338-D34E-44DB-B0C0-C03DE22E9A8B}" type="presOf" srcId="{D75A9632-4EB0-4862-92FF-00CF01BE2205}" destId="{8113D328-D741-4546-88EE-270C594CD2B6}" srcOrd="0" destOrd="0" presId="urn:microsoft.com/office/officeart/2018/5/layout/IconCircleLabelList"/>
    <dgm:cxn modelId="{8059B95D-5238-487F-9EF9-DC508342BA71}" srcId="{D75A9632-4EB0-4862-92FF-00CF01BE2205}" destId="{BE3AF4B6-F5EC-44DF-9BDC-CB79D95FB3F4}" srcOrd="2" destOrd="0" parTransId="{5DC69E6B-E902-4549-ACA2-C87487FCD048}" sibTransId="{3B148F1D-FDFC-4CDA-B894-16E41EDC0348}"/>
    <dgm:cxn modelId="{6013628C-81BE-42D0-96B9-999F0382D570}" srcId="{D75A9632-4EB0-4862-92FF-00CF01BE2205}" destId="{00C4C7D7-43FB-4C62-B653-0BAA02E17855}" srcOrd="1" destOrd="0" parTransId="{D3913AE7-4A70-4B94-8990-85FA8AA36E6B}" sibTransId="{26407BAA-24CA-40B6-A34E-07DAAD20ECB5}"/>
    <dgm:cxn modelId="{DC7A4FA1-590E-402E-B3C9-432D9D9BC84E}" srcId="{D75A9632-4EB0-4862-92FF-00CF01BE2205}" destId="{5D3F0ED0-2EB6-453D-BE4B-4BBCD8987238}" srcOrd="0" destOrd="0" parTransId="{D6F3F8CC-AE84-4149-B520-1874B1B79F46}" sibTransId="{2E2BF50E-B394-4636-BF63-257039995E33}"/>
    <dgm:cxn modelId="{4021B1CA-1CAA-490C-847E-7F8BC81ED16E}" type="presOf" srcId="{5D3F0ED0-2EB6-453D-BE4B-4BBCD8987238}" destId="{0B6BA5DE-E17F-4226-899C-67B474FE383C}" srcOrd="0" destOrd="0" presId="urn:microsoft.com/office/officeart/2018/5/layout/IconCircleLabelList"/>
    <dgm:cxn modelId="{BADB28D8-F92E-4EEE-BCC3-74945763BCFD}" type="presOf" srcId="{BE3AF4B6-F5EC-44DF-9BDC-CB79D95FB3F4}" destId="{C0AFD7ED-7EA4-4F7B-9F57-8E3622F21CDA}" srcOrd="0" destOrd="0" presId="urn:microsoft.com/office/officeart/2018/5/layout/IconCircleLabelList"/>
    <dgm:cxn modelId="{66708CE2-9EFF-43B2-BC5C-8CB49923FB20}" type="presOf" srcId="{00C4C7D7-43FB-4C62-B653-0BAA02E17855}" destId="{9A6D43D9-B46C-4A8E-8FA0-7728BC4D62CD}" srcOrd="0" destOrd="0" presId="urn:microsoft.com/office/officeart/2018/5/layout/IconCircleLabelList"/>
    <dgm:cxn modelId="{7CF129E7-6629-483E-B315-D03090FF6F31}" type="presParOf" srcId="{8113D328-D741-4546-88EE-270C594CD2B6}" destId="{913FCFA9-E236-460B-9323-77A748DA63FA}" srcOrd="0" destOrd="0" presId="urn:microsoft.com/office/officeart/2018/5/layout/IconCircleLabelList"/>
    <dgm:cxn modelId="{C893487F-8A41-441B-85D1-10B59AC7EFC2}" type="presParOf" srcId="{913FCFA9-E236-460B-9323-77A748DA63FA}" destId="{5CEC2045-19E5-4586-8A82-0ED5BA73E61C}" srcOrd="0" destOrd="0" presId="urn:microsoft.com/office/officeart/2018/5/layout/IconCircleLabelList"/>
    <dgm:cxn modelId="{9493DB11-8AC7-4994-8180-FEA32682E8A6}" type="presParOf" srcId="{913FCFA9-E236-460B-9323-77A748DA63FA}" destId="{AE752F1E-D28D-45DC-8754-597002C8C39B}" srcOrd="1" destOrd="0" presId="urn:microsoft.com/office/officeart/2018/5/layout/IconCircleLabelList"/>
    <dgm:cxn modelId="{C0B78EF1-BA5C-48D6-B7A8-0E419C5B83BB}" type="presParOf" srcId="{913FCFA9-E236-460B-9323-77A748DA63FA}" destId="{917D6720-883B-4B00-981C-9A29F036F4D1}" srcOrd="2" destOrd="0" presId="urn:microsoft.com/office/officeart/2018/5/layout/IconCircleLabelList"/>
    <dgm:cxn modelId="{95400945-5457-4F8D-B27B-8DAA221B8F76}" type="presParOf" srcId="{913FCFA9-E236-460B-9323-77A748DA63FA}" destId="{0B6BA5DE-E17F-4226-899C-67B474FE383C}" srcOrd="3" destOrd="0" presId="urn:microsoft.com/office/officeart/2018/5/layout/IconCircleLabelList"/>
    <dgm:cxn modelId="{2583B2E9-F83F-40E4-8125-FA35D7F89EBF}" type="presParOf" srcId="{8113D328-D741-4546-88EE-270C594CD2B6}" destId="{EE2788FC-712A-428D-8CA5-41AC46958FD3}" srcOrd="1" destOrd="0" presId="urn:microsoft.com/office/officeart/2018/5/layout/IconCircleLabelList"/>
    <dgm:cxn modelId="{A82C2822-6BC3-4221-9423-13255F3103ED}" type="presParOf" srcId="{8113D328-D741-4546-88EE-270C594CD2B6}" destId="{D6DBCA18-2696-4B56-A4FE-B5BD7EC6131C}" srcOrd="2" destOrd="0" presId="urn:microsoft.com/office/officeart/2018/5/layout/IconCircleLabelList"/>
    <dgm:cxn modelId="{986C60FF-8C76-4BF1-A3EA-2F6CF6D6DD27}" type="presParOf" srcId="{D6DBCA18-2696-4B56-A4FE-B5BD7EC6131C}" destId="{64207C47-3A14-45CE-AEBB-950AA7CB587D}" srcOrd="0" destOrd="0" presId="urn:microsoft.com/office/officeart/2018/5/layout/IconCircleLabelList"/>
    <dgm:cxn modelId="{16F34F05-D9BE-41AB-9B85-84F22C102E50}" type="presParOf" srcId="{D6DBCA18-2696-4B56-A4FE-B5BD7EC6131C}" destId="{DD1D6C1E-CBFF-474F-8D9C-E7009CFCAC74}" srcOrd="1" destOrd="0" presId="urn:microsoft.com/office/officeart/2018/5/layout/IconCircleLabelList"/>
    <dgm:cxn modelId="{FA4A0BFF-0F81-4ABF-A81E-0360A70CEEC2}" type="presParOf" srcId="{D6DBCA18-2696-4B56-A4FE-B5BD7EC6131C}" destId="{BDABE61C-80C0-4F1C-8D92-6CBC4FD7D160}" srcOrd="2" destOrd="0" presId="urn:microsoft.com/office/officeart/2018/5/layout/IconCircleLabelList"/>
    <dgm:cxn modelId="{BC5B2FC4-BD89-4A19-9550-6C188CBC13C2}" type="presParOf" srcId="{D6DBCA18-2696-4B56-A4FE-B5BD7EC6131C}" destId="{9A6D43D9-B46C-4A8E-8FA0-7728BC4D62CD}" srcOrd="3" destOrd="0" presId="urn:microsoft.com/office/officeart/2018/5/layout/IconCircleLabelList"/>
    <dgm:cxn modelId="{B6BDF174-470E-4421-8692-4400B1289ADC}" type="presParOf" srcId="{8113D328-D741-4546-88EE-270C594CD2B6}" destId="{3E7BD38E-9180-4737-B221-F6C5581EC0AC}" srcOrd="3" destOrd="0" presId="urn:microsoft.com/office/officeart/2018/5/layout/IconCircleLabelList"/>
    <dgm:cxn modelId="{2976A194-191F-4B16-99FF-652EAED42E5E}" type="presParOf" srcId="{8113D328-D741-4546-88EE-270C594CD2B6}" destId="{63F93E96-1801-4AD9-B896-6FF6EE228279}" srcOrd="4" destOrd="0" presId="urn:microsoft.com/office/officeart/2018/5/layout/IconCircleLabelList"/>
    <dgm:cxn modelId="{1A17D89A-CF17-4206-9DBF-64181ABF1582}" type="presParOf" srcId="{63F93E96-1801-4AD9-B896-6FF6EE228279}" destId="{41A1C510-2DCF-44FA-87F3-8423FF19B3AE}" srcOrd="0" destOrd="0" presId="urn:microsoft.com/office/officeart/2018/5/layout/IconCircleLabelList"/>
    <dgm:cxn modelId="{673FA7D1-B008-48ED-8464-57A36C5CCAFF}" type="presParOf" srcId="{63F93E96-1801-4AD9-B896-6FF6EE228279}" destId="{E15247F8-AB47-4E92-BDC5-412B72189390}" srcOrd="1" destOrd="0" presId="urn:microsoft.com/office/officeart/2018/5/layout/IconCircleLabelList"/>
    <dgm:cxn modelId="{2E706CD7-D43C-421C-883E-4D819944775C}" type="presParOf" srcId="{63F93E96-1801-4AD9-B896-6FF6EE228279}" destId="{6921A4A6-2E31-4E00-87B8-F9FF92E32385}" srcOrd="2" destOrd="0" presId="urn:microsoft.com/office/officeart/2018/5/layout/IconCircleLabelList"/>
    <dgm:cxn modelId="{A11A9E27-1293-46D7-84D8-B4B0F8679536}" type="presParOf" srcId="{63F93E96-1801-4AD9-B896-6FF6EE228279}" destId="{C0AFD7ED-7EA4-4F7B-9F57-8E3622F21CDA}" srcOrd="3" destOrd="0" presId="urn:microsoft.com/office/officeart/2018/5/layout/IconCircle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1E6B6ED-7655-4F35-9929-88FC369260E4}" type="doc">
      <dgm:prSet loTypeId="urn:microsoft.com/office/officeart/2018/2/layout/IconVerticalSolidList" loCatId="icon" qsTypeId="urn:microsoft.com/office/officeart/2005/8/quickstyle/simple1" qsCatId="simple" csTypeId="urn:microsoft.com/office/officeart/2018/5/colors/Iconchunking_neutralbg_accent3_2" csCatId="accent3" phldr="1"/>
      <dgm:spPr/>
      <dgm:t>
        <a:bodyPr/>
        <a:lstStyle/>
        <a:p>
          <a:endParaRPr lang="en-US"/>
        </a:p>
      </dgm:t>
    </dgm:pt>
    <dgm:pt modelId="{5A03E9F5-F0AA-47BB-AB54-A42D73F94D7E}">
      <dgm:prSet/>
      <dgm:spPr/>
      <dgm:t>
        <a:bodyPr/>
        <a:lstStyle/>
        <a:p>
          <a:pPr>
            <a:lnSpc>
              <a:spcPct val="100000"/>
            </a:lnSpc>
          </a:pPr>
          <a:r>
            <a:rPr lang="en-IN" b="1" i="1" dirty="0"/>
            <a:t>“</a:t>
          </a:r>
          <a:r>
            <a:rPr lang="en-US" b="0" i="1" dirty="0"/>
            <a:t>Frequently, a title is a crucial element when somebody is selecting a book to buy. It is really just a small snapshot to give readers an idea of the full value of the article. In addition to catching the eye of potential readers, it is your first chance to make a good impression on reviewers and journal editors. writers and editors realize how difficult it might be to develop a catchy title from time to time.”</a:t>
          </a:r>
          <a:endParaRPr lang="en-US" dirty="0"/>
        </a:p>
      </dgm:t>
    </dgm:pt>
    <dgm:pt modelId="{52DFCDC7-39D7-4731-8692-C1011F45B205}" type="parTrans" cxnId="{25105512-D551-441D-9C2A-633AD58AF832}">
      <dgm:prSet/>
      <dgm:spPr/>
      <dgm:t>
        <a:bodyPr/>
        <a:lstStyle/>
        <a:p>
          <a:endParaRPr lang="en-US"/>
        </a:p>
      </dgm:t>
    </dgm:pt>
    <dgm:pt modelId="{C81BB418-FBAB-449B-B664-686BD491DB7D}" type="sibTrans" cxnId="{25105512-D551-441D-9C2A-633AD58AF832}">
      <dgm:prSet/>
      <dgm:spPr/>
      <dgm:t>
        <a:bodyPr/>
        <a:lstStyle/>
        <a:p>
          <a:endParaRPr lang="en-US"/>
        </a:p>
      </dgm:t>
    </dgm:pt>
    <dgm:pt modelId="{20F85203-3426-4FED-B919-79C205AF430B}">
      <dgm:prSet/>
      <dgm:spPr/>
      <dgm:t>
        <a:bodyPr/>
        <a:lstStyle/>
        <a:p>
          <a:pPr>
            <a:lnSpc>
              <a:spcPct val="100000"/>
            </a:lnSpc>
          </a:pPr>
          <a:r>
            <a:rPr lang="en-US" b="0" i="1" dirty="0"/>
            <a:t>A model is trained on data extracted from a source for generating titles of research papers. </a:t>
          </a:r>
          <a:endParaRPr lang="en-US" b="0" dirty="0"/>
        </a:p>
      </dgm:t>
    </dgm:pt>
    <dgm:pt modelId="{A9ECD2BC-2E14-4401-8743-0DB5E1BEAC70}" type="parTrans" cxnId="{E89552D5-D0B6-4E75-AF59-AE9D98FDAD62}">
      <dgm:prSet/>
      <dgm:spPr/>
      <dgm:t>
        <a:bodyPr/>
        <a:lstStyle/>
        <a:p>
          <a:endParaRPr lang="en-US"/>
        </a:p>
      </dgm:t>
    </dgm:pt>
    <dgm:pt modelId="{B6C89A42-CFE2-4C48-8B79-28EF08BC6365}" type="sibTrans" cxnId="{E89552D5-D0B6-4E75-AF59-AE9D98FDAD62}">
      <dgm:prSet/>
      <dgm:spPr/>
      <dgm:t>
        <a:bodyPr/>
        <a:lstStyle/>
        <a:p>
          <a:endParaRPr lang="en-US"/>
        </a:p>
      </dgm:t>
    </dgm:pt>
    <dgm:pt modelId="{47485424-49F1-45E3-BCDA-3A26052B19CD}">
      <dgm:prSet/>
      <dgm:spPr/>
      <dgm:t>
        <a:bodyPr/>
        <a:lstStyle/>
        <a:p>
          <a:pPr>
            <a:lnSpc>
              <a:spcPct val="100000"/>
            </a:lnSpc>
          </a:pPr>
          <a:r>
            <a:rPr lang="en-US" b="1" i="1" dirty="0"/>
            <a:t>Technologies Used : NLP- Natural Language Processing, Web Scraping.</a:t>
          </a:r>
          <a:endParaRPr lang="en-US" dirty="0"/>
        </a:p>
      </dgm:t>
    </dgm:pt>
    <dgm:pt modelId="{125BCCA6-7CE5-4B7A-BD45-5EBAE18B8FBB}" type="parTrans" cxnId="{9B0DED27-9920-4517-B194-4E4FDF62B0E6}">
      <dgm:prSet/>
      <dgm:spPr/>
      <dgm:t>
        <a:bodyPr/>
        <a:lstStyle/>
        <a:p>
          <a:endParaRPr lang="en-US"/>
        </a:p>
      </dgm:t>
    </dgm:pt>
    <dgm:pt modelId="{51C2D8B4-3638-4D35-857C-54EBD84F2268}" type="sibTrans" cxnId="{9B0DED27-9920-4517-B194-4E4FDF62B0E6}">
      <dgm:prSet/>
      <dgm:spPr/>
      <dgm:t>
        <a:bodyPr/>
        <a:lstStyle/>
        <a:p>
          <a:endParaRPr lang="en-US"/>
        </a:p>
      </dgm:t>
    </dgm:pt>
    <dgm:pt modelId="{B9DE01A4-4DC2-4BE0-80A2-A635607E0213}" type="pres">
      <dgm:prSet presAssocID="{A1E6B6ED-7655-4F35-9929-88FC369260E4}" presName="root" presStyleCnt="0">
        <dgm:presLayoutVars>
          <dgm:dir/>
          <dgm:resizeHandles val="exact"/>
        </dgm:presLayoutVars>
      </dgm:prSet>
      <dgm:spPr/>
    </dgm:pt>
    <dgm:pt modelId="{85D7D8C7-C0F7-4284-A282-F4A21AC46E9A}" type="pres">
      <dgm:prSet presAssocID="{5A03E9F5-F0AA-47BB-AB54-A42D73F94D7E}" presName="compNode" presStyleCnt="0"/>
      <dgm:spPr/>
    </dgm:pt>
    <dgm:pt modelId="{93C62FED-20FA-43CF-A2FE-87319DEC1441}" type="pres">
      <dgm:prSet presAssocID="{5A03E9F5-F0AA-47BB-AB54-A42D73F94D7E}" presName="bgRect" presStyleLbl="bgShp" presStyleIdx="0" presStyleCnt="3" custScaleY="264639"/>
      <dgm:spPr/>
    </dgm:pt>
    <dgm:pt modelId="{FB75054B-3381-4B98-AACB-275A97B9635C}" type="pres">
      <dgm:prSet presAssocID="{5A03E9F5-F0AA-47BB-AB54-A42D73F94D7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arget Audience"/>
        </a:ext>
      </dgm:extLst>
    </dgm:pt>
    <dgm:pt modelId="{A77DE713-DB20-4724-AB27-74A60E74D4AD}" type="pres">
      <dgm:prSet presAssocID="{5A03E9F5-F0AA-47BB-AB54-A42D73F94D7E}" presName="spaceRect" presStyleCnt="0"/>
      <dgm:spPr/>
    </dgm:pt>
    <dgm:pt modelId="{2E62FA59-C2C6-4D47-BED9-A5F062D663CA}" type="pres">
      <dgm:prSet presAssocID="{5A03E9F5-F0AA-47BB-AB54-A42D73F94D7E}" presName="parTx" presStyleLbl="revTx" presStyleIdx="0" presStyleCnt="3" custLinFactNeighborX="-310" custLinFactNeighborY="-21993">
        <dgm:presLayoutVars>
          <dgm:chMax val="0"/>
          <dgm:chPref val="0"/>
        </dgm:presLayoutVars>
      </dgm:prSet>
      <dgm:spPr/>
    </dgm:pt>
    <dgm:pt modelId="{844494DB-8D99-4D46-9B12-04C2BDAC1EFC}" type="pres">
      <dgm:prSet presAssocID="{C81BB418-FBAB-449B-B664-686BD491DB7D}" presName="sibTrans" presStyleCnt="0"/>
      <dgm:spPr/>
    </dgm:pt>
    <dgm:pt modelId="{5D8FD48E-C71D-4255-8C70-FB317FCC86F7}" type="pres">
      <dgm:prSet presAssocID="{20F85203-3426-4FED-B919-79C205AF430B}" presName="compNode" presStyleCnt="0"/>
      <dgm:spPr/>
    </dgm:pt>
    <dgm:pt modelId="{EE155524-C0B9-48C9-A52F-2A1292596DE7}" type="pres">
      <dgm:prSet presAssocID="{20F85203-3426-4FED-B919-79C205AF430B}" presName="bgRect" presStyleLbl="bgShp" presStyleIdx="1" presStyleCnt="3"/>
      <dgm:spPr/>
    </dgm:pt>
    <dgm:pt modelId="{23F9E5B5-1916-4EDC-AE2A-320341F6E00C}" type="pres">
      <dgm:prSet presAssocID="{20F85203-3426-4FED-B919-79C205AF430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ooks"/>
        </a:ext>
      </dgm:extLst>
    </dgm:pt>
    <dgm:pt modelId="{7D4DEB65-CB98-43B6-BE9D-5C43641A17B2}" type="pres">
      <dgm:prSet presAssocID="{20F85203-3426-4FED-B919-79C205AF430B}" presName="spaceRect" presStyleCnt="0"/>
      <dgm:spPr/>
    </dgm:pt>
    <dgm:pt modelId="{A6FB2F36-57D5-45B1-B501-B3E60A5544F6}" type="pres">
      <dgm:prSet presAssocID="{20F85203-3426-4FED-B919-79C205AF430B}" presName="parTx" presStyleLbl="revTx" presStyleIdx="1" presStyleCnt="3" custLinFactNeighborX="433" custLinFactNeighborY="-23060">
        <dgm:presLayoutVars>
          <dgm:chMax val="0"/>
          <dgm:chPref val="0"/>
        </dgm:presLayoutVars>
      </dgm:prSet>
      <dgm:spPr/>
    </dgm:pt>
    <dgm:pt modelId="{3AACD374-AD62-46FE-AC9D-4C82F82F7B33}" type="pres">
      <dgm:prSet presAssocID="{B6C89A42-CFE2-4C48-8B79-28EF08BC6365}" presName="sibTrans" presStyleCnt="0"/>
      <dgm:spPr/>
    </dgm:pt>
    <dgm:pt modelId="{C15BF677-2BB8-4E3E-9D83-F39A6ECB3669}" type="pres">
      <dgm:prSet presAssocID="{47485424-49F1-45E3-BCDA-3A26052B19CD}" presName="compNode" presStyleCnt="0"/>
      <dgm:spPr/>
    </dgm:pt>
    <dgm:pt modelId="{750E4B9B-9530-4856-934A-4D0B5E5B5228}" type="pres">
      <dgm:prSet presAssocID="{47485424-49F1-45E3-BCDA-3A26052B19CD}" presName="bgRect" presStyleLbl="bgShp" presStyleIdx="2" presStyleCnt="3"/>
      <dgm:spPr/>
    </dgm:pt>
    <dgm:pt modelId="{082C95E5-957C-4FC4-94FF-CE4C09C64E9B}" type="pres">
      <dgm:prSet presAssocID="{47485424-49F1-45E3-BCDA-3A26052B19C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obot"/>
        </a:ext>
      </dgm:extLst>
    </dgm:pt>
    <dgm:pt modelId="{88C5847D-2156-4302-86FD-A272A447D3A8}" type="pres">
      <dgm:prSet presAssocID="{47485424-49F1-45E3-BCDA-3A26052B19CD}" presName="spaceRect" presStyleCnt="0"/>
      <dgm:spPr/>
    </dgm:pt>
    <dgm:pt modelId="{081CA54B-01AB-4F76-B60E-5CFC6C08792A}" type="pres">
      <dgm:prSet presAssocID="{47485424-49F1-45E3-BCDA-3A26052B19CD}" presName="parTx" presStyleLbl="revTx" presStyleIdx="2" presStyleCnt="3" custLinFactNeighborX="289" custLinFactNeighborY="-19644">
        <dgm:presLayoutVars>
          <dgm:chMax val="0"/>
          <dgm:chPref val="0"/>
        </dgm:presLayoutVars>
      </dgm:prSet>
      <dgm:spPr/>
    </dgm:pt>
  </dgm:ptLst>
  <dgm:cxnLst>
    <dgm:cxn modelId="{25105512-D551-441D-9C2A-633AD58AF832}" srcId="{A1E6B6ED-7655-4F35-9929-88FC369260E4}" destId="{5A03E9F5-F0AA-47BB-AB54-A42D73F94D7E}" srcOrd="0" destOrd="0" parTransId="{52DFCDC7-39D7-4731-8692-C1011F45B205}" sibTransId="{C81BB418-FBAB-449B-B664-686BD491DB7D}"/>
    <dgm:cxn modelId="{9B0DED27-9920-4517-B194-4E4FDF62B0E6}" srcId="{A1E6B6ED-7655-4F35-9929-88FC369260E4}" destId="{47485424-49F1-45E3-BCDA-3A26052B19CD}" srcOrd="2" destOrd="0" parTransId="{125BCCA6-7CE5-4B7A-BD45-5EBAE18B8FBB}" sibTransId="{51C2D8B4-3638-4D35-857C-54EBD84F2268}"/>
    <dgm:cxn modelId="{FFA00264-D054-4D8D-B300-0E3A1AE85674}" type="presOf" srcId="{A1E6B6ED-7655-4F35-9929-88FC369260E4}" destId="{B9DE01A4-4DC2-4BE0-80A2-A635607E0213}" srcOrd="0" destOrd="0" presId="urn:microsoft.com/office/officeart/2018/2/layout/IconVerticalSolidList"/>
    <dgm:cxn modelId="{83BC9977-EEAB-47E8-B41B-834160BB8222}" type="presOf" srcId="{20F85203-3426-4FED-B919-79C205AF430B}" destId="{A6FB2F36-57D5-45B1-B501-B3E60A5544F6}" srcOrd="0" destOrd="0" presId="urn:microsoft.com/office/officeart/2018/2/layout/IconVerticalSolidList"/>
    <dgm:cxn modelId="{C60B57B8-DB9B-4FB9-B7A8-E1B0F5767D91}" type="presOf" srcId="{47485424-49F1-45E3-BCDA-3A26052B19CD}" destId="{081CA54B-01AB-4F76-B60E-5CFC6C08792A}" srcOrd="0" destOrd="0" presId="urn:microsoft.com/office/officeart/2018/2/layout/IconVerticalSolidList"/>
    <dgm:cxn modelId="{400ABFD3-2CBD-4C06-A177-FEC72A784322}" type="presOf" srcId="{5A03E9F5-F0AA-47BB-AB54-A42D73F94D7E}" destId="{2E62FA59-C2C6-4D47-BED9-A5F062D663CA}" srcOrd="0" destOrd="0" presId="urn:microsoft.com/office/officeart/2018/2/layout/IconVerticalSolidList"/>
    <dgm:cxn modelId="{E89552D5-D0B6-4E75-AF59-AE9D98FDAD62}" srcId="{A1E6B6ED-7655-4F35-9929-88FC369260E4}" destId="{20F85203-3426-4FED-B919-79C205AF430B}" srcOrd="1" destOrd="0" parTransId="{A9ECD2BC-2E14-4401-8743-0DB5E1BEAC70}" sibTransId="{B6C89A42-CFE2-4C48-8B79-28EF08BC6365}"/>
    <dgm:cxn modelId="{561160D5-E235-45D6-BA45-AEDEDABBC050}" type="presParOf" srcId="{B9DE01A4-4DC2-4BE0-80A2-A635607E0213}" destId="{85D7D8C7-C0F7-4284-A282-F4A21AC46E9A}" srcOrd="0" destOrd="0" presId="urn:microsoft.com/office/officeart/2018/2/layout/IconVerticalSolidList"/>
    <dgm:cxn modelId="{FA688619-C4DF-4045-8952-BC39B2ED4875}" type="presParOf" srcId="{85D7D8C7-C0F7-4284-A282-F4A21AC46E9A}" destId="{93C62FED-20FA-43CF-A2FE-87319DEC1441}" srcOrd="0" destOrd="0" presId="urn:microsoft.com/office/officeart/2018/2/layout/IconVerticalSolidList"/>
    <dgm:cxn modelId="{96FA0A80-85D7-4FD7-B1B6-7546806B83F0}" type="presParOf" srcId="{85D7D8C7-C0F7-4284-A282-F4A21AC46E9A}" destId="{FB75054B-3381-4B98-AACB-275A97B9635C}" srcOrd="1" destOrd="0" presId="urn:microsoft.com/office/officeart/2018/2/layout/IconVerticalSolidList"/>
    <dgm:cxn modelId="{C7B99B56-860A-4D0B-B42C-40A8778964B5}" type="presParOf" srcId="{85D7D8C7-C0F7-4284-A282-F4A21AC46E9A}" destId="{A77DE713-DB20-4724-AB27-74A60E74D4AD}" srcOrd="2" destOrd="0" presId="urn:microsoft.com/office/officeart/2018/2/layout/IconVerticalSolidList"/>
    <dgm:cxn modelId="{28E8EEBB-E8AD-4FC2-9C04-81A75289D0A1}" type="presParOf" srcId="{85D7D8C7-C0F7-4284-A282-F4A21AC46E9A}" destId="{2E62FA59-C2C6-4D47-BED9-A5F062D663CA}" srcOrd="3" destOrd="0" presId="urn:microsoft.com/office/officeart/2018/2/layout/IconVerticalSolidList"/>
    <dgm:cxn modelId="{EBBC44F3-8175-4A9B-B590-D032170C18A7}" type="presParOf" srcId="{B9DE01A4-4DC2-4BE0-80A2-A635607E0213}" destId="{844494DB-8D99-4D46-9B12-04C2BDAC1EFC}" srcOrd="1" destOrd="0" presId="urn:microsoft.com/office/officeart/2018/2/layout/IconVerticalSolidList"/>
    <dgm:cxn modelId="{6C3A141E-1C94-4D61-A08B-8009F5795C41}" type="presParOf" srcId="{B9DE01A4-4DC2-4BE0-80A2-A635607E0213}" destId="{5D8FD48E-C71D-4255-8C70-FB317FCC86F7}" srcOrd="2" destOrd="0" presId="urn:microsoft.com/office/officeart/2018/2/layout/IconVerticalSolidList"/>
    <dgm:cxn modelId="{A8A4CC21-1C48-4F8D-9456-BC052BBA0ECF}" type="presParOf" srcId="{5D8FD48E-C71D-4255-8C70-FB317FCC86F7}" destId="{EE155524-C0B9-48C9-A52F-2A1292596DE7}" srcOrd="0" destOrd="0" presId="urn:microsoft.com/office/officeart/2018/2/layout/IconVerticalSolidList"/>
    <dgm:cxn modelId="{5BA5472D-400B-453C-932B-1D86CFDE363A}" type="presParOf" srcId="{5D8FD48E-C71D-4255-8C70-FB317FCC86F7}" destId="{23F9E5B5-1916-4EDC-AE2A-320341F6E00C}" srcOrd="1" destOrd="0" presId="urn:microsoft.com/office/officeart/2018/2/layout/IconVerticalSolidList"/>
    <dgm:cxn modelId="{B6C18B2F-8B69-44F2-A858-A551F069D674}" type="presParOf" srcId="{5D8FD48E-C71D-4255-8C70-FB317FCC86F7}" destId="{7D4DEB65-CB98-43B6-BE9D-5C43641A17B2}" srcOrd="2" destOrd="0" presId="urn:microsoft.com/office/officeart/2018/2/layout/IconVerticalSolidList"/>
    <dgm:cxn modelId="{37F21F0B-AA40-4473-9C6E-F62291702D6D}" type="presParOf" srcId="{5D8FD48E-C71D-4255-8C70-FB317FCC86F7}" destId="{A6FB2F36-57D5-45B1-B501-B3E60A5544F6}" srcOrd="3" destOrd="0" presId="urn:microsoft.com/office/officeart/2018/2/layout/IconVerticalSolidList"/>
    <dgm:cxn modelId="{49018CCF-F800-49A7-84C6-AEC02A6D27E0}" type="presParOf" srcId="{B9DE01A4-4DC2-4BE0-80A2-A635607E0213}" destId="{3AACD374-AD62-46FE-AC9D-4C82F82F7B33}" srcOrd="3" destOrd="0" presId="urn:microsoft.com/office/officeart/2018/2/layout/IconVerticalSolidList"/>
    <dgm:cxn modelId="{A970DDDD-AFC7-4BC8-8978-562F007AB0AF}" type="presParOf" srcId="{B9DE01A4-4DC2-4BE0-80A2-A635607E0213}" destId="{C15BF677-2BB8-4E3E-9D83-F39A6ECB3669}" srcOrd="4" destOrd="0" presId="urn:microsoft.com/office/officeart/2018/2/layout/IconVerticalSolidList"/>
    <dgm:cxn modelId="{22D52727-0F8D-4319-A631-383ACD587B55}" type="presParOf" srcId="{C15BF677-2BB8-4E3E-9D83-F39A6ECB3669}" destId="{750E4B9B-9530-4856-934A-4D0B5E5B5228}" srcOrd="0" destOrd="0" presId="urn:microsoft.com/office/officeart/2018/2/layout/IconVerticalSolidList"/>
    <dgm:cxn modelId="{1643B340-2BEF-4858-A90B-E20C01131313}" type="presParOf" srcId="{C15BF677-2BB8-4E3E-9D83-F39A6ECB3669}" destId="{082C95E5-957C-4FC4-94FF-CE4C09C64E9B}" srcOrd="1" destOrd="0" presId="urn:microsoft.com/office/officeart/2018/2/layout/IconVerticalSolidList"/>
    <dgm:cxn modelId="{E695B680-57DB-4932-A8A1-15558C622EBD}" type="presParOf" srcId="{C15BF677-2BB8-4E3E-9D83-F39A6ECB3669}" destId="{88C5847D-2156-4302-86FD-A272A447D3A8}" srcOrd="2" destOrd="0" presId="urn:microsoft.com/office/officeart/2018/2/layout/IconVerticalSolidList"/>
    <dgm:cxn modelId="{313233D7-EC8B-4DC6-AB0D-FD9F376979F6}" type="presParOf" srcId="{C15BF677-2BB8-4E3E-9D83-F39A6ECB3669}" destId="{081CA54B-01AB-4F76-B60E-5CFC6C08792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EC2045-19E5-4586-8A82-0ED5BA73E61C}">
      <dsp:nvSpPr>
        <dsp:cNvPr id="0" name=""/>
        <dsp:cNvSpPr/>
      </dsp:nvSpPr>
      <dsp:spPr>
        <a:xfrm>
          <a:off x="494099" y="1235969"/>
          <a:ext cx="1303875" cy="1303875"/>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E752F1E-D28D-45DC-8754-597002C8C39B}">
      <dsp:nvSpPr>
        <dsp:cNvPr id="0" name=""/>
        <dsp:cNvSpPr/>
      </dsp:nvSpPr>
      <dsp:spPr>
        <a:xfrm>
          <a:off x="771974" y="1513844"/>
          <a:ext cx="748125" cy="74812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B6BA5DE-E17F-4226-899C-67B474FE383C}">
      <dsp:nvSpPr>
        <dsp:cNvPr id="0" name=""/>
        <dsp:cNvSpPr/>
      </dsp:nvSpPr>
      <dsp:spPr>
        <a:xfrm>
          <a:off x="77287" y="2945969"/>
          <a:ext cx="2137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778000">
            <a:lnSpc>
              <a:spcPct val="100000"/>
            </a:lnSpc>
            <a:spcBef>
              <a:spcPct val="0"/>
            </a:spcBef>
            <a:spcAft>
              <a:spcPct val="35000"/>
            </a:spcAft>
            <a:buNone/>
            <a:defRPr cap="all"/>
          </a:pPr>
          <a:r>
            <a:rPr lang="en-US" sz="4000" kern="1200" dirty="0"/>
            <a:t>Dream</a:t>
          </a:r>
        </a:p>
      </dsp:txBody>
      <dsp:txXfrm>
        <a:off x="77287" y="2945969"/>
        <a:ext cx="2137500" cy="720000"/>
      </dsp:txXfrm>
    </dsp:sp>
    <dsp:sp modelId="{64207C47-3A14-45CE-AEBB-950AA7CB587D}">
      <dsp:nvSpPr>
        <dsp:cNvPr id="0" name=""/>
        <dsp:cNvSpPr/>
      </dsp:nvSpPr>
      <dsp:spPr>
        <a:xfrm>
          <a:off x="3005662" y="1235969"/>
          <a:ext cx="1303875" cy="1303875"/>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D1D6C1E-CBFF-474F-8D9C-E7009CFCAC74}">
      <dsp:nvSpPr>
        <dsp:cNvPr id="0" name=""/>
        <dsp:cNvSpPr/>
      </dsp:nvSpPr>
      <dsp:spPr>
        <a:xfrm>
          <a:off x="3283537" y="1513844"/>
          <a:ext cx="748125" cy="74812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A6D43D9-B46C-4A8E-8FA0-7728BC4D62CD}">
      <dsp:nvSpPr>
        <dsp:cNvPr id="0" name=""/>
        <dsp:cNvSpPr/>
      </dsp:nvSpPr>
      <dsp:spPr>
        <a:xfrm>
          <a:off x="2588849" y="2945969"/>
          <a:ext cx="2137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778000">
            <a:lnSpc>
              <a:spcPct val="100000"/>
            </a:lnSpc>
            <a:spcBef>
              <a:spcPct val="0"/>
            </a:spcBef>
            <a:spcAft>
              <a:spcPct val="35000"/>
            </a:spcAft>
            <a:buNone/>
            <a:defRPr cap="all"/>
          </a:pPr>
          <a:r>
            <a:rPr lang="en-US" sz="4000" kern="1200" dirty="0"/>
            <a:t>Design</a:t>
          </a:r>
        </a:p>
      </dsp:txBody>
      <dsp:txXfrm>
        <a:off x="2588849" y="2945969"/>
        <a:ext cx="2137500" cy="720000"/>
      </dsp:txXfrm>
    </dsp:sp>
    <dsp:sp modelId="{41A1C510-2DCF-44FA-87F3-8423FF19B3AE}">
      <dsp:nvSpPr>
        <dsp:cNvPr id="0" name=""/>
        <dsp:cNvSpPr/>
      </dsp:nvSpPr>
      <dsp:spPr>
        <a:xfrm>
          <a:off x="5517225" y="1235969"/>
          <a:ext cx="1303875" cy="1303875"/>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15247F8-AB47-4E92-BDC5-412B72189390}">
      <dsp:nvSpPr>
        <dsp:cNvPr id="0" name=""/>
        <dsp:cNvSpPr/>
      </dsp:nvSpPr>
      <dsp:spPr>
        <a:xfrm>
          <a:off x="5795100" y="1513844"/>
          <a:ext cx="748125" cy="74812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0AFD7ED-7EA4-4F7B-9F57-8E3622F21CDA}">
      <dsp:nvSpPr>
        <dsp:cNvPr id="0" name=""/>
        <dsp:cNvSpPr/>
      </dsp:nvSpPr>
      <dsp:spPr>
        <a:xfrm>
          <a:off x="5100412" y="2945969"/>
          <a:ext cx="2137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778000">
            <a:lnSpc>
              <a:spcPct val="100000"/>
            </a:lnSpc>
            <a:spcBef>
              <a:spcPct val="0"/>
            </a:spcBef>
            <a:spcAft>
              <a:spcPct val="35000"/>
            </a:spcAft>
            <a:buNone/>
            <a:defRPr cap="all"/>
          </a:pPr>
          <a:r>
            <a:rPr lang="en-US" sz="4000" kern="1200" dirty="0"/>
            <a:t>Build</a:t>
          </a:r>
        </a:p>
      </dsp:txBody>
      <dsp:txXfrm>
        <a:off x="5100412" y="2945969"/>
        <a:ext cx="21375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C62FED-20FA-43CF-A2FE-87319DEC1441}">
      <dsp:nvSpPr>
        <dsp:cNvPr id="0" name=""/>
        <dsp:cNvSpPr/>
      </dsp:nvSpPr>
      <dsp:spPr>
        <a:xfrm>
          <a:off x="0" y="539315"/>
          <a:ext cx="7104549" cy="168430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B75054B-3381-4B98-AACB-275A97B9635C}">
      <dsp:nvSpPr>
        <dsp:cNvPr id="0" name=""/>
        <dsp:cNvSpPr/>
      </dsp:nvSpPr>
      <dsp:spPr>
        <a:xfrm>
          <a:off x="192526" y="1206441"/>
          <a:ext cx="350390" cy="35004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E62FA59-C2C6-4D47-BED9-A5F062D663CA}">
      <dsp:nvSpPr>
        <dsp:cNvPr id="0" name=""/>
        <dsp:cNvSpPr/>
      </dsp:nvSpPr>
      <dsp:spPr>
        <a:xfrm>
          <a:off x="716389" y="834635"/>
          <a:ext cx="6146869" cy="10394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007" tIns="110007" rIns="110007" bIns="110007" numCol="1" spcCol="1270" anchor="ctr" anchorCtr="0">
          <a:noAutofit/>
        </a:bodyPr>
        <a:lstStyle/>
        <a:p>
          <a:pPr marL="0" lvl="0" indent="0" algn="l" defTabSz="622300">
            <a:lnSpc>
              <a:spcPct val="100000"/>
            </a:lnSpc>
            <a:spcBef>
              <a:spcPct val="0"/>
            </a:spcBef>
            <a:spcAft>
              <a:spcPct val="35000"/>
            </a:spcAft>
            <a:buNone/>
          </a:pPr>
          <a:r>
            <a:rPr lang="en-IN" sz="1400" b="1" i="1" kern="1200" dirty="0"/>
            <a:t>“</a:t>
          </a:r>
          <a:r>
            <a:rPr lang="en-US" sz="1400" b="0" i="1" kern="1200" dirty="0"/>
            <a:t>Frequently, a title is a crucial element when somebody is selecting a book to buy. It is really just a small snapshot to give readers an idea of the full value of the article. In addition to catching the eye of potential readers, it is your first chance to make a good impression on reviewers and journal editors. writers and editors realize how difficult it might be to develop a catchy title from time to time.”</a:t>
          </a:r>
          <a:endParaRPr lang="en-US" sz="1400" kern="1200" dirty="0"/>
        </a:p>
      </dsp:txBody>
      <dsp:txXfrm>
        <a:off x="716389" y="834635"/>
        <a:ext cx="6146869" cy="1039437"/>
      </dsp:txXfrm>
    </dsp:sp>
    <dsp:sp modelId="{EE155524-C0B9-48C9-A52F-2A1292596DE7}">
      <dsp:nvSpPr>
        <dsp:cNvPr id="0" name=""/>
        <dsp:cNvSpPr/>
      </dsp:nvSpPr>
      <dsp:spPr>
        <a:xfrm>
          <a:off x="0" y="2468189"/>
          <a:ext cx="7104549" cy="63645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3F9E5B5-1916-4EDC-AE2A-320341F6E00C}">
      <dsp:nvSpPr>
        <dsp:cNvPr id="0" name=""/>
        <dsp:cNvSpPr/>
      </dsp:nvSpPr>
      <dsp:spPr>
        <a:xfrm>
          <a:off x="192526" y="2611391"/>
          <a:ext cx="350390" cy="35004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6FB2F36-57D5-45B1-B501-B3E60A5544F6}">
      <dsp:nvSpPr>
        <dsp:cNvPr id="0" name=""/>
        <dsp:cNvSpPr/>
      </dsp:nvSpPr>
      <dsp:spPr>
        <a:xfrm>
          <a:off x="762060" y="2228495"/>
          <a:ext cx="6146869" cy="10394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007" tIns="110007" rIns="110007" bIns="110007" numCol="1" spcCol="1270" anchor="ctr" anchorCtr="0">
          <a:noAutofit/>
        </a:bodyPr>
        <a:lstStyle/>
        <a:p>
          <a:pPr marL="0" lvl="0" indent="0" algn="l" defTabSz="622300">
            <a:lnSpc>
              <a:spcPct val="100000"/>
            </a:lnSpc>
            <a:spcBef>
              <a:spcPct val="0"/>
            </a:spcBef>
            <a:spcAft>
              <a:spcPct val="35000"/>
            </a:spcAft>
            <a:buNone/>
          </a:pPr>
          <a:r>
            <a:rPr lang="en-US" sz="1400" b="0" i="1" kern="1200" dirty="0"/>
            <a:t>A model is trained on data extracted from a source for generating titles of research papers. </a:t>
          </a:r>
          <a:endParaRPr lang="en-US" sz="1400" b="0" kern="1200" dirty="0"/>
        </a:p>
      </dsp:txBody>
      <dsp:txXfrm>
        <a:off x="762060" y="2228495"/>
        <a:ext cx="6146869" cy="1039437"/>
      </dsp:txXfrm>
    </dsp:sp>
    <dsp:sp modelId="{750E4B9B-9530-4856-934A-4D0B5E5B5228}">
      <dsp:nvSpPr>
        <dsp:cNvPr id="0" name=""/>
        <dsp:cNvSpPr/>
      </dsp:nvSpPr>
      <dsp:spPr>
        <a:xfrm>
          <a:off x="0" y="3752199"/>
          <a:ext cx="7104549" cy="63645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82C95E5-957C-4FC4-94FF-CE4C09C64E9B}">
      <dsp:nvSpPr>
        <dsp:cNvPr id="0" name=""/>
        <dsp:cNvSpPr/>
      </dsp:nvSpPr>
      <dsp:spPr>
        <a:xfrm>
          <a:off x="192526" y="3895401"/>
          <a:ext cx="350390" cy="35004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81CA54B-01AB-4F76-B60E-5CFC6C08792A}">
      <dsp:nvSpPr>
        <dsp:cNvPr id="0" name=""/>
        <dsp:cNvSpPr/>
      </dsp:nvSpPr>
      <dsp:spPr>
        <a:xfrm>
          <a:off x="753208" y="3548012"/>
          <a:ext cx="6146869" cy="10394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007" tIns="110007" rIns="110007" bIns="110007" numCol="1" spcCol="1270" anchor="ctr" anchorCtr="0">
          <a:noAutofit/>
        </a:bodyPr>
        <a:lstStyle/>
        <a:p>
          <a:pPr marL="0" lvl="0" indent="0" algn="l" defTabSz="622300">
            <a:lnSpc>
              <a:spcPct val="100000"/>
            </a:lnSpc>
            <a:spcBef>
              <a:spcPct val="0"/>
            </a:spcBef>
            <a:spcAft>
              <a:spcPct val="35000"/>
            </a:spcAft>
            <a:buNone/>
          </a:pPr>
          <a:r>
            <a:rPr lang="en-US" sz="1400" b="1" i="1" kern="1200" dirty="0"/>
            <a:t>Technologies Used : NLP- Natural Language Processing, Web Scraping.</a:t>
          </a:r>
          <a:endParaRPr lang="en-US" sz="1400" kern="1200" dirty="0"/>
        </a:p>
      </dsp:txBody>
      <dsp:txXfrm>
        <a:off x="753208" y="3548012"/>
        <a:ext cx="6146869" cy="1039437"/>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09A7646-64A1-4BED-BA0B-77C27DE51A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7DABEFC0-5AA8-4302-B8B2-9ACD77A2E1D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482F98B-3DC8-431B-BBBF-B7C2B94E730B}" type="datetimeFigureOut">
              <a:rPr lang="en-US" smtClean="0"/>
              <a:t>5/20/2021</a:t>
            </a:fld>
            <a:endParaRPr lang="en-US" dirty="0"/>
          </a:p>
        </p:txBody>
      </p:sp>
      <p:sp>
        <p:nvSpPr>
          <p:cNvPr id="4" name="Footer Placeholder 3">
            <a:extLst>
              <a:ext uri="{FF2B5EF4-FFF2-40B4-BE49-F238E27FC236}">
                <a16:creationId xmlns:a16="http://schemas.microsoft.com/office/drawing/2014/main" id="{016656EA-4150-44D1-821F-53CA0DBA1A3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F6184F06-C917-4D16-B46F-633E54CA499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C1F4691-38BC-4357-BA2E-AC7731A10A45}" type="slidenum">
              <a:rPr lang="en-US" smtClean="0"/>
              <a:t>‹#›</a:t>
            </a:fld>
            <a:endParaRPr lang="en-US" dirty="0"/>
          </a:p>
        </p:txBody>
      </p:sp>
    </p:spTree>
    <p:extLst>
      <p:ext uri="{BB962C8B-B14F-4D97-AF65-F5344CB8AC3E}">
        <p14:creationId xmlns:p14="http://schemas.microsoft.com/office/powerpoint/2010/main" val="32900607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7300D2-6E0D-49B5-9AB1-C6683F5C846D}" type="datetimeFigureOut">
              <a:rPr lang="en-US" smtClean="0"/>
              <a:t>5/20/2021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025FD9-6782-4777-BD37-B8EEBEF1E497}" type="slidenum">
              <a:rPr lang="en-US" smtClean="0"/>
              <a:t>‹#›</a:t>
            </a:fld>
            <a:endParaRPr lang="en-US" dirty="0"/>
          </a:p>
        </p:txBody>
      </p:sp>
    </p:spTree>
    <p:extLst>
      <p:ext uri="{BB962C8B-B14F-4D97-AF65-F5344CB8AC3E}">
        <p14:creationId xmlns:p14="http://schemas.microsoft.com/office/powerpoint/2010/main" val="37208107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025FD9-6782-4777-BD37-B8EEBEF1E497}" type="slidenum">
              <a:rPr lang="en-US" smtClean="0"/>
              <a:t>1</a:t>
            </a:fld>
            <a:endParaRPr lang="en-US" dirty="0"/>
          </a:p>
        </p:txBody>
      </p:sp>
    </p:spTree>
    <p:extLst>
      <p:ext uri="{BB962C8B-B14F-4D97-AF65-F5344CB8AC3E}">
        <p14:creationId xmlns:p14="http://schemas.microsoft.com/office/powerpoint/2010/main" val="27938351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025FD9-6782-4777-BD37-B8EEBEF1E497}" type="slidenum">
              <a:rPr lang="en-US" smtClean="0"/>
              <a:t>2</a:t>
            </a:fld>
            <a:endParaRPr lang="en-US" dirty="0"/>
          </a:p>
        </p:txBody>
      </p:sp>
    </p:spTree>
    <p:extLst>
      <p:ext uri="{BB962C8B-B14F-4D97-AF65-F5344CB8AC3E}">
        <p14:creationId xmlns:p14="http://schemas.microsoft.com/office/powerpoint/2010/main" val="7428835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025FD9-6782-4777-BD37-B8EEBEF1E497}" type="slidenum">
              <a:rPr lang="en-US" smtClean="0"/>
              <a:t>8</a:t>
            </a:fld>
            <a:endParaRPr lang="en-US" dirty="0"/>
          </a:p>
        </p:txBody>
      </p:sp>
    </p:spTree>
    <p:extLst>
      <p:ext uri="{BB962C8B-B14F-4D97-AF65-F5344CB8AC3E}">
        <p14:creationId xmlns:p14="http://schemas.microsoft.com/office/powerpoint/2010/main" val="28227902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5/20/2021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3546601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5/20/2021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943974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5/20/2021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1971925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5/20/2021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181794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2">
                    <a:lumMod val="7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5/20/2021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106625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smtClean="0"/>
              <a:pPr/>
              <a:t>5/20/2021</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4137774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smtClean="0"/>
              <a:pPr/>
              <a:t>5/20/2021</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3946604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smtClean="0"/>
              <a:pPr/>
              <a:t>5/20/2021</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632046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smtClean="0"/>
              <a:pPr/>
              <a:t>5/20/2021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164920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906981" y="1852122"/>
            <a:ext cx="2458230" cy="2008678"/>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smtClean="0"/>
              <a:pPr/>
              <a:t>5/20/2021</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
        <p:nvSpPr>
          <p:cNvPr id="11" name="Content Placeholder 2">
            <a:extLst>
              <a:ext uri="{FF2B5EF4-FFF2-40B4-BE49-F238E27FC236}">
                <a16:creationId xmlns:a16="http://schemas.microsoft.com/office/drawing/2014/main" id="{87B0DF2F-DAFD-4616-9E25-0C28D75BF306}"/>
              </a:ext>
            </a:extLst>
          </p:cNvPr>
          <p:cNvSpPr>
            <a:spLocks noGrp="1"/>
          </p:cNvSpPr>
          <p:nvPr>
            <p:ph idx="13"/>
          </p:nvPr>
        </p:nvSpPr>
        <p:spPr>
          <a:xfrm>
            <a:off x="6491805" y="1852122"/>
            <a:ext cx="2458230" cy="2008678"/>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2">
            <a:extLst>
              <a:ext uri="{FF2B5EF4-FFF2-40B4-BE49-F238E27FC236}">
                <a16:creationId xmlns:a16="http://schemas.microsoft.com/office/drawing/2014/main" id="{336DA0F9-D851-437C-A45B-EC125A3D3DB3}"/>
              </a:ext>
            </a:extLst>
          </p:cNvPr>
          <p:cNvSpPr>
            <a:spLocks noGrp="1"/>
          </p:cNvSpPr>
          <p:nvPr>
            <p:ph idx="14"/>
          </p:nvPr>
        </p:nvSpPr>
        <p:spPr>
          <a:xfrm>
            <a:off x="9076629" y="1852122"/>
            <a:ext cx="2458230" cy="2008678"/>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a:extLst>
              <a:ext uri="{FF2B5EF4-FFF2-40B4-BE49-F238E27FC236}">
                <a16:creationId xmlns:a16="http://schemas.microsoft.com/office/drawing/2014/main" id="{0FF0BA98-3AB4-4D88-B1C2-6279BCACFAD9}"/>
              </a:ext>
            </a:extLst>
          </p:cNvPr>
          <p:cNvSpPr>
            <a:spLocks noGrp="1"/>
          </p:cNvSpPr>
          <p:nvPr>
            <p:ph type="body" sz="quarter" idx="15"/>
          </p:nvPr>
        </p:nvSpPr>
        <p:spPr>
          <a:xfrm>
            <a:off x="3887792" y="3971924"/>
            <a:ext cx="2477419" cy="803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5">
            <a:extLst>
              <a:ext uri="{FF2B5EF4-FFF2-40B4-BE49-F238E27FC236}">
                <a16:creationId xmlns:a16="http://schemas.microsoft.com/office/drawing/2014/main" id="{D9DEF72B-B924-4A0D-8C83-3B370632C0D3}"/>
              </a:ext>
            </a:extLst>
          </p:cNvPr>
          <p:cNvSpPr>
            <a:spLocks noGrp="1"/>
          </p:cNvSpPr>
          <p:nvPr>
            <p:ph type="body" sz="quarter" idx="16"/>
          </p:nvPr>
        </p:nvSpPr>
        <p:spPr>
          <a:xfrm>
            <a:off x="6472616" y="3971925"/>
            <a:ext cx="2477419" cy="803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5">
            <a:extLst>
              <a:ext uri="{FF2B5EF4-FFF2-40B4-BE49-F238E27FC236}">
                <a16:creationId xmlns:a16="http://schemas.microsoft.com/office/drawing/2014/main" id="{E9D30C54-E9E8-4300-8DA4-352DB3A71A4F}"/>
              </a:ext>
            </a:extLst>
          </p:cNvPr>
          <p:cNvSpPr>
            <a:spLocks noGrp="1"/>
          </p:cNvSpPr>
          <p:nvPr>
            <p:ph type="body" sz="quarter" idx="17"/>
          </p:nvPr>
        </p:nvSpPr>
        <p:spPr>
          <a:xfrm>
            <a:off x="9070240" y="3971924"/>
            <a:ext cx="2458230" cy="803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750801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smtClean="0"/>
              <a:pPr/>
              <a:t>5/20/2021</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0594109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smtClean="0"/>
              <a:pPr/>
              <a:t>5/20/2021</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35939692"/>
      </p:ext>
    </p:extLst>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75000"/>
              <a:lumOff val="2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75000"/>
              <a:lumOff val="2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75000"/>
              <a:lumOff val="2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pn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869841E-71E7-4F51-8E6F-5E8A5E3756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Plans">
            <a:extLst>
              <a:ext uri="{FF2B5EF4-FFF2-40B4-BE49-F238E27FC236}">
                <a16:creationId xmlns:a16="http://schemas.microsoft.com/office/drawing/2014/main" id="{A3A2E0DA-DA21-447D-AD1F-3DB915DD051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0" y="0"/>
            <a:ext cx="12188932" cy="6858000"/>
          </a:xfrm>
          <a:prstGeom prst="rect">
            <a:avLst/>
          </a:prstGeom>
        </p:spPr>
      </p:pic>
      <p:sp>
        <p:nvSpPr>
          <p:cNvPr id="12" name="Rectangle 11">
            <a:extLst>
              <a:ext uri="{FF2B5EF4-FFF2-40B4-BE49-F238E27FC236}">
                <a16:creationId xmlns:a16="http://schemas.microsoft.com/office/drawing/2014/main" id="{594B067E-A161-4B29-A8FA-FEEB194495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61999"/>
            <a:ext cx="4642228"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D6CA50C-1A88-4B3F-A34F-FE199F4205A2}"/>
              </a:ext>
            </a:extLst>
          </p:cNvPr>
          <p:cNvSpPr>
            <a:spLocks noGrp="1"/>
          </p:cNvSpPr>
          <p:nvPr>
            <p:ph type="ctrTitle"/>
          </p:nvPr>
        </p:nvSpPr>
        <p:spPr>
          <a:xfrm>
            <a:off x="643467" y="1273354"/>
            <a:ext cx="3685070" cy="1846023"/>
          </a:xfrm>
        </p:spPr>
        <p:txBody>
          <a:bodyPr>
            <a:normAutofit/>
          </a:bodyPr>
          <a:lstStyle/>
          <a:p>
            <a:r>
              <a:rPr lang="en-US" sz="4800" dirty="0"/>
              <a:t>Mini Project Review - 1</a:t>
            </a:r>
          </a:p>
        </p:txBody>
      </p:sp>
      <p:sp>
        <p:nvSpPr>
          <p:cNvPr id="3" name="Subtitle 2">
            <a:extLst>
              <a:ext uri="{FF2B5EF4-FFF2-40B4-BE49-F238E27FC236}">
                <a16:creationId xmlns:a16="http://schemas.microsoft.com/office/drawing/2014/main" id="{C9CC2D51-705E-403A-AC0E-9157DC5513A8}"/>
              </a:ext>
            </a:extLst>
          </p:cNvPr>
          <p:cNvSpPr>
            <a:spLocks noGrp="1"/>
          </p:cNvSpPr>
          <p:nvPr>
            <p:ph type="subTitle" idx="1"/>
          </p:nvPr>
        </p:nvSpPr>
        <p:spPr>
          <a:xfrm>
            <a:off x="643467" y="3119377"/>
            <a:ext cx="3685070" cy="914400"/>
          </a:xfrm>
        </p:spPr>
        <p:txBody>
          <a:bodyPr>
            <a:normAutofit/>
          </a:bodyPr>
          <a:lstStyle/>
          <a:p>
            <a:r>
              <a:rPr lang="en-US" dirty="0"/>
              <a:t>Presenting Project Ideas for evaluation.</a:t>
            </a:r>
          </a:p>
        </p:txBody>
      </p:sp>
      <p:sp>
        <p:nvSpPr>
          <p:cNvPr id="14" name="Rectangle 13">
            <a:extLst>
              <a:ext uri="{FF2B5EF4-FFF2-40B4-BE49-F238E27FC236}">
                <a16:creationId xmlns:a16="http://schemas.microsoft.com/office/drawing/2014/main" id="{C20C741F-0826-4AB6-A92E-AB4EB50216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extBox 3">
            <a:extLst>
              <a:ext uri="{FF2B5EF4-FFF2-40B4-BE49-F238E27FC236}">
                <a16:creationId xmlns:a16="http://schemas.microsoft.com/office/drawing/2014/main" id="{A073AB52-8FD5-4D80-B912-F163B154B50D}"/>
              </a:ext>
            </a:extLst>
          </p:cNvPr>
          <p:cNvSpPr txBox="1"/>
          <p:nvPr/>
        </p:nvSpPr>
        <p:spPr>
          <a:xfrm>
            <a:off x="825623" y="4341181"/>
            <a:ext cx="2974020" cy="1477328"/>
          </a:xfrm>
          <a:prstGeom prst="rect">
            <a:avLst/>
          </a:prstGeom>
          <a:noFill/>
        </p:spPr>
        <p:txBody>
          <a:bodyPr wrap="square" rtlCol="0">
            <a:spAutoFit/>
          </a:bodyPr>
          <a:lstStyle/>
          <a:p>
            <a:pPr algn="ctr"/>
            <a:r>
              <a:rPr lang="en-IN" dirty="0"/>
              <a:t>Under the Guidance of :</a:t>
            </a:r>
          </a:p>
          <a:p>
            <a:pPr algn="ctr"/>
            <a:r>
              <a:rPr lang="en-IN" b="1" i="0" dirty="0">
                <a:solidFill>
                  <a:schemeClr val="bg1"/>
                </a:solidFill>
                <a:effectLst/>
                <a:latin typeface="Segoe UI" panose="020B0502040204020203" pitchFamily="34" charset="0"/>
              </a:rPr>
              <a:t>Dr </a:t>
            </a:r>
            <a:r>
              <a:rPr lang="en-IN" b="1" i="0" dirty="0" err="1">
                <a:solidFill>
                  <a:schemeClr val="bg1"/>
                </a:solidFill>
                <a:effectLst/>
                <a:latin typeface="Segoe UI" panose="020B0502040204020203" pitchFamily="34" charset="0"/>
              </a:rPr>
              <a:t>Chalumuru</a:t>
            </a:r>
            <a:r>
              <a:rPr lang="en-IN" b="1" i="0" dirty="0">
                <a:solidFill>
                  <a:schemeClr val="bg1"/>
                </a:solidFill>
                <a:effectLst/>
                <a:latin typeface="Segoe UI" panose="020B0502040204020203" pitchFamily="34" charset="0"/>
              </a:rPr>
              <a:t> Suresh</a:t>
            </a:r>
          </a:p>
          <a:p>
            <a:pPr algn="ctr"/>
            <a:r>
              <a:rPr lang="en-IN" b="1" dirty="0">
                <a:solidFill>
                  <a:schemeClr val="bg1"/>
                </a:solidFill>
                <a:latin typeface="Segoe UI" panose="020B0502040204020203" pitchFamily="34" charset="0"/>
              </a:rPr>
              <a:t>Assistant Professor</a:t>
            </a:r>
          </a:p>
          <a:p>
            <a:pPr algn="ctr"/>
            <a:r>
              <a:rPr lang="en-IN" b="1" i="0" dirty="0">
                <a:solidFill>
                  <a:schemeClr val="bg1"/>
                </a:solidFill>
                <a:effectLst/>
                <a:latin typeface="Segoe UI" panose="020B0502040204020203" pitchFamily="34" charset="0"/>
              </a:rPr>
              <a:t>CSE department</a:t>
            </a:r>
          </a:p>
          <a:p>
            <a:endParaRPr lang="en-IN" dirty="0">
              <a:solidFill>
                <a:schemeClr val="bg1"/>
              </a:solidFill>
            </a:endParaRPr>
          </a:p>
        </p:txBody>
      </p:sp>
    </p:spTree>
    <p:extLst>
      <p:ext uri="{BB962C8B-B14F-4D97-AF65-F5344CB8AC3E}">
        <p14:creationId xmlns:p14="http://schemas.microsoft.com/office/powerpoint/2010/main" val="2745828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ipe(left)">
                                      <p:cBhvr>
                                        <p:cTn id="11" dur="500"/>
                                        <p:tgtEl>
                                          <p:spTgt spid="3">
                                            <p:txEl>
                                              <p:pRg st="0" end="0"/>
                                            </p:txEl>
                                          </p:spTgt>
                                        </p:tgtEl>
                                      </p:cBhvr>
                                    </p:animEffect>
                                  </p:childTnLst>
                                </p:cTn>
                              </p:par>
                            </p:childTnLst>
                          </p:cTn>
                        </p:par>
                        <p:par>
                          <p:cTn id="12" fill="hold">
                            <p:stCondLst>
                              <p:cond delay="1000"/>
                            </p:stCondLst>
                            <p:childTnLst>
                              <p:par>
                                <p:cTn id="13" presetID="42" presetClass="entr" presetSubtype="0" fill="hold" nodeType="after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Effect transition="in" filter="fade">
                                      <p:cBhvr>
                                        <p:cTn id="15" dur="1000"/>
                                        <p:tgtEl>
                                          <p:spTgt spid="4">
                                            <p:txEl>
                                              <p:pRg st="0" end="0"/>
                                            </p:txEl>
                                          </p:spTgt>
                                        </p:tgtEl>
                                      </p:cBhvr>
                                    </p:animEffect>
                                    <p:anim calcmode="lin" valueType="num">
                                      <p:cBhvr>
                                        <p:cTn id="16"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7"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par>
                          <p:cTn id="18" fill="hold">
                            <p:stCondLst>
                              <p:cond delay="2000"/>
                            </p:stCondLst>
                            <p:childTnLst>
                              <p:par>
                                <p:cTn id="19" presetID="22" presetClass="entr" presetSubtype="8" fill="hold" nodeType="after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animEffect transition="in" filter="wipe(left)">
                                      <p:cBhvr>
                                        <p:cTn id="21" dur="500"/>
                                        <p:tgtEl>
                                          <p:spTgt spid="4">
                                            <p:txEl>
                                              <p:pRg st="1" end="1"/>
                                            </p:txEl>
                                          </p:spTgt>
                                        </p:tgtEl>
                                      </p:cBhvr>
                                    </p:animEffect>
                                  </p:childTnLst>
                                </p:cTn>
                              </p:par>
                            </p:childTnLst>
                          </p:cTn>
                        </p:par>
                        <p:par>
                          <p:cTn id="22" fill="hold">
                            <p:stCondLst>
                              <p:cond delay="2500"/>
                            </p:stCondLst>
                            <p:childTnLst>
                              <p:par>
                                <p:cTn id="23" presetID="22" presetClass="entr" presetSubtype="8" fill="hold" nodeType="after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animEffect transition="in" filter="wipe(left)">
                                      <p:cBhvr>
                                        <p:cTn id="25" dur="500"/>
                                        <p:tgtEl>
                                          <p:spTgt spid="4">
                                            <p:txEl>
                                              <p:pRg st="2" end="2"/>
                                            </p:txEl>
                                          </p:spTgt>
                                        </p:tgtEl>
                                      </p:cBhvr>
                                    </p:animEffect>
                                  </p:childTnLst>
                                </p:cTn>
                              </p:par>
                            </p:childTnLst>
                          </p:cTn>
                        </p:par>
                        <p:par>
                          <p:cTn id="26" fill="hold">
                            <p:stCondLst>
                              <p:cond delay="3000"/>
                            </p:stCondLst>
                            <p:childTnLst>
                              <p:par>
                                <p:cTn id="27" presetID="22" presetClass="entr" presetSubtype="8" fill="hold" nodeType="afterEffect">
                                  <p:stCondLst>
                                    <p:cond delay="0"/>
                                  </p:stCondLst>
                                  <p:childTnLst>
                                    <p:set>
                                      <p:cBhvr>
                                        <p:cTn id="28" dur="1" fill="hold">
                                          <p:stCondLst>
                                            <p:cond delay="0"/>
                                          </p:stCondLst>
                                        </p:cTn>
                                        <p:tgtEl>
                                          <p:spTgt spid="4">
                                            <p:txEl>
                                              <p:pRg st="3" end="3"/>
                                            </p:txEl>
                                          </p:spTgt>
                                        </p:tgtEl>
                                        <p:attrNameLst>
                                          <p:attrName>style.visibility</p:attrName>
                                        </p:attrNameLst>
                                      </p:cBhvr>
                                      <p:to>
                                        <p:strVal val="visible"/>
                                      </p:to>
                                    </p:set>
                                    <p:animEffect transition="in" filter="wipe(left)">
                                      <p:cBhvr>
                                        <p:cTn id="29"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DA178560-78C9-4CB5-BE46-05302CDA8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multiple people looking at blueprints&#10;">
            <a:extLst>
              <a:ext uri="{FF2B5EF4-FFF2-40B4-BE49-F238E27FC236}">
                <a16:creationId xmlns:a16="http://schemas.microsoft.com/office/drawing/2014/main" id="{DC582F7A-0108-4267-A3E3-CA43CDA209C6}"/>
              </a:ext>
            </a:extLst>
          </p:cNvPr>
          <p:cNvPicPr>
            <a:picLocks noChangeAspect="1"/>
          </p:cNvPicPr>
          <p:nvPr/>
        </p:nvPicPr>
        <p:blipFill rotWithShape="1">
          <a:blip r:embed="rId3"/>
          <a:srcRect l="25"/>
          <a:stretch/>
        </p:blipFill>
        <p:spPr>
          <a:xfrm>
            <a:off x="20" y="1"/>
            <a:ext cx="12188932" cy="6858000"/>
          </a:xfrm>
          <a:prstGeom prst="rect">
            <a:avLst/>
          </a:prstGeom>
        </p:spPr>
      </p:pic>
      <p:sp>
        <p:nvSpPr>
          <p:cNvPr id="34" name="Rectangle 33">
            <a:extLst>
              <a:ext uri="{FF2B5EF4-FFF2-40B4-BE49-F238E27FC236}">
                <a16:creationId xmlns:a16="http://schemas.microsoft.com/office/drawing/2014/main" id="{69461EC9-A94F-4225-B526-5C862F340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28492750-E12D-4995-ABCB-5BB846060890}"/>
              </a:ext>
            </a:extLst>
          </p:cNvPr>
          <p:cNvSpPr>
            <a:spLocks noGrp="1"/>
          </p:cNvSpPr>
          <p:nvPr>
            <p:ph type="title"/>
          </p:nvPr>
        </p:nvSpPr>
        <p:spPr>
          <a:xfrm>
            <a:off x="252919" y="1123837"/>
            <a:ext cx="2947482" cy="4601183"/>
          </a:xfrm>
        </p:spPr>
        <p:txBody>
          <a:bodyPr>
            <a:normAutofit/>
          </a:bodyPr>
          <a:lstStyle/>
          <a:p>
            <a:r>
              <a:rPr lang="en-US" dirty="0"/>
              <a:t>Planning the Process</a:t>
            </a:r>
          </a:p>
        </p:txBody>
      </p:sp>
      <p:sp>
        <p:nvSpPr>
          <p:cNvPr id="36" name="Rectangle 35">
            <a:extLst>
              <a:ext uri="{FF2B5EF4-FFF2-40B4-BE49-F238E27FC236}">
                <a16:creationId xmlns:a16="http://schemas.microsoft.com/office/drawing/2014/main" id="{D87160F7-FCB2-48B7-8BB8-BEFF45F6BF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97130" y="754144"/>
            <a:ext cx="7865196" cy="5335760"/>
          </a:xfrm>
          <a:prstGeom prst="rect">
            <a:avLst/>
          </a:prstGeom>
          <a:solidFill>
            <a:schemeClr val="bg1">
              <a:alpha val="86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8" name="Rectangle 37">
            <a:extLst>
              <a:ext uri="{FF2B5EF4-FFF2-40B4-BE49-F238E27FC236}">
                <a16:creationId xmlns:a16="http://schemas.microsoft.com/office/drawing/2014/main" id="{E9282B84-621E-4580-80B7-222118AE44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4" name="Content Placeholder 3" descr="Icon SmartArt placeholder ">
            <a:extLst>
              <a:ext uri="{FF2B5EF4-FFF2-40B4-BE49-F238E27FC236}">
                <a16:creationId xmlns:a16="http://schemas.microsoft.com/office/drawing/2014/main" id="{F5DF3745-CCEE-4BD3-9E49-A25F9124ACF6}"/>
              </a:ext>
            </a:extLst>
          </p:cNvPr>
          <p:cNvGraphicFramePr>
            <a:graphicFrameLocks noGrp="1"/>
          </p:cNvGraphicFramePr>
          <p:nvPr>
            <p:ph idx="1"/>
            <p:extLst>
              <p:ext uri="{D42A27DB-BD31-4B8C-83A1-F6EECF244321}">
                <p14:modId xmlns:p14="http://schemas.microsoft.com/office/powerpoint/2010/main" val="152373770"/>
              </p:ext>
            </p:extLst>
          </p:nvPr>
        </p:nvGraphicFramePr>
        <p:xfrm>
          <a:off x="3972128" y="971055"/>
          <a:ext cx="7315200" cy="49019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115916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4">
                                            <p:graphicEl>
                                              <a:dgm id="{AE752F1E-D28D-45DC-8754-597002C8C39B}"/>
                                            </p:graphicEl>
                                          </p:spTgt>
                                        </p:tgtEl>
                                        <p:attrNameLst>
                                          <p:attrName>style.visibility</p:attrName>
                                        </p:attrNameLst>
                                      </p:cBhvr>
                                      <p:to>
                                        <p:strVal val="visible"/>
                                      </p:to>
                                    </p:set>
                                    <p:animEffect transition="in" filter="barn(inVertical)">
                                      <p:cBhvr>
                                        <p:cTn id="11" dur="500"/>
                                        <p:tgtEl>
                                          <p:spTgt spid="4">
                                            <p:graphicEl>
                                              <a:dgm id="{AE752F1E-D28D-45DC-8754-597002C8C39B}"/>
                                            </p:graphicEl>
                                          </p:spTgt>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4">
                                            <p:graphicEl>
                                              <a:dgm id="{5CEC2045-19E5-4586-8A82-0ED5BA73E61C}"/>
                                            </p:graphicEl>
                                          </p:spTgt>
                                        </p:tgtEl>
                                        <p:attrNameLst>
                                          <p:attrName>style.visibility</p:attrName>
                                        </p:attrNameLst>
                                      </p:cBhvr>
                                      <p:to>
                                        <p:strVal val="visible"/>
                                      </p:to>
                                    </p:set>
                                    <p:animEffect transition="in" filter="barn(inVertical)">
                                      <p:cBhvr>
                                        <p:cTn id="15" dur="500"/>
                                        <p:tgtEl>
                                          <p:spTgt spid="4">
                                            <p:graphicEl>
                                              <a:dgm id="{5CEC2045-19E5-4586-8A82-0ED5BA73E61C}"/>
                                            </p:graphicEl>
                                          </p:spTgt>
                                        </p:tgtEl>
                                      </p:cBhvr>
                                    </p:animEffect>
                                  </p:childTnLst>
                                </p:cTn>
                              </p:par>
                            </p:childTnLst>
                          </p:cTn>
                        </p:par>
                        <p:par>
                          <p:cTn id="16" fill="hold">
                            <p:stCondLst>
                              <p:cond delay="1500"/>
                            </p:stCondLst>
                            <p:childTnLst>
                              <p:par>
                                <p:cTn id="17" presetID="16" presetClass="entr" presetSubtype="21" fill="hold" grpId="0" nodeType="afterEffect">
                                  <p:stCondLst>
                                    <p:cond delay="0"/>
                                  </p:stCondLst>
                                  <p:childTnLst>
                                    <p:set>
                                      <p:cBhvr>
                                        <p:cTn id="18" dur="1" fill="hold">
                                          <p:stCondLst>
                                            <p:cond delay="0"/>
                                          </p:stCondLst>
                                        </p:cTn>
                                        <p:tgtEl>
                                          <p:spTgt spid="4">
                                            <p:graphicEl>
                                              <a:dgm id="{0B6BA5DE-E17F-4226-899C-67B474FE383C}"/>
                                            </p:graphicEl>
                                          </p:spTgt>
                                        </p:tgtEl>
                                        <p:attrNameLst>
                                          <p:attrName>style.visibility</p:attrName>
                                        </p:attrNameLst>
                                      </p:cBhvr>
                                      <p:to>
                                        <p:strVal val="visible"/>
                                      </p:to>
                                    </p:set>
                                    <p:animEffect transition="in" filter="barn(inVertical)">
                                      <p:cBhvr>
                                        <p:cTn id="19" dur="500"/>
                                        <p:tgtEl>
                                          <p:spTgt spid="4">
                                            <p:graphicEl>
                                              <a:dgm id="{0B6BA5DE-E17F-4226-899C-67B474FE383C}"/>
                                            </p:graphicEl>
                                          </p:spTgt>
                                        </p:tgtEl>
                                      </p:cBhvr>
                                    </p:animEffect>
                                  </p:childTnLst>
                                </p:cTn>
                              </p:par>
                            </p:childTnLst>
                          </p:cTn>
                        </p:par>
                        <p:par>
                          <p:cTn id="20" fill="hold">
                            <p:stCondLst>
                              <p:cond delay="2000"/>
                            </p:stCondLst>
                            <p:childTnLst>
                              <p:par>
                                <p:cTn id="21" presetID="16" presetClass="entr" presetSubtype="21" fill="hold" grpId="0" nodeType="afterEffect">
                                  <p:stCondLst>
                                    <p:cond delay="0"/>
                                  </p:stCondLst>
                                  <p:childTnLst>
                                    <p:set>
                                      <p:cBhvr>
                                        <p:cTn id="22" dur="1" fill="hold">
                                          <p:stCondLst>
                                            <p:cond delay="0"/>
                                          </p:stCondLst>
                                        </p:cTn>
                                        <p:tgtEl>
                                          <p:spTgt spid="4">
                                            <p:graphicEl>
                                              <a:dgm id="{64207C47-3A14-45CE-AEBB-950AA7CB587D}"/>
                                            </p:graphicEl>
                                          </p:spTgt>
                                        </p:tgtEl>
                                        <p:attrNameLst>
                                          <p:attrName>style.visibility</p:attrName>
                                        </p:attrNameLst>
                                      </p:cBhvr>
                                      <p:to>
                                        <p:strVal val="visible"/>
                                      </p:to>
                                    </p:set>
                                    <p:animEffect transition="in" filter="barn(inVertical)">
                                      <p:cBhvr>
                                        <p:cTn id="23" dur="500"/>
                                        <p:tgtEl>
                                          <p:spTgt spid="4">
                                            <p:graphicEl>
                                              <a:dgm id="{64207C47-3A14-45CE-AEBB-950AA7CB587D}"/>
                                            </p:graphicEl>
                                          </p:spTgt>
                                        </p:tgtEl>
                                      </p:cBhvr>
                                    </p:animEffect>
                                  </p:childTnLst>
                                </p:cTn>
                              </p:par>
                            </p:childTnLst>
                          </p:cTn>
                        </p:par>
                        <p:par>
                          <p:cTn id="24" fill="hold">
                            <p:stCondLst>
                              <p:cond delay="2500"/>
                            </p:stCondLst>
                            <p:childTnLst>
                              <p:par>
                                <p:cTn id="25" presetID="16" presetClass="entr" presetSubtype="21" fill="hold" grpId="0" nodeType="afterEffect">
                                  <p:stCondLst>
                                    <p:cond delay="0"/>
                                  </p:stCondLst>
                                  <p:childTnLst>
                                    <p:set>
                                      <p:cBhvr>
                                        <p:cTn id="26" dur="1" fill="hold">
                                          <p:stCondLst>
                                            <p:cond delay="0"/>
                                          </p:stCondLst>
                                        </p:cTn>
                                        <p:tgtEl>
                                          <p:spTgt spid="4">
                                            <p:graphicEl>
                                              <a:dgm id="{DD1D6C1E-CBFF-474F-8D9C-E7009CFCAC74}"/>
                                            </p:graphicEl>
                                          </p:spTgt>
                                        </p:tgtEl>
                                        <p:attrNameLst>
                                          <p:attrName>style.visibility</p:attrName>
                                        </p:attrNameLst>
                                      </p:cBhvr>
                                      <p:to>
                                        <p:strVal val="visible"/>
                                      </p:to>
                                    </p:set>
                                    <p:animEffect transition="in" filter="barn(inVertical)">
                                      <p:cBhvr>
                                        <p:cTn id="27" dur="500"/>
                                        <p:tgtEl>
                                          <p:spTgt spid="4">
                                            <p:graphicEl>
                                              <a:dgm id="{DD1D6C1E-CBFF-474F-8D9C-E7009CFCAC74}"/>
                                            </p:graphicEl>
                                          </p:spTgt>
                                        </p:tgtEl>
                                      </p:cBhvr>
                                    </p:animEffect>
                                  </p:childTnLst>
                                </p:cTn>
                              </p:par>
                            </p:childTnLst>
                          </p:cTn>
                        </p:par>
                        <p:par>
                          <p:cTn id="28" fill="hold">
                            <p:stCondLst>
                              <p:cond delay="3000"/>
                            </p:stCondLst>
                            <p:childTnLst>
                              <p:par>
                                <p:cTn id="29" presetID="16" presetClass="entr" presetSubtype="21" fill="hold" grpId="0" nodeType="afterEffect">
                                  <p:stCondLst>
                                    <p:cond delay="0"/>
                                  </p:stCondLst>
                                  <p:childTnLst>
                                    <p:set>
                                      <p:cBhvr>
                                        <p:cTn id="30" dur="1" fill="hold">
                                          <p:stCondLst>
                                            <p:cond delay="0"/>
                                          </p:stCondLst>
                                        </p:cTn>
                                        <p:tgtEl>
                                          <p:spTgt spid="4">
                                            <p:graphicEl>
                                              <a:dgm id="{9A6D43D9-B46C-4A8E-8FA0-7728BC4D62CD}"/>
                                            </p:graphicEl>
                                          </p:spTgt>
                                        </p:tgtEl>
                                        <p:attrNameLst>
                                          <p:attrName>style.visibility</p:attrName>
                                        </p:attrNameLst>
                                      </p:cBhvr>
                                      <p:to>
                                        <p:strVal val="visible"/>
                                      </p:to>
                                    </p:set>
                                    <p:animEffect transition="in" filter="barn(inVertical)">
                                      <p:cBhvr>
                                        <p:cTn id="31" dur="500"/>
                                        <p:tgtEl>
                                          <p:spTgt spid="4">
                                            <p:graphicEl>
                                              <a:dgm id="{9A6D43D9-B46C-4A8E-8FA0-7728BC4D62CD}"/>
                                            </p:graphicEl>
                                          </p:spTgt>
                                        </p:tgtEl>
                                      </p:cBhvr>
                                    </p:animEffect>
                                  </p:childTnLst>
                                </p:cTn>
                              </p:par>
                            </p:childTnLst>
                          </p:cTn>
                        </p:par>
                        <p:par>
                          <p:cTn id="32" fill="hold">
                            <p:stCondLst>
                              <p:cond delay="3500"/>
                            </p:stCondLst>
                            <p:childTnLst>
                              <p:par>
                                <p:cTn id="33" presetID="16" presetClass="entr" presetSubtype="21" fill="hold" grpId="0" nodeType="afterEffect">
                                  <p:stCondLst>
                                    <p:cond delay="0"/>
                                  </p:stCondLst>
                                  <p:childTnLst>
                                    <p:set>
                                      <p:cBhvr>
                                        <p:cTn id="34" dur="1" fill="hold">
                                          <p:stCondLst>
                                            <p:cond delay="0"/>
                                          </p:stCondLst>
                                        </p:cTn>
                                        <p:tgtEl>
                                          <p:spTgt spid="4">
                                            <p:graphicEl>
                                              <a:dgm id="{41A1C510-2DCF-44FA-87F3-8423FF19B3AE}"/>
                                            </p:graphicEl>
                                          </p:spTgt>
                                        </p:tgtEl>
                                        <p:attrNameLst>
                                          <p:attrName>style.visibility</p:attrName>
                                        </p:attrNameLst>
                                      </p:cBhvr>
                                      <p:to>
                                        <p:strVal val="visible"/>
                                      </p:to>
                                    </p:set>
                                    <p:animEffect transition="in" filter="barn(inVertical)">
                                      <p:cBhvr>
                                        <p:cTn id="35" dur="500"/>
                                        <p:tgtEl>
                                          <p:spTgt spid="4">
                                            <p:graphicEl>
                                              <a:dgm id="{41A1C510-2DCF-44FA-87F3-8423FF19B3AE}"/>
                                            </p:graphicEl>
                                          </p:spTgt>
                                        </p:tgtEl>
                                      </p:cBhvr>
                                    </p:animEffect>
                                  </p:childTnLst>
                                </p:cTn>
                              </p:par>
                            </p:childTnLst>
                          </p:cTn>
                        </p:par>
                        <p:par>
                          <p:cTn id="36" fill="hold">
                            <p:stCondLst>
                              <p:cond delay="4000"/>
                            </p:stCondLst>
                            <p:childTnLst>
                              <p:par>
                                <p:cTn id="37" presetID="16" presetClass="entr" presetSubtype="21" fill="hold" grpId="0" nodeType="afterEffect">
                                  <p:stCondLst>
                                    <p:cond delay="0"/>
                                  </p:stCondLst>
                                  <p:childTnLst>
                                    <p:set>
                                      <p:cBhvr>
                                        <p:cTn id="38" dur="1" fill="hold">
                                          <p:stCondLst>
                                            <p:cond delay="0"/>
                                          </p:stCondLst>
                                        </p:cTn>
                                        <p:tgtEl>
                                          <p:spTgt spid="4">
                                            <p:graphicEl>
                                              <a:dgm id="{E15247F8-AB47-4E92-BDC5-412B72189390}"/>
                                            </p:graphicEl>
                                          </p:spTgt>
                                        </p:tgtEl>
                                        <p:attrNameLst>
                                          <p:attrName>style.visibility</p:attrName>
                                        </p:attrNameLst>
                                      </p:cBhvr>
                                      <p:to>
                                        <p:strVal val="visible"/>
                                      </p:to>
                                    </p:set>
                                    <p:animEffect transition="in" filter="barn(inVertical)">
                                      <p:cBhvr>
                                        <p:cTn id="39" dur="500"/>
                                        <p:tgtEl>
                                          <p:spTgt spid="4">
                                            <p:graphicEl>
                                              <a:dgm id="{E15247F8-AB47-4E92-BDC5-412B72189390}"/>
                                            </p:graphicEl>
                                          </p:spTgt>
                                        </p:tgtEl>
                                      </p:cBhvr>
                                    </p:animEffect>
                                  </p:childTnLst>
                                </p:cTn>
                              </p:par>
                            </p:childTnLst>
                          </p:cTn>
                        </p:par>
                        <p:par>
                          <p:cTn id="40" fill="hold">
                            <p:stCondLst>
                              <p:cond delay="4500"/>
                            </p:stCondLst>
                            <p:childTnLst>
                              <p:par>
                                <p:cTn id="41" presetID="16" presetClass="entr" presetSubtype="21" fill="hold" grpId="0" nodeType="afterEffect">
                                  <p:stCondLst>
                                    <p:cond delay="0"/>
                                  </p:stCondLst>
                                  <p:childTnLst>
                                    <p:set>
                                      <p:cBhvr>
                                        <p:cTn id="42" dur="1" fill="hold">
                                          <p:stCondLst>
                                            <p:cond delay="0"/>
                                          </p:stCondLst>
                                        </p:cTn>
                                        <p:tgtEl>
                                          <p:spTgt spid="4">
                                            <p:graphicEl>
                                              <a:dgm id="{C0AFD7ED-7EA4-4F7B-9F57-8E3622F21CDA}"/>
                                            </p:graphicEl>
                                          </p:spTgt>
                                        </p:tgtEl>
                                        <p:attrNameLst>
                                          <p:attrName>style.visibility</p:attrName>
                                        </p:attrNameLst>
                                      </p:cBhvr>
                                      <p:to>
                                        <p:strVal val="visible"/>
                                      </p:to>
                                    </p:set>
                                    <p:animEffect transition="in" filter="barn(inVertical)">
                                      <p:cBhvr>
                                        <p:cTn id="43" dur="500"/>
                                        <p:tgtEl>
                                          <p:spTgt spid="4">
                                            <p:graphicEl>
                                              <a:dgm id="{C0AFD7ED-7EA4-4F7B-9F57-8E3622F21CDA}"/>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4" grpId="0">
        <p:bldSub>
          <a:bldDgm bld="one"/>
        </p:bldSub>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7">
            <a:extLst>
              <a:ext uri="{FF2B5EF4-FFF2-40B4-BE49-F238E27FC236}">
                <a16:creationId xmlns:a16="http://schemas.microsoft.com/office/drawing/2014/main" id="{80516254-1D9F-4F3A-9870-3A3280BE2B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FE08383-9972-40A8-9657-A7821C484D45}"/>
              </a:ext>
            </a:extLst>
          </p:cNvPr>
          <p:cNvSpPr>
            <a:spLocks noGrp="1"/>
          </p:cNvSpPr>
          <p:nvPr>
            <p:ph type="title"/>
          </p:nvPr>
        </p:nvSpPr>
        <p:spPr>
          <a:xfrm>
            <a:off x="1539116" y="864108"/>
            <a:ext cx="3073914" cy="5120639"/>
          </a:xfrm>
        </p:spPr>
        <p:txBody>
          <a:bodyPr>
            <a:normAutofit/>
          </a:bodyPr>
          <a:lstStyle/>
          <a:p>
            <a:pPr algn="r"/>
            <a:r>
              <a:rPr lang="en-IN" dirty="0">
                <a:solidFill>
                  <a:schemeClr val="tx1">
                    <a:lumMod val="85000"/>
                    <a:lumOff val="15000"/>
                  </a:schemeClr>
                </a:solidFill>
              </a:rPr>
              <a:t>1. Build an Alert system by Traffic sign Board recognition </a:t>
            </a:r>
          </a:p>
        </p:txBody>
      </p:sp>
      <p:sp>
        <p:nvSpPr>
          <p:cNvPr id="24" name="Rectangle 9">
            <a:extLst>
              <a:ext uri="{FF2B5EF4-FFF2-40B4-BE49-F238E27FC236}">
                <a16:creationId xmlns:a16="http://schemas.microsoft.com/office/drawing/2014/main" id="{FC14672B-27A5-4CDA-ABAF-5E4CF4B41C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1286934"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5" name="Straight Connector 11">
            <a:extLst>
              <a:ext uri="{FF2B5EF4-FFF2-40B4-BE49-F238E27FC236}">
                <a16:creationId xmlns:a16="http://schemas.microsoft.com/office/drawing/2014/main" id="{8D89589C-2C90-4407-A995-05EC3DD7AB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51129" y="2085681"/>
            <a:ext cx="0" cy="2686639"/>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6" name="Content Placeholder 2">
            <a:extLst>
              <a:ext uri="{FF2B5EF4-FFF2-40B4-BE49-F238E27FC236}">
                <a16:creationId xmlns:a16="http://schemas.microsoft.com/office/drawing/2014/main" id="{DAB0F9FE-B23A-447C-A132-CFBD32A4AC91}"/>
              </a:ext>
            </a:extLst>
          </p:cNvPr>
          <p:cNvSpPr>
            <a:spLocks noGrp="1"/>
          </p:cNvSpPr>
          <p:nvPr>
            <p:ph idx="1"/>
          </p:nvPr>
        </p:nvSpPr>
        <p:spPr>
          <a:xfrm>
            <a:off x="5289229" y="864108"/>
            <a:ext cx="5910677" cy="5120640"/>
          </a:xfrm>
        </p:spPr>
        <p:txBody>
          <a:bodyPr>
            <a:normAutofit/>
          </a:bodyPr>
          <a:lstStyle/>
          <a:p>
            <a:r>
              <a:rPr lang="en-IN" b="1" dirty="0"/>
              <a:t>Abstract : “</a:t>
            </a:r>
            <a:r>
              <a:rPr lang="en-IN" i="1" dirty="0"/>
              <a:t>Traffic Sign boards are a great source of avoiding accidents, when observed and followed properly. It is very difficult for a driver to notice all the sign boards and act accordingly. An automatic recognition system is proposed to recognise the sign boards and alert the driver by a voice message.</a:t>
            </a:r>
            <a:r>
              <a:rPr lang="en-US" i="1" dirty="0"/>
              <a:t> The project can be extremely useful for autonomous vehicles as it detects signs and helps drivers take the necessary actions.</a:t>
            </a:r>
            <a:r>
              <a:rPr lang="en-US" b="1" i="1" dirty="0"/>
              <a:t>”</a:t>
            </a:r>
          </a:p>
          <a:p>
            <a:r>
              <a:rPr lang="en-US" b="1" dirty="0"/>
              <a:t>Proposed System : </a:t>
            </a:r>
            <a:r>
              <a:rPr lang="en-US" dirty="0"/>
              <a:t>A model using a deep learning framework that can recognize the bounding box of signs and classify traffic signs.</a:t>
            </a:r>
          </a:p>
          <a:p>
            <a:r>
              <a:rPr lang="en-US" b="1" dirty="0"/>
              <a:t>Technologies to be used : </a:t>
            </a:r>
            <a:r>
              <a:rPr lang="en-US" dirty="0"/>
              <a:t>Python , OpenCV , Deep Learning, NLP for text to speech Conversion. </a:t>
            </a:r>
            <a:endParaRPr lang="en-IN" dirty="0"/>
          </a:p>
        </p:txBody>
      </p:sp>
      <p:sp>
        <p:nvSpPr>
          <p:cNvPr id="14" name="Rectangle 13">
            <a:extLst>
              <a:ext uri="{FF2B5EF4-FFF2-40B4-BE49-F238E27FC236}">
                <a16:creationId xmlns:a16="http://schemas.microsoft.com/office/drawing/2014/main" id="{9A206779-5C74-4555-94BC-5845C92EC3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83988" y="767825"/>
            <a:ext cx="508012" cy="5328173"/>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89725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nodeType="afterEffect">
                                  <p:stCondLst>
                                    <p:cond delay="500"/>
                                  </p:stCondLst>
                                  <p:childTnLst>
                                    <p:set>
                                      <p:cBhvr>
                                        <p:cTn id="11" dur="1" fill="hold">
                                          <p:stCondLst>
                                            <p:cond delay="0"/>
                                          </p:stCondLst>
                                        </p:cTn>
                                        <p:tgtEl>
                                          <p:spTgt spid="26">
                                            <p:txEl>
                                              <p:pRg st="0" end="0"/>
                                            </p:txEl>
                                          </p:spTgt>
                                        </p:tgtEl>
                                        <p:attrNameLst>
                                          <p:attrName>style.visibility</p:attrName>
                                        </p:attrNameLst>
                                      </p:cBhvr>
                                      <p:to>
                                        <p:strVal val="visible"/>
                                      </p:to>
                                    </p:set>
                                    <p:animEffect transition="in" filter="wipe(left)">
                                      <p:cBhvr>
                                        <p:cTn id="12" dur="500"/>
                                        <p:tgtEl>
                                          <p:spTgt spid="26">
                                            <p:txEl>
                                              <p:pRg st="0" end="0"/>
                                            </p:txEl>
                                          </p:spTgt>
                                        </p:tgtEl>
                                      </p:cBhvr>
                                    </p:animEffect>
                                  </p:childTnLst>
                                </p:cTn>
                              </p:par>
                            </p:childTnLst>
                          </p:cTn>
                        </p:par>
                        <p:par>
                          <p:cTn id="13" fill="hold">
                            <p:stCondLst>
                              <p:cond delay="1500"/>
                            </p:stCondLst>
                            <p:childTnLst>
                              <p:par>
                                <p:cTn id="14" presetID="22" presetClass="entr" presetSubtype="8" fill="hold" nodeType="afterEffect">
                                  <p:stCondLst>
                                    <p:cond delay="3000"/>
                                  </p:stCondLst>
                                  <p:childTnLst>
                                    <p:set>
                                      <p:cBhvr>
                                        <p:cTn id="15" dur="1" fill="hold">
                                          <p:stCondLst>
                                            <p:cond delay="0"/>
                                          </p:stCondLst>
                                        </p:cTn>
                                        <p:tgtEl>
                                          <p:spTgt spid="26">
                                            <p:txEl>
                                              <p:pRg st="1" end="1"/>
                                            </p:txEl>
                                          </p:spTgt>
                                        </p:tgtEl>
                                        <p:attrNameLst>
                                          <p:attrName>style.visibility</p:attrName>
                                        </p:attrNameLst>
                                      </p:cBhvr>
                                      <p:to>
                                        <p:strVal val="visible"/>
                                      </p:to>
                                    </p:set>
                                    <p:animEffect transition="in" filter="wipe(left)">
                                      <p:cBhvr>
                                        <p:cTn id="16" dur="500"/>
                                        <p:tgtEl>
                                          <p:spTgt spid="26">
                                            <p:txEl>
                                              <p:pRg st="1" end="1"/>
                                            </p:txEl>
                                          </p:spTgt>
                                        </p:tgtEl>
                                      </p:cBhvr>
                                    </p:animEffect>
                                  </p:childTnLst>
                                </p:cTn>
                              </p:par>
                            </p:childTnLst>
                          </p:cTn>
                        </p:par>
                        <p:par>
                          <p:cTn id="17" fill="hold">
                            <p:stCondLst>
                              <p:cond delay="5000"/>
                            </p:stCondLst>
                            <p:childTnLst>
                              <p:par>
                                <p:cTn id="18" presetID="22" presetClass="entr" presetSubtype="8" fill="hold" nodeType="afterEffect">
                                  <p:stCondLst>
                                    <p:cond delay="3000"/>
                                  </p:stCondLst>
                                  <p:childTnLst>
                                    <p:set>
                                      <p:cBhvr>
                                        <p:cTn id="19" dur="1" fill="hold">
                                          <p:stCondLst>
                                            <p:cond delay="0"/>
                                          </p:stCondLst>
                                        </p:cTn>
                                        <p:tgtEl>
                                          <p:spTgt spid="26">
                                            <p:txEl>
                                              <p:pRg st="2" end="2"/>
                                            </p:txEl>
                                          </p:spTgt>
                                        </p:tgtEl>
                                        <p:attrNameLst>
                                          <p:attrName>style.visibility</p:attrName>
                                        </p:attrNameLst>
                                      </p:cBhvr>
                                      <p:to>
                                        <p:strVal val="visible"/>
                                      </p:to>
                                    </p:set>
                                    <p:animEffect transition="in" filter="wipe(left)">
                                      <p:cBhvr>
                                        <p:cTn id="20" dur="500"/>
                                        <p:tgtEl>
                                          <p:spTgt spid="2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DB23C2B-2054-4D8B-9E98-9190F8E05E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797B5BC-9873-45F9-97D6-298FB5AF08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762000"/>
            <a:ext cx="4208489" cy="5334001"/>
          </a:xfrm>
          <a:custGeom>
            <a:avLst/>
            <a:gdLst>
              <a:gd name="connsiteX0" fmla="*/ 1015642 w 4208489"/>
              <a:gd name="connsiteY0" fmla="*/ 0 h 5334001"/>
              <a:gd name="connsiteX1" fmla="*/ 4208489 w 4208489"/>
              <a:gd name="connsiteY1" fmla="*/ 0 h 5334001"/>
              <a:gd name="connsiteX2" fmla="*/ 4208489 w 4208489"/>
              <a:gd name="connsiteY2" fmla="*/ 5334001 h 5334001"/>
              <a:gd name="connsiteX3" fmla="*/ 0 w 4208489"/>
              <a:gd name="connsiteY3" fmla="*/ 5334001 h 5334001"/>
            </a:gdLst>
            <a:ahLst/>
            <a:cxnLst>
              <a:cxn ang="0">
                <a:pos x="connsiteX0" y="connsiteY0"/>
              </a:cxn>
              <a:cxn ang="0">
                <a:pos x="connsiteX1" y="connsiteY1"/>
              </a:cxn>
              <a:cxn ang="0">
                <a:pos x="connsiteX2" y="connsiteY2"/>
              </a:cxn>
              <a:cxn ang="0">
                <a:pos x="connsiteX3" y="connsiteY3"/>
              </a:cxn>
            </a:cxnLst>
            <a:rect l="l" t="t" r="r" b="b"/>
            <a:pathLst>
              <a:path w="4208489" h="5334001">
                <a:moveTo>
                  <a:pt x="1015642" y="0"/>
                </a:moveTo>
                <a:lnTo>
                  <a:pt x="4208489" y="0"/>
                </a:lnTo>
                <a:lnTo>
                  <a:pt x="4208489" y="5334001"/>
                </a:lnTo>
                <a:lnTo>
                  <a:pt x="0" y="533400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FF1C726-8AF8-4A5C-8EAD-D1B4A480CB18}"/>
              </a:ext>
            </a:extLst>
          </p:cNvPr>
          <p:cNvSpPr>
            <a:spLocks noGrp="1"/>
          </p:cNvSpPr>
          <p:nvPr>
            <p:ph type="title"/>
          </p:nvPr>
        </p:nvSpPr>
        <p:spPr>
          <a:xfrm>
            <a:off x="494260" y="1683144"/>
            <a:ext cx="2774922" cy="3491712"/>
          </a:xfrm>
        </p:spPr>
        <p:txBody>
          <a:bodyPr>
            <a:normAutofit/>
          </a:bodyPr>
          <a:lstStyle/>
          <a:p>
            <a:r>
              <a:rPr lang="en-IN" dirty="0"/>
              <a:t>2.</a:t>
            </a:r>
            <a:r>
              <a:rPr lang="en-US" dirty="0"/>
              <a:t> Exploratory Analysis of Geolocational Data.</a:t>
            </a:r>
            <a:endParaRPr lang="en-IN" dirty="0"/>
          </a:p>
        </p:txBody>
      </p:sp>
      <p:sp>
        <p:nvSpPr>
          <p:cNvPr id="9" name="Content Placeholder 2">
            <a:extLst>
              <a:ext uri="{FF2B5EF4-FFF2-40B4-BE49-F238E27FC236}">
                <a16:creationId xmlns:a16="http://schemas.microsoft.com/office/drawing/2014/main" id="{17EA2AF2-73E0-4789-B111-CB1808FF3494}"/>
              </a:ext>
            </a:extLst>
          </p:cNvPr>
          <p:cNvSpPr>
            <a:spLocks noGrp="1"/>
          </p:cNvSpPr>
          <p:nvPr>
            <p:ph idx="1"/>
          </p:nvPr>
        </p:nvSpPr>
        <p:spPr>
          <a:xfrm>
            <a:off x="4361606" y="1683143"/>
            <a:ext cx="6627377" cy="3491713"/>
          </a:xfrm>
        </p:spPr>
        <p:txBody>
          <a:bodyPr>
            <a:normAutofit fontScale="85000" lnSpcReduction="10000"/>
          </a:bodyPr>
          <a:lstStyle/>
          <a:p>
            <a:r>
              <a:rPr lang="en-IN" sz="1900" dirty="0"/>
              <a:t>“</a:t>
            </a:r>
            <a:r>
              <a:rPr lang="en-US" sz="1900" b="0" i="1" dirty="0">
                <a:effectLst/>
                <a:latin typeface="Open Sans" panose="020B0606030504020204" pitchFamily="34" charset="0"/>
              </a:rPr>
              <a:t>In the fast-moving, effort-intense environment that the average person inhabits, It’s a frequent occurrence that one is too tired to fix oneself a home-cooked meal. Now, imagine a scenario where a person has newly moved into a new location. They already have certain preferences, certain tastes. It would save both the </a:t>
            </a:r>
            <a:r>
              <a:rPr lang="en-US" sz="1900" i="1" dirty="0">
                <a:latin typeface="Open Sans" panose="020B0606030504020204" pitchFamily="34" charset="0"/>
              </a:rPr>
              <a:t>customer</a:t>
            </a:r>
            <a:r>
              <a:rPr lang="en-US" sz="1900" b="0" i="1" dirty="0">
                <a:effectLst/>
                <a:latin typeface="Open Sans" panose="020B0606030504020204" pitchFamily="34" charset="0"/>
              </a:rPr>
              <a:t> and the food providers a lot of hassle if the </a:t>
            </a:r>
            <a:r>
              <a:rPr lang="en-US" sz="1900" i="1" dirty="0">
                <a:latin typeface="Open Sans" panose="020B0606030504020204" pitchFamily="34" charset="0"/>
              </a:rPr>
              <a:t>customer</a:t>
            </a:r>
            <a:r>
              <a:rPr lang="en-US" sz="1900" b="0" i="1" dirty="0">
                <a:effectLst/>
                <a:latin typeface="Open Sans" panose="020B0606030504020204" pitchFamily="34" charset="0"/>
              </a:rPr>
              <a:t> lived close to their preferred outlets. Convenience means better sales and saved time for the customer.”</a:t>
            </a:r>
          </a:p>
          <a:p>
            <a:r>
              <a:rPr lang="en-US" sz="1900" b="1" i="1" dirty="0">
                <a:effectLst/>
                <a:latin typeface="Open Sans" panose="020B0606030504020204" pitchFamily="34" charset="0"/>
              </a:rPr>
              <a:t>Proposed System : </a:t>
            </a:r>
            <a:r>
              <a:rPr lang="en-US" sz="1900" i="1" dirty="0">
                <a:effectLst/>
                <a:latin typeface="Open Sans" panose="020B0606030504020204" pitchFamily="34" charset="0"/>
              </a:rPr>
              <a:t> </a:t>
            </a:r>
            <a:r>
              <a:rPr lang="en-US" dirty="0"/>
              <a:t>This project involves the use of K-Means Clustering to find the best accommodation for students in city by classifying accommodation for incoming students on the basis of their preferences on amenities, budget and proximity to the location.</a:t>
            </a:r>
            <a:endParaRPr lang="en-US" sz="1900" b="1" i="1" dirty="0">
              <a:effectLst/>
              <a:latin typeface="Open Sans" panose="020B0606030504020204" pitchFamily="34" charset="0"/>
            </a:endParaRPr>
          </a:p>
          <a:p>
            <a:r>
              <a:rPr lang="en-US" sz="1900" b="1" i="1" dirty="0">
                <a:latin typeface="Open Sans" panose="020B0606030504020204" pitchFamily="34" charset="0"/>
              </a:rPr>
              <a:t>Technologies used : </a:t>
            </a:r>
            <a:r>
              <a:rPr lang="en-US" sz="1900" dirty="0">
                <a:solidFill>
                  <a:schemeClr val="tx1"/>
                </a:solidFill>
                <a:latin typeface="Open Sans" panose="020B0606030504020204" pitchFamily="34" charset="0"/>
              </a:rPr>
              <a:t>Exploratory data analysis EDA , Machine learning , Data Visualization,</a:t>
            </a:r>
            <a:r>
              <a:rPr lang="en-IN" sz="1600" b="1" dirty="0">
                <a:solidFill>
                  <a:schemeClr val="tx1"/>
                </a:solidFill>
                <a:effectLst/>
                <a:latin typeface="Georgia" panose="02040502050405020303" pitchFamily="18" charset="0"/>
              </a:rPr>
              <a:t> K means clustering , API</a:t>
            </a:r>
            <a:r>
              <a:rPr lang="en-US" sz="1900" i="1" dirty="0">
                <a:latin typeface="Open Sans" panose="020B0606030504020204" pitchFamily="34" charset="0"/>
              </a:rPr>
              <a:t>.</a:t>
            </a:r>
            <a:endParaRPr lang="en-IN" sz="1900" b="1" i="1" dirty="0"/>
          </a:p>
        </p:txBody>
      </p:sp>
      <p:sp>
        <p:nvSpPr>
          <p:cNvPr id="12" name="Freeform: Shape 11">
            <a:extLst>
              <a:ext uri="{FF2B5EF4-FFF2-40B4-BE49-F238E27FC236}">
                <a16:creationId xmlns:a16="http://schemas.microsoft.com/office/drawing/2014/main" id="{665C2FCD-09A4-4B4B-AA73-F330DFE917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1190517" y="1056875"/>
            <a:ext cx="1001483" cy="4744251"/>
          </a:xfrm>
          <a:custGeom>
            <a:avLst/>
            <a:gdLst>
              <a:gd name="connsiteX0" fmla="*/ 0 w 1001483"/>
              <a:gd name="connsiteY0" fmla="*/ 0 h 4744251"/>
              <a:gd name="connsiteX1" fmla="*/ 1001483 w 1001483"/>
              <a:gd name="connsiteY1" fmla="*/ 0 h 4744251"/>
              <a:gd name="connsiteX2" fmla="*/ 0 w 1001483"/>
              <a:gd name="connsiteY2" fmla="*/ 4744251 h 4744251"/>
            </a:gdLst>
            <a:ahLst/>
            <a:cxnLst>
              <a:cxn ang="0">
                <a:pos x="connsiteX0" y="connsiteY0"/>
              </a:cxn>
              <a:cxn ang="0">
                <a:pos x="connsiteX1" y="connsiteY1"/>
              </a:cxn>
              <a:cxn ang="0">
                <a:pos x="connsiteX2" y="connsiteY2"/>
              </a:cxn>
            </a:cxnLst>
            <a:rect l="l" t="t" r="r" b="b"/>
            <a:pathLst>
              <a:path w="1001483" h="4744251">
                <a:moveTo>
                  <a:pt x="0" y="0"/>
                </a:moveTo>
                <a:lnTo>
                  <a:pt x="1001483" y="0"/>
                </a:lnTo>
                <a:lnTo>
                  <a:pt x="0" y="474425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5722758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16" presetClass="entr" presetSubtype="37" fill="hold" nodeType="after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Effect transition="in" filter="barn(outVertical)">
                                      <p:cBhvr>
                                        <p:cTn id="11" dur="500"/>
                                        <p:tgtEl>
                                          <p:spTgt spid="9">
                                            <p:txEl>
                                              <p:pRg st="0" end="0"/>
                                            </p:txEl>
                                          </p:spTgt>
                                        </p:tgtEl>
                                      </p:cBhvr>
                                    </p:animEffect>
                                  </p:childTnLst>
                                </p:cTn>
                              </p:par>
                            </p:childTnLst>
                          </p:cTn>
                        </p:par>
                        <p:par>
                          <p:cTn id="12" fill="hold">
                            <p:stCondLst>
                              <p:cond delay="1000"/>
                            </p:stCondLst>
                            <p:childTnLst>
                              <p:par>
                                <p:cTn id="13" presetID="16" presetClass="entr" presetSubtype="21" fill="hold" nodeType="afterEffect">
                                  <p:stCondLst>
                                    <p:cond delay="0"/>
                                  </p:stCondLst>
                                  <p:childTnLst>
                                    <p:set>
                                      <p:cBhvr>
                                        <p:cTn id="14" dur="1" fill="hold">
                                          <p:stCondLst>
                                            <p:cond delay="0"/>
                                          </p:stCondLst>
                                        </p:cTn>
                                        <p:tgtEl>
                                          <p:spTgt spid="9">
                                            <p:txEl>
                                              <p:pRg st="1" end="1"/>
                                            </p:txEl>
                                          </p:spTgt>
                                        </p:tgtEl>
                                        <p:attrNameLst>
                                          <p:attrName>style.visibility</p:attrName>
                                        </p:attrNameLst>
                                      </p:cBhvr>
                                      <p:to>
                                        <p:strVal val="visible"/>
                                      </p:to>
                                    </p:set>
                                    <p:animEffect transition="in" filter="barn(inVertical)">
                                      <p:cBhvr>
                                        <p:cTn id="15" dur="500"/>
                                        <p:tgtEl>
                                          <p:spTgt spid="9">
                                            <p:txEl>
                                              <p:pRg st="1" end="1"/>
                                            </p:txEl>
                                          </p:spTgt>
                                        </p:tgtEl>
                                      </p:cBhvr>
                                    </p:animEffect>
                                  </p:childTnLst>
                                </p:cTn>
                              </p:par>
                            </p:childTnLst>
                          </p:cTn>
                        </p:par>
                        <p:par>
                          <p:cTn id="16" fill="hold">
                            <p:stCondLst>
                              <p:cond delay="1500"/>
                            </p:stCondLst>
                            <p:childTnLst>
                              <p:par>
                                <p:cTn id="17" presetID="16" presetClass="entr" presetSubtype="21" fill="hold" nodeType="after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Effect transition="in" filter="barn(inVertical)">
                                      <p:cBhvr>
                                        <p:cTn id="19" dur="500"/>
                                        <p:tgtEl>
                                          <p:spTgt spid="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86D4068-D045-48B0-9A00-198F2FE4B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Light bulb on yellow background with sketched light beams and cord">
            <a:extLst>
              <a:ext uri="{FF2B5EF4-FFF2-40B4-BE49-F238E27FC236}">
                <a16:creationId xmlns:a16="http://schemas.microsoft.com/office/drawing/2014/main" id="{ECC552D5-40C5-4C73-B464-1EBB6C76576A}"/>
              </a:ext>
            </a:extLst>
          </p:cNvPr>
          <p:cNvPicPr>
            <a:picLocks noChangeAspect="1"/>
          </p:cNvPicPr>
          <p:nvPr/>
        </p:nvPicPr>
        <p:blipFill rotWithShape="1">
          <a:blip r:embed="rId2">
            <a:duotone>
              <a:schemeClr val="bg2">
                <a:shade val="45000"/>
                <a:satMod val="135000"/>
              </a:schemeClr>
              <a:prstClr val="white"/>
            </a:duotone>
            <a:alphaModFix amt="25000"/>
          </a:blip>
          <a:srcRect t="8514" r="-1" b="-1"/>
          <a:stretch/>
        </p:blipFill>
        <p:spPr>
          <a:xfrm>
            <a:off x="20" y="1"/>
            <a:ext cx="12188932" cy="6858000"/>
          </a:xfrm>
          <a:prstGeom prst="rect">
            <a:avLst/>
          </a:prstGeom>
        </p:spPr>
      </p:pic>
      <p:sp>
        <p:nvSpPr>
          <p:cNvPr id="11" name="Rectangle 10">
            <a:extLst>
              <a:ext uri="{FF2B5EF4-FFF2-40B4-BE49-F238E27FC236}">
                <a16:creationId xmlns:a16="http://schemas.microsoft.com/office/drawing/2014/main" id="{12664C4B-AAE2-4AA0-8918-134E8086F3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80035CAE-CDDC-4F50-9707-4AC07ED82953}"/>
              </a:ext>
            </a:extLst>
          </p:cNvPr>
          <p:cNvSpPr>
            <a:spLocks noGrp="1"/>
          </p:cNvSpPr>
          <p:nvPr>
            <p:ph type="title"/>
          </p:nvPr>
        </p:nvSpPr>
        <p:spPr>
          <a:xfrm>
            <a:off x="252919" y="1123837"/>
            <a:ext cx="2947482" cy="4601183"/>
          </a:xfrm>
        </p:spPr>
        <p:txBody>
          <a:bodyPr>
            <a:normAutofit/>
          </a:bodyPr>
          <a:lstStyle/>
          <a:p>
            <a:r>
              <a:rPr lang="en-IN" dirty="0"/>
              <a:t>3. Sentence Similarity Paraphrasing</a:t>
            </a:r>
          </a:p>
        </p:txBody>
      </p:sp>
      <p:sp>
        <p:nvSpPr>
          <p:cNvPr id="3" name="Content Placeholder 2">
            <a:extLst>
              <a:ext uri="{FF2B5EF4-FFF2-40B4-BE49-F238E27FC236}">
                <a16:creationId xmlns:a16="http://schemas.microsoft.com/office/drawing/2014/main" id="{2CE81A2D-8C53-45FD-B5BC-D463BE319AF9}"/>
              </a:ext>
            </a:extLst>
          </p:cNvPr>
          <p:cNvSpPr>
            <a:spLocks noGrp="1"/>
          </p:cNvSpPr>
          <p:nvPr>
            <p:ph idx="1"/>
          </p:nvPr>
        </p:nvSpPr>
        <p:spPr>
          <a:xfrm>
            <a:off x="3869268" y="864108"/>
            <a:ext cx="7315200" cy="5120640"/>
          </a:xfrm>
        </p:spPr>
        <p:txBody>
          <a:bodyPr>
            <a:normAutofit/>
          </a:bodyPr>
          <a:lstStyle/>
          <a:p>
            <a:r>
              <a:rPr lang="en-US" b="0" i="0" dirty="0">
                <a:effectLst/>
                <a:latin typeface="Open Sans" panose="020B0606030504020204" pitchFamily="34" charset="0"/>
              </a:rPr>
              <a:t>“</a:t>
            </a:r>
            <a:r>
              <a:rPr lang="en-US" i="1" dirty="0">
                <a:latin typeface="Open Sans" panose="020B0606030504020204" pitchFamily="34" charset="0"/>
                <a:ea typeface="Open Sans" panose="020B0606030504020204" pitchFamily="34" charset="0"/>
                <a:cs typeface="Open Sans" panose="020B0606030504020204" pitchFamily="34" charset="0"/>
              </a:rPr>
              <a:t>Sentence similarity portrays an important part in text-related research and applications in areas such as text mining and dialogue systems. The rapid growth in digital information has raised considerable challenges in particular when it comes to automated content analysis. Paraphrase Identification (PI) is concerned with recognizing whether two texts have the same/similar meaning, whereas the Semantic Text Similarity (STS) is concerned with the degree of that </a:t>
            </a:r>
            <a:r>
              <a:rPr lang="en-US" i="1" dirty="0" err="1">
                <a:latin typeface="Open Sans" panose="020B0606030504020204" pitchFamily="34" charset="0"/>
                <a:ea typeface="Open Sans" panose="020B0606030504020204" pitchFamily="34" charset="0"/>
                <a:cs typeface="Open Sans" panose="020B0606030504020204" pitchFamily="34" charset="0"/>
              </a:rPr>
              <a:t>similarity.This</a:t>
            </a:r>
            <a:r>
              <a:rPr lang="en-US" i="1" dirty="0">
                <a:latin typeface="Open Sans" panose="020B0606030504020204" pitchFamily="34" charset="0"/>
                <a:ea typeface="Open Sans" panose="020B0606030504020204" pitchFamily="34" charset="0"/>
                <a:cs typeface="Open Sans" panose="020B0606030504020204" pitchFamily="34" charset="0"/>
              </a:rPr>
              <a:t> technique has proven to be one of the best to improve retrieval effectiveness, where titles are used to represent documents in the named page finding task.”</a:t>
            </a:r>
            <a:endParaRPr lang="en-US" b="0" i="1" dirty="0">
              <a:effectLst/>
              <a:latin typeface="Open Sans" panose="020B0606030504020204" pitchFamily="34" charset="0"/>
              <a:ea typeface="Open Sans" panose="020B0606030504020204" pitchFamily="34" charset="0"/>
              <a:cs typeface="Open Sans" panose="020B0606030504020204" pitchFamily="34" charset="0"/>
            </a:endParaRPr>
          </a:p>
          <a:p>
            <a:r>
              <a:rPr lang="en-US" b="1" i="1" dirty="0">
                <a:effectLst/>
                <a:latin typeface="Open Sans" panose="020B0606030504020204" pitchFamily="34" charset="0"/>
              </a:rPr>
              <a:t>Technologies Used : </a:t>
            </a:r>
            <a:r>
              <a:rPr lang="en-US" i="1" dirty="0">
                <a:latin typeface="Open Sans" panose="020B0606030504020204" pitchFamily="34" charset="0"/>
              </a:rPr>
              <a:t>Models: BERT, </a:t>
            </a:r>
            <a:r>
              <a:rPr lang="en-US" i="1" dirty="0" err="1">
                <a:latin typeface="Open Sans" panose="020B0606030504020204" pitchFamily="34" charset="0"/>
              </a:rPr>
              <a:t>GloVe</a:t>
            </a:r>
            <a:r>
              <a:rPr lang="en-US" i="1" dirty="0">
                <a:latin typeface="Open Sans" panose="020B0606030504020204" pitchFamily="34" charset="0"/>
              </a:rPr>
              <a:t>, etc. can be used for sentence similarity projects, NLP-Natural Language </a:t>
            </a:r>
            <a:r>
              <a:rPr lang="en-US" i="1" dirty="0" err="1">
                <a:latin typeface="Open Sans" panose="020B0606030504020204" pitchFamily="34" charset="0"/>
              </a:rPr>
              <a:t>Processsing</a:t>
            </a:r>
            <a:r>
              <a:rPr lang="en-US" i="1" dirty="0">
                <a:latin typeface="Open Sans" panose="020B0606030504020204" pitchFamily="34" charset="0"/>
              </a:rPr>
              <a:t>.</a:t>
            </a:r>
          </a:p>
          <a:p>
            <a:pPr marL="0" indent="0">
              <a:buNone/>
            </a:pPr>
            <a:endParaRPr lang="en-US" b="1" i="1" dirty="0">
              <a:effectLst/>
              <a:latin typeface="Open Sans" panose="020B0606030504020204" pitchFamily="34" charset="0"/>
            </a:endParaRPr>
          </a:p>
          <a:p>
            <a:endParaRPr lang="en-US" b="0" i="1" dirty="0">
              <a:effectLst/>
              <a:latin typeface="Open Sans" panose="020B0606030504020204" pitchFamily="34" charset="0"/>
            </a:endParaRPr>
          </a:p>
          <a:p>
            <a:endParaRPr lang="en-IN" dirty="0"/>
          </a:p>
        </p:txBody>
      </p:sp>
      <p:sp>
        <p:nvSpPr>
          <p:cNvPr id="13" name="Rectangle 12">
            <a:extLst>
              <a:ext uri="{FF2B5EF4-FFF2-40B4-BE49-F238E27FC236}">
                <a16:creationId xmlns:a16="http://schemas.microsoft.com/office/drawing/2014/main" id="{616F9FD8-4CFE-4C77-8F29-5D801C57E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09614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par>
                          <p:cTn id="8" fill="hold">
                            <p:stCondLst>
                              <p:cond delay="500"/>
                            </p:stCondLst>
                            <p:childTnLst>
                              <p:par>
                                <p:cTn id="9" presetID="6" presetClass="entr" presetSubtype="16"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circle(in)">
                                      <p:cBhvr>
                                        <p:cTn id="11" dur="2000"/>
                                        <p:tgtEl>
                                          <p:spTgt spid="3">
                                            <p:txEl>
                                              <p:pRg st="0" end="0"/>
                                            </p:txEl>
                                          </p:spTgt>
                                        </p:tgtEl>
                                      </p:cBhvr>
                                    </p:animEffect>
                                  </p:childTnLst>
                                </p:cTn>
                              </p:par>
                            </p:childTnLst>
                          </p:cTn>
                        </p:par>
                        <p:par>
                          <p:cTn id="12" fill="hold">
                            <p:stCondLst>
                              <p:cond delay="2500"/>
                            </p:stCondLst>
                            <p:childTnLst>
                              <p:par>
                                <p:cTn id="13" presetID="6" presetClass="entr" presetSubtype="16"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circle(in)">
                                      <p:cBhvr>
                                        <p:cTn id="15"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CDF7C9B3-01BE-4D46-ACA2-312DFE36A1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2000"/>
            <a:ext cx="3443591" cy="534003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485AB78-7F11-4E72-A62D-ACEFD96F4111}"/>
              </a:ext>
            </a:extLst>
          </p:cNvPr>
          <p:cNvSpPr>
            <a:spLocks noGrp="1"/>
          </p:cNvSpPr>
          <p:nvPr>
            <p:ph type="title"/>
          </p:nvPr>
        </p:nvSpPr>
        <p:spPr>
          <a:xfrm>
            <a:off x="252919" y="1123837"/>
            <a:ext cx="2947482" cy="4601183"/>
          </a:xfrm>
        </p:spPr>
        <p:txBody>
          <a:bodyPr>
            <a:normAutofit/>
          </a:bodyPr>
          <a:lstStyle/>
          <a:p>
            <a:r>
              <a:rPr lang="en-IN" dirty="0">
                <a:solidFill>
                  <a:schemeClr val="bg1"/>
                </a:solidFill>
              </a:rPr>
              <a:t>4</a:t>
            </a:r>
            <a:r>
              <a:rPr lang="en-IN">
                <a:solidFill>
                  <a:schemeClr val="bg1"/>
                </a:solidFill>
              </a:rPr>
              <a:t>. </a:t>
            </a:r>
            <a:r>
              <a:rPr lang="en-IN" dirty="0">
                <a:solidFill>
                  <a:schemeClr val="bg1"/>
                </a:solidFill>
              </a:rPr>
              <a:t>Research paper title generator.</a:t>
            </a:r>
          </a:p>
        </p:txBody>
      </p:sp>
      <p:graphicFrame>
        <p:nvGraphicFramePr>
          <p:cNvPr id="5" name="Content Placeholder 2">
            <a:extLst>
              <a:ext uri="{FF2B5EF4-FFF2-40B4-BE49-F238E27FC236}">
                <a16:creationId xmlns:a16="http://schemas.microsoft.com/office/drawing/2014/main" id="{9F58A001-6418-46F9-B680-FA06BFEAE6B8}"/>
              </a:ext>
            </a:extLst>
          </p:cNvPr>
          <p:cNvGraphicFramePr>
            <a:graphicFrameLocks noGrp="1"/>
          </p:cNvGraphicFramePr>
          <p:nvPr>
            <p:ph idx="1"/>
            <p:extLst>
              <p:ext uri="{D42A27DB-BD31-4B8C-83A1-F6EECF244321}">
                <p14:modId xmlns:p14="http://schemas.microsoft.com/office/powerpoint/2010/main" val="1002366805"/>
              </p:ext>
            </p:extLst>
          </p:nvPr>
        </p:nvGraphicFramePr>
        <p:xfrm>
          <a:off x="4059935" y="776707"/>
          <a:ext cx="7104549" cy="53309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09596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barn(inVertical)">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5"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B86EEAC6-011F-4499-ACFF-2FDC742DB0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a:extLst>
              <a:ext uri="{FF2B5EF4-FFF2-40B4-BE49-F238E27FC236}">
                <a16:creationId xmlns:a16="http://schemas.microsoft.com/office/drawing/2014/main" id="{6970F14D-B6E6-40EA-96B4-4E18D0CF9D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25" name="Rectangle 24">
            <a:extLst>
              <a:ext uri="{FF2B5EF4-FFF2-40B4-BE49-F238E27FC236}">
                <a16:creationId xmlns:a16="http://schemas.microsoft.com/office/drawing/2014/main" id="{DADC4F84-175A-4AB1-916C-1E5796E1E0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Rolls of blueprints">
            <a:extLst>
              <a:ext uri="{FF2B5EF4-FFF2-40B4-BE49-F238E27FC236}">
                <a16:creationId xmlns:a16="http://schemas.microsoft.com/office/drawing/2014/main" id="{73C7704D-C5CA-49E6-8C0C-B400A8A4C289}"/>
              </a:ext>
            </a:extLst>
          </p:cNvPr>
          <p:cNvPicPr>
            <a:picLocks noChangeAspect="1"/>
          </p:cNvPicPr>
          <p:nvPr/>
        </p:nvPicPr>
        <p:blipFill rotWithShape="1">
          <a:blip r:embed="rId2">
            <a:alphaModFix amt="25000"/>
          </a:blip>
          <a:srcRect t="2717" b="13014"/>
          <a:stretch/>
        </p:blipFill>
        <p:spPr>
          <a:xfrm>
            <a:off x="20" y="10"/>
            <a:ext cx="12191980" cy="6857990"/>
          </a:xfrm>
          <a:prstGeom prst="rect">
            <a:avLst/>
          </a:prstGeom>
        </p:spPr>
      </p:pic>
      <p:sp>
        <p:nvSpPr>
          <p:cNvPr id="2" name="Title 1">
            <a:extLst>
              <a:ext uri="{FF2B5EF4-FFF2-40B4-BE49-F238E27FC236}">
                <a16:creationId xmlns:a16="http://schemas.microsoft.com/office/drawing/2014/main" id="{EE256D72-D415-4728-9FDE-F66C35351A93}"/>
              </a:ext>
            </a:extLst>
          </p:cNvPr>
          <p:cNvSpPr>
            <a:spLocks noGrp="1"/>
          </p:cNvSpPr>
          <p:nvPr>
            <p:ph type="title"/>
          </p:nvPr>
        </p:nvSpPr>
        <p:spPr>
          <a:xfrm>
            <a:off x="514350" y="864108"/>
            <a:ext cx="6367940" cy="5120639"/>
          </a:xfrm>
        </p:spPr>
        <p:txBody>
          <a:bodyPr vert="horz" lIns="91440" tIns="45720" rIns="91440" bIns="45720" rtlCol="0" anchor="ctr">
            <a:normAutofit/>
          </a:bodyPr>
          <a:lstStyle/>
          <a:p>
            <a:r>
              <a:rPr lang="en-US" sz="7200">
                <a:ln w="15875">
                  <a:solidFill>
                    <a:srgbClr val="FFFFFF"/>
                  </a:solidFill>
                </a:ln>
                <a:noFill/>
              </a:rPr>
              <a:t>Status of project</a:t>
            </a:r>
          </a:p>
        </p:txBody>
      </p:sp>
      <p:sp>
        <p:nvSpPr>
          <p:cNvPr id="3" name="TextBox 2">
            <a:extLst>
              <a:ext uri="{FF2B5EF4-FFF2-40B4-BE49-F238E27FC236}">
                <a16:creationId xmlns:a16="http://schemas.microsoft.com/office/drawing/2014/main" id="{088ADFD9-7354-4E74-8E5C-4CC4D6774A84}"/>
              </a:ext>
            </a:extLst>
          </p:cNvPr>
          <p:cNvSpPr txBox="1"/>
          <p:nvPr/>
        </p:nvSpPr>
        <p:spPr>
          <a:xfrm>
            <a:off x="7530207" y="864108"/>
            <a:ext cx="3947418" cy="5120640"/>
          </a:xfrm>
          <a:prstGeom prst="rect">
            <a:avLst/>
          </a:prstGeom>
        </p:spPr>
        <p:txBody>
          <a:bodyPr vert="horz" lIns="91440" tIns="45720" rIns="91440" bIns="45720" rtlCol="0" anchor="ctr">
            <a:normAutofit/>
          </a:bodyPr>
          <a:lstStyle/>
          <a:p>
            <a:pPr marL="285750" indent="-182880" defTabSz="914400">
              <a:lnSpc>
                <a:spcPct val="90000"/>
              </a:lnSpc>
              <a:spcAft>
                <a:spcPts val="600"/>
              </a:spcAft>
              <a:buClr>
                <a:schemeClr val="accent1"/>
              </a:buClr>
              <a:buFont typeface="Wingdings 2" pitchFamily="18" charset="2"/>
              <a:buChar char=""/>
            </a:pPr>
            <a:r>
              <a:rPr lang="en-US" dirty="0"/>
              <a:t>Working on the Problem statement.</a:t>
            </a:r>
          </a:p>
          <a:p>
            <a:pPr marL="285750" indent="-182880" defTabSz="914400">
              <a:lnSpc>
                <a:spcPct val="90000"/>
              </a:lnSpc>
              <a:spcAft>
                <a:spcPts val="600"/>
              </a:spcAft>
              <a:buClr>
                <a:schemeClr val="accent1"/>
              </a:buClr>
              <a:buFont typeface="Wingdings 2" pitchFamily="18" charset="2"/>
              <a:buChar char=""/>
            </a:pPr>
            <a:r>
              <a:rPr lang="en-US" dirty="0"/>
              <a:t>Literature survey is carried out in an effective manner.</a:t>
            </a:r>
          </a:p>
          <a:p>
            <a:pPr marL="285750" indent="-182880" defTabSz="914400">
              <a:lnSpc>
                <a:spcPct val="90000"/>
              </a:lnSpc>
              <a:spcAft>
                <a:spcPts val="600"/>
              </a:spcAft>
              <a:buClr>
                <a:schemeClr val="accent1"/>
              </a:buClr>
              <a:buFont typeface="Wingdings 2" pitchFamily="18" charset="2"/>
              <a:buChar char=""/>
            </a:pPr>
            <a:r>
              <a:rPr lang="en-US" dirty="0"/>
              <a:t>Identifying the problems and trying to find solutions with the existing technologies.</a:t>
            </a:r>
          </a:p>
        </p:txBody>
      </p:sp>
    </p:spTree>
    <p:extLst>
      <p:ext uri="{BB962C8B-B14F-4D97-AF65-F5344CB8AC3E}">
        <p14:creationId xmlns:p14="http://schemas.microsoft.com/office/powerpoint/2010/main" val="346052706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par>
                          <p:cTn id="8" fill="hold">
                            <p:stCondLst>
                              <p:cond delay="1210"/>
                            </p:stCondLst>
                            <p:childTnLst>
                              <p:par>
                                <p:cTn id="9" presetID="42"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1000"/>
                                        <p:tgtEl>
                                          <p:spTgt spid="3"/>
                                        </p:tgtEl>
                                      </p:cBhvr>
                                    </p:animEffect>
                                    <p:anim calcmode="lin" valueType="num">
                                      <p:cBhvr>
                                        <p:cTn id="12" dur="1000" fill="hold"/>
                                        <p:tgtEl>
                                          <p:spTgt spid="3"/>
                                        </p:tgtEl>
                                        <p:attrNameLst>
                                          <p:attrName>ppt_x</p:attrName>
                                        </p:attrNameLst>
                                      </p:cBhvr>
                                      <p:tavLst>
                                        <p:tav tm="0">
                                          <p:val>
                                            <p:strVal val="#ppt_x"/>
                                          </p:val>
                                        </p:tav>
                                        <p:tav tm="100000">
                                          <p:val>
                                            <p:strVal val="#ppt_x"/>
                                          </p:val>
                                        </p:tav>
                                      </p:tavLst>
                                    </p:anim>
                                    <p:anim calcmode="lin" valueType="num">
                                      <p:cBhvr>
                                        <p:cTn id="13"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74A7FC5-56F0-4FE3-8383-04EE92963F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Working">
            <a:extLst>
              <a:ext uri="{FF2B5EF4-FFF2-40B4-BE49-F238E27FC236}">
                <a16:creationId xmlns:a16="http://schemas.microsoft.com/office/drawing/2014/main" id="{BC829010-59E7-4B6E-AE76-EEE7D0ED0D8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20" y="-1"/>
            <a:ext cx="12188932" cy="6858000"/>
          </a:xfrm>
          <a:prstGeom prst="rect">
            <a:avLst/>
          </a:prstGeom>
        </p:spPr>
      </p:pic>
      <p:sp>
        <p:nvSpPr>
          <p:cNvPr id="12" name="Rectangle 11">
            <a:extLst>
              <a:ext uri="{FF2B5EF4-FFF2-40B4-BE49-F238E27FC236}">
                <a16:creationId xmlns:a16="http://schemas.microsoft.com/office/drawing/2014/main" id="{DE6BEBC3-6A99-4A53-9835-9875E08415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alpha val="91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993299F-3E8A-4BF7-9C3D-B9F22CF94C4E}"/>
              </a:ext>
            </a:extLst>
          </p:cNvPr>
          <p:cNvSpPr>
            <a:spLocks noGrp="1"/>
          </p:cNvSpPr>
          <p:nvPr>
            <p:ph type="ctrTitle"/>
          </p:nvPr>
        </p:nvSpPr>
        <p:spPr>
          <a:xfrm>
            <a:off x="1069848" y="1298448"/>
            <a:ext cx="7315200" cy="2130552"/>
          </a:xfrm>
        </p:spPr>
        <p:txBody>
          <a:bodyPr>
            <a:normAutofit/>
          </a:bodyPr>
          <a:lstStyle/>
          <a:p>
            <a:r>
              <a:rPr lang="en-US" dirty="0"/>
              <a:t>Thank you</a:t>
            </a:r>
          </a:p>
        </p:txBody>
      </p:sp>
      <p:sp>
        <p:nvSpPr>
          <p:cNvPr id="14" name="Rectangle 13">
            <a:extLst>
              <a:ext uri="{FF2B5EF4-FFF2-40B4-BE49-F238E27FC236}">
                <a16:creationId xmlns:a16="http://schemas.microsoft.com/office/drawing/2014/main" id="{D1006911-EDB8-4CDF-AEAA-A3FA060851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Subtitle 5">
            <a:extLst>
              <a:ext uri="{FF2B5EF4-FFF2-40B4-BE49-F238E27FC236}">
                <a16:creationId xmlns:a16="http://schemas.microsoft.com/office/drawing/2014/main" id="{F5E8ECFC-27FD-4F52-B1F1-36EFDC7D3EDF}"/>
              </a:ext>
            </a:extLst>
          </p:cNvPr>
          <p:cNvSpPr>
            <a:spLocks noGrp="1"/>
          </p:cNvSpPr>
          <p:nvPr>
            <p:ph type="subTitle" idx="1"/>
          </p:nvPr>
        </p:nvSpPr>
        <p:spPr>
          <a:xfrm>
            <a:off x="967666" y="3897297"/>
            <a:ext cx="7447549" cy="1687349"/>
          </a:xfrm>
        </p:spPr>
        <p:txBody>
          <a:bodyPr>
            <a:normAutofit/>
          </a:bodyPr>
          <a:lstStyle/>
          <a:p>
            <a:pPr marL="342900" indent="-342900">
              <a:buFont typeface="Arial" panose="020B0604020202020204" pitchFamily="34" charset="0"/>
              <a:buChar char="•"/>
            </a:pPr>
            <a:r>
              <a:rPr lang="en-IN" dirty="0">
                <a:solidFill>
                  <a:schemeClr val="bg1"/>
                </a:solidFill>
              </a:rPr>
              <a:t>Saketh Reddy </a:t>
            </a:r>
            <a:r>
              <a:rPr lang="en-IN" dirty="0" err="1">
                <a:solidFill>
                  <a:schemeClr val="bg1"/>
                </a:solidFill>
              </a:rPr>
              <a:t>Regatte</a:t>
            </a:r>
            <a:r>
              <a:rPr lang="en-IN" dirty="0">
                <a:solidFill>
                  <a:schemeClr val="bg1"/>
                </a:solidFill>
              </a:rPr>
              <a:t> – 18071A0547</a:t>
            </a:r>
          </a:p>
          <a:p>
            <a:pPr marL="342900" indent="-342900">
              <a:buFont typeface="Arial" panose="020B0604020202020204" pitchFamily="34" charset="0"/>
              <a:buChar char="•"/>
            </a:pPr>
            <a:r>
              <a:rPr lang="en-IN" dirty="0">
                <a:solidFill>
                  <a:schemeClr val="bg1"/>
                </a:solidFill>
              </a:rPr>
              <a:t>Sai Ram </a:t>
            </a:r>
            <a:r>
              <a:rPr lang="en-IN" dirty="0" err="1">
                <a:solidFill>
                  <a:schemeClr val="bg1"/>
                </a:solidFill>
              </a:rPr>
              <a:t>Tammisetti</a:t>
            </a:r>
            <a:r>
              <a:rPr lang="en-IN" dirty="0">
                <a:solidFill>
                  <a:schemeClr val="bg1"/>
                </a:solidFill>
              </a:rPr>
              <a:t> – 18071A0555</a:t>
            </a:r>
          </a:p>
          <a:p>
            <a:pPr marL="342900" indent="-342900">
              <a:buFont typeface="Arial" panose="020B0604020202020204" pitchFamily="34" charset="0"/>
              <a:buChar char="•"/>
            </a:pPr>
            <a:r>
              <a:rPr lang="en-IN" dirty="0" err="1">
                <a:solidFill>
                  <a:schemeClr val="bg1"/>
                </a:solidFill>
              </a:rPr>
              <a:t>Sarvotam</a:t>
            </a:r>
            <a:r>
              <a:rPr lang="en-IN" dirty="0">
                <a:solidFill>
                  <a:schemeClr val="bg1"/>
                </a:solidFill>
              </a:rPr>
              <a:t> </a:t>
            </a:r>
            <a:r>
              <a:rPr lang="en-IN" dirty="0" err="1">
                <a:solidFill>
                  <a:schemeClr val="bg1"/>
                </a:solidFill>
              </a:rPr>
              <a:t>Vancha</a:t>
            </a:r>
            <a:r>
              <a:rPr lang="en-IN" dirty="0">
                <a:solidFill>
                  <a:schemeClr val="bg1"/>
                </a:solidFill>
              </a:rPr>
              <a:t> – 18071A0558 </a:t>
            </a:r>
          </a:p>
        </p:txBody>
      </p:sp>
    </p:spTree>
    <p:extLst>
      <p:ext uri="{BB962C8B-B14F-4D97-AF65-F5344CB8AC3E}">
        <p14:creationId xmlns:p14="http://schemas.microsoft.com/office/powerpoint/2010/main" val="295816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22" presetClass="entr" presetSubtype="8" fill="hold" nodeType="after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Effect transition="in" filter="wipe(left)">
                                      <p:cBhvr>
                                        <p:cTn id="13" dur="500"/>
                                        <p:tgtEl>
                                          <p:spTgt spid="6">
                                            <p:txEl>
                                              <p:pRg st="0" end="0"/>
                                            </p:txEl>
                                          </p:spTgt>
                                        </p:tgtEl>
                                      </p:cBhvr>
                                    </p:animEffect>
                                  </p:childTnLst>
                                </p:cTn>
                              </p:par>
                            </p:childTnLst>
                          </p:cTn>
                        </p:par>
                        <p:par>
                          <p:cTn id="14" fill="hold">
                            <p:stCondLst>
                              <p:cond delay="1000"/>
                            </p:stCondLst>
                            <p:childTnLst>
                              <p:par>
                                <p:cTn id="15" presetID="22" presetClass="entr" presetSubtype="8" fill="hold" nodeType="after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wipe(left)">
                                      <p:cBhvr>
                                        <p:cTn id="17" dur="500"/>
                                        <p:tgtEl>
                                          <p:spTgt spid="6">
                                            <p:txEl>
                                              <p:pRg st="1" end="1"/>
                                            </p:txEl>
                                          </p:spTgt>
                                        </p:tgtEl>
                                      </p:cBhvr>
                                    </p:animEffect>
                                  </p:childTnLst>
                                </p:cTn>
                              </p:par>
                            </p:childTnLst>
                          </p:cTn>
                        </p:par>
                        <p:par>
                          <p:cTn id="18" fill="hold">
                            <p:stCondLst>
                              <p:cond delay="1500"/>
                            </p:stCondLst>
                            <p:childTnLst>
                              <p:par>
                                <p:cTn id="19" presetID="22" presetClass="entr" presetSubtype="8" fill="hold" nodeType="after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animEffect transition="in" filter="wipe(left)">
                                      <p:cBhvr>
                                        <p:cTn id="21"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Frame">
  <a:themeElements>
    <a:clrScheme name="Frame">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179D151-6AED-4C4E-9A23-4BEC5BA4367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0668657-C50E-4365-A5FD-AC07593EBE57}">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EA82F57F-EFCE-45E0-9F75-822371CB5F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{080F4B52-F450-46AA-A0AF-29247517C5B3}tf44567466_win32</Template>
  <TotalTime>254</TotalTime>
  <Words>623</Words>
  <Application>Microsoft Office PowerPoint</Application>
  <PresentationFormat>Widescreen</PresentationFormat>
  <Paragraphs>37</Paragraphs>
  <Slides>8</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Arial</vt:lpstr>
      <vt:lpstr>Calibri</vt:lpstr>
      <vt:lpstr>Corbel</vt:lpstr>
      <vt:lpstr>Georgia</vt:lpstr>
      <vt:lpstr>Open Sans</vt:lpstr>
      <vt:lpstr>Segoe UI</vt:lpstr>
      <vt:lpstr>Wingdings 2</vt:lpstr>
      <vt:lpstr>Frame</vt:lpstr>
      <vt:lpstr>Mini Project Review - 1</vt:lpstr>
      <vt:lpstr>Planning the Process</vt:lpstr>
      <vt:lpstr>1. Build an Alert system by Traffic sign Board recognition </vt:lpstr>
      <vt:lpstr>2. Exploratory Analysis of Geolocational Data.</vt:lpstr>
      <vt:lpstr>3. Sentence Similarity Paraphrasing</vt:lpstr>
      <vt:lpstr>4. Research paper title generator.</vt:lpstr>
      <vt:lpstr>Status of project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Project Review - 1</dc:title>
  <dc:creator>REGATTE SAKETHREDDY-18071a0547</dc:creator>
  <cp:lastModifiedBy>REGATTE SAKETHREDDY-18071a0547</cp:lastModifiedBy>
  <cp:revision>9</cp:revision>
  <dcterms:created xsi:type="dcterms:W3CDTF">2021-05-17T19:14:33Z</dcterms:created>
  <dcterms:modified xsi:type="dcterms:W3CDTF">2021-05-20T08:01:26Z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