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 id="2147483864" r:id="rId2"/>
    <p:sldMasterId id="2147483648" r:id="rId3"/>
    <p:sldMasterId id="2147483700" r:id="rId4"/>
  </p:sldMasterIdLst>
  <p:notesMasterIdLst>
    <p:notesMasterId r:id="rId18"/>
  </p:notesMasterIdLst>
  <p:sldIdLst>
    <p:sldId id="256" r:id="rId5"/>
    <p:sldId id="265" r:id="rId6"/>
    <p:sldId id="258" r:id="rId7"/>
    <p:sldId id="264" r:id="rId8"/>
    <p:sldId id="267" r:id="rId9"/>
    <p:sldId id="273" r:id="rId10"/>
    <p:sldId id="268" r:id="rId11"/>
    <p:sldId id="271" r:id="rId12"/>
    <p:sldId id="272" r:id="rId13"/>
    <p:sldId id="269" r:id="rId14"/>
    <p:sldId id="274"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CA076-2FB8-4F53-9928-4020AB3CE5E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7D7E79D-4A37-4273-8A86-CB4B3A25B18B}">
      <dgm:prSet/>
      <dgm:spPr/>
      <dgm:t>
        <a:bodyPr/>
        <a:lstStyle/>
        <a:p>
          <a:r>
            <a:rPr lang="en-US" dirty="0"/>
            <a:t>Summary of some reported TSR applications: </a:t>
          </a:r>
        </a:p>
      </dgm:t>
    </dgm:pt>
    <dgm:pt modelId="{33FA341D-AB14-4C46-A749-D2B533F8ED76}" type="parTrans" cxnId="{CDDD8FB2-2360-4B37-BCE6-E96BD35897EC}">
      <dgm:prSet/>
      <dgm:spPr/>
      <dgm:t>
        <a:bodyPr/>
        <a:lstStyle/>
        <a:p>
          <a:endParaRPr lang="en-US"/>
        </a:p>
      </dgm:t>
    </dgm:pt>
    <dgm:pt modelId="{EC4A3489-70FA-4799-B2D4-684B7AD08A43}" type="sibTrans" cxnId="{CDDD8FB2-2360-4B37-BCE6-E96BD35897EC}">
      <dgm:prSet/>
      <dgm:spPr/>
      <dgm:t>
        <a:bodyPr/>
        <a:lstStyle/>
        <a:p>
          <a:endParaRPr lang="en-US"/>
        </a:p>
      </dgm:t>
    </dgm:pt>
    <dgm:pt modelId="{35E6714D-9A4B-4CEE-8DBA-5F61C2F3D068}">
      <dgm:prSet/>
      <dgm:spPr/>
      <dgm:t>
        <a:bodyPr/>
        <a:lstStyle/>
        <a:p>
          <a:r>
            <a:rPr lang="en-US" dirty="0"/>
            <a:t>A TSR vendor support process can aid the operators by alerting forward road sign particulars, along with prohibitions, warnings and restrictions. </a:t>
          </a:r>
        </a:p>
      </dgm:t>
    </dgm:pt>
    <dgm:pt modelId="{89A6C12B-4307-44F4-8AF2-D368A49151F8}" type="parTrans" cxnId="{25DB205C-C17D-413A-8A30-6E48C04556B7}">
      <dgm:prSet/>
      <dgm:spPr/>
      <dgm:t>
        <a:bodyPr/>
        <a:lstStyle/>
        <a:p>
          <a:endParaRPr lang="en-US"/>
        </a:p>
      </dgm:t>
    </dgm:pt>
    <dgm:pt modelId="{70357BA6-640E-49C4-A93A-BBD6B4BE4539}" type="sibTrans" cxnId="{25DB205C-C17D-413A-8A30-6E48C04556B7}">
      <dgm:prSet/>
      <dgm:spPr/>
      <dgm:t>
        <a:bodyPr/>
        <a:lstStyle/>
        <a:p>
          <a:endParaRPr lang="en-US"/>
        </a:p>
      </dgm:t>
    </dgm:pt>
    <dgm:pt modelId="{AD03BEED-16C0-4464-AB30-59A92375BAA9}">
      <dgm:prSet/>
      <dgm:spPr/>
      <dgm:t>
        <a:bodyPr/>
        <a:lstStyle/>
        <a:p>
          <a:r>
            <a:rPr lang="en-US" dirty="0"/>
            <a:t>TSR systems are a very crucial part of driverless cars getting them aware of the current public road traffic regulations. </a:t>
          </a:r>
        </a:p>
      </dgm:t>
    </dgm:pt>
    <dgm:pt modelId="{1E41E03D-82B9-4399-AA53-C7076D4B2346}" type="parTrans" cxnId="{1B114CC9-D09A-42E3-9AD2-5B1A5902CEF9}">
      <dgm:prSet/>
      <dgm:spPr/>
      <dgm:t>
        <a:bodyPr/>
        <a:lstStyle/>
        <a:p>
          <a:endParaRPr lang="en-US"/>
        </a:p>
      </dgm:t>
    </dgm:pt>
    <dgm:pt modelId="{2D0FC1A8-AAFC-4ADD-89A5-B78B6EF1CB0A}" type="sibTrans" cxnId="{1B114CC9-D09A-42E3-9AD2-5B1A5902CEF9}">
      <dgm:prSet/>
      <dgm:spPr/>
      <dgm:t>
        <a:bodyPr/>
        <a:lstStyle/>
        <a:p>
          <a:endParaRPr lang="en-US"/>
        </a:p>
      </dgm:t>
    </dgm:pt>
    <dgm:pt modelId="{57B899E5-1804-41EE-8E40-9195082DF624}">
      <dgm:prSet/>
      <dgm:spPr/>
      <dgm:t>
        <a:bodyPr/>
        <a:lstStyle/>
        <a:p>
          <a:r>
            <a:rPr lang="en-US" dirty="0"/>
            <a:t>By sensing those types of signs forward, TSR can reduce energy intake by finding ideal traffic signs of velocity, reducing the use of breakage. </a:t>
          </a:r>
        </a:p>
      </dgm:t>
    </dgm:pt>
    <dgm:pt modelId="{B24076F8-4C76-44E1-9A50-5FB4AE24BA3F}" type="parTrans" cxnId="{FD69941D-1726-4110-BAE8-1195FEEC29B4}">
      <dgm:prSet/>
      <dgm:spPr/>
      <dgm:t>
        <a:bodyPr/>
        <a:lstStyle/>
        <a:p>
          <a:endParaRPr lang="en-US"/>
        </a:p>
      </dgm:t>
    </dgm:pt>
    <dgm:pt modelId="{D4D224CB-48D6-48CE-BBFA-893941B6E117}" type="sibTrans" cxnId="{FD69941D-1726-4110-BAE8-1195FEEC29B4}">
      <dgm:prSet/>
      <dgm:spPr/>
      <dgm:t>
        <a:bodyPr/>
        <a:lstStyle/>
        <a:p>
          <a:endParaRPr lang="en-US"/>
        </a:p>
      </dgm:t>
    </dgm:pt>
    <dgm:pt modelId="{0B8D4D8D-0478-41FD-B68F-4AAD39243EB0}">
      <dgm:prSet/>
      <dgm:spPr/>
      <dgm:t>
        <a:bodyPr/>
        <a:lstStyle/>
        <a:p>
          <a:r>
            <a:rPr lang="en-US"/>
            <a:t>The drawbacks of existing system are:- </a:t>
          </a:r>
        </a:p>
      </dgm:t>
    </dgm:pt>
    <dgm:pt modelId="{8EF5FF7C-D5D8-431D-A090-528E202A1FC2}" type="parTrans" cxnId="{65F2F870-FD78-456F-9331-6EBF7C66269F}">
      <dgm:prSet/>
      <dgm:spPr/>
      <dgm:t>
        <a:bodyPr/>
        <a:lstStyle/>
        <a:p>
          <a:endParaRPr lang="en-US"/>
        </a:p>
      </dgm:t>
    </dgm:pt>
    <dgm:pt modelId="{AFF9910E-D102-41FA-A97D-1B1D28D4FC4D}" type="sibTrans" cxnId="{65F2F870-FD78-456F-9331-6EBF7C66269F}">
      <dgm:prSet/>
      <dgm:spPr/>
      <dgm:t>
        <a:bodyPr/>
        <a:lstStyle/>
        <a:p>
          <a:endParaRPr lang="en-US"/>
        </a:p>
      </dgm:t>
    </dgm:pt>
    <dgm:pt modelId="{BDC7FE8F-2DE1-45F1-AB9C-533D35B40BD5}">
      <dgm:prSet/>
      <dgm:spPr/>
      <dgm:t>
        <a:bodyPr/>
        <a:lstStyle/>
        <a:p>
          <a:r>
            <a:rPr lang="en-US"/>
            <a:t>During internet connectivity issues or in unchartered terrain. </a:t>
          </a:r>
        </a:p>
      </dgm:t>
    </dgm:pt>
    <dgm:pt modelId="{CFE66E2A-5EBE-4AC4-9C96-9CC50115428A}" type="parTrans" cxnId="{93F96422-0EEE-442D-ADD5-B5E1C811F5F9}">
      <dgm:prSet/>
      <dgm:spPr/>
      <dgm:t>
        <a:bodyPr/>
        <a:lstStyle/>
        <a:p>
          <a:endParaRPr lang="en-US"/>
        </a:p>
      </dgm:t>
    </dgm:pt>
    <dgm:pt modelId="{E217CE1F-164B-4CCE-8526-CC41C0D3D67A}" type="sibTrans" cxnId="{93F96422-0EEE-442D-ADD5-B5E1C811F5F9}">
      <dgm:prSet/>
      <dgm:spPr/>
      <dgm:t>
        <a:bodyPr/>
        <a:lstStyle/>
        <a:p>
          <a:endParaRPr lang="en-US"/>
        </a:p>
      </dgm:t>
    </dgm:pt>
    <dgm:pt modelId="{4B07BBAA-8335-4980-A003-AAD2261B4D5C}">
      <dgm:prSet/>
      <dgm:spPr/>
      <dgm:t>
        <a:bodyPr/>
        <a:lstStyle/>
        <a:p>
          <a:r>
            <a:rPr lang="en-US"/>
            <a:t>Small fuzzy traffic signs and high-resolution pictures. During bad weather and in nights. </a:t>
          </a:r>
        </a:p>
      </dgm:t>
    </dgm:pt>
    <dgm:pt modelId="{68344B68-22A1-4C55-B785-A52EE98EA932}" type="parTrans" cxnId="{583C5DB9-CA80-4183-90AB-DA65F3BDC61B}">
      <dgm:prSet/>
      <dgm:spPr/>
      <dgm:t>
        <a:bodyPr/>
        <a:lstStyle/>
        <a:p>
          <a:endParaRPr lang="en-US"/>
        </a:p>
      </dgm:t>
    </dgm:pt>
    <dgm:pt modelId="{97952E27-CE09-49E8-8B1C-6C4147495D99}" type="sibTrans" cxnId="{583C5DB9-CA80-4183-90AB-DA65F3BDC61B}">
      <dgm:prSet/>
      <dgm:spPr/>
      <dgm:t>
        <a:bodyPr/>
        <a:lstStyle/>
        <a:p>
          <a:endParaRPr lang="en-US"/>
        </a:p>
      </dgm:t>
    </dgm:pt>
    <dgm:pt modelId="{78761025-018E-42CE-84A3-0366DA9DEB07}">
      <dgm:prSet/>
      <dgm:spPr/>
      <dgm:t>
        <a:bodyPr/>
        <a:lstStyle/>
        <a:p>
          <a:r>
            <a:rPr lang="en-US"/>
            <a:t>Color detection in RGB. </a:t>
          </a:r>
        </a:p>
      </dgm:t>
    </dgm:pt>
    <dgm:pt modelId="{2BE47A93-49BD-4B21-9831-F1A1A47554C7}" type="parTrans" cxnId="{4E0E5B40-8150-445F-8120-4103C613E718}">
      <dgm:prSet/>
      <dgm:spPr/>
      <dgm:t>
        <a:bodyPr/>
        <a:lstStyle/>
        <a:p>
          <a:endParaRPr lang="en-US"/>
        </a:p>
      </dgm:t>
    </dgm:pt>
    <dgm:pt modelId="{09383C54-A5C7-4F50-BE91-C31E404C9600}" type="sibTrans" cxnId="{4E0E5B40-8150-445F-8120-4103C613E718}">
      <dgm:prSet/>
      <dgm:spPr/>
      <dgm:t>
        <a:bodyPr/>
        <a:lstStyle/>
        <a:p>
          <a:endParaRPr lang="en-US"/>
        </a:p>
      </dgm:t>
    </dgm:pt>
    <dgm:pt modelId="{B9D9D255-E822-49AE-88A0-A9BF1D63C821}">
      <dgm:prSet/>
      <dgm:spPr/>
      <dgm:t>
        <a:bodyPr/>
        <a:lstStyle/>
        <a:p>
          <a:r>
            <a:rPr lang="en-US"/>
            <a:t>Costlier installation.</a:t>
          </a:r>
        </a:p>
      </dgm:t>
    </dgm:pt>
    <dgm:pt modelId="{0D4D8CDE-76BE-416E-A94F-1CA1D039E2C9}" type="parTrans" cxnId="{4407C417-EE45-4D3F-997E-423E29BB9AB5}">
      <dgm:prSet/>
      <dgm:spPr/>
      <dgm:t>
        <a:bodyPr/>
        <a:lstStyle/>
        <a:p>
          <a:endParaRPr lang="en-US"/>
        </a:p>
      </dgm:t>
    </dgm:pt>
    <dgm:pt modelId="{FC1DD2B7-B2DD-4E37-8F56-8425CD2F321A}" type="sibTrans" cxnId="{4407C417-EE45-4D3F-997E-423E29BB9AB5}">
      <dgm:prSet/>
      <dgm:spPr/>
      <dgm:t>
        <a:bodyPr/>
        <a:lstStyle/>
        <a:p>
          <a:endParaRPr lang="en-US"/>
        </a:p>
      </dgm:t>
    </dgm:pt>
    <dgm:pt modelId="{595B5DF1-75BA-49FF-94AE-B93C949C915C}" type="pres">
      <dgm:prSet presAssocID="{2A3CA076-2FB8-4F53-9928-4020AB3CE5E1}" presName="vert0" presStyleCnt="0">
        <dgm:presLayoutVars>
          <dgm:dir/>
          <dgm:animOne val="branch"/>
          <dgm:animLvl val="lvl"/>
        </dgm:presLayoutVars>
      </dgm:prSet>
      <dgm:spPr/>
    </dgm:pt>
    <dgm:pt modelId="{BB6E3243-EDC4-42DE-A3F6-F9C1AC28DF63}" type="pres">
      <dgm:prSet presAssocID="{27D7E79D-4A37-4273-8A86-CB4B3A25B18B}" presName="thickLine" presStyleLbl="alignNode1" presStyleIdx="0" presStyleCnt="2"/>
      <dgm:spPr/>
    </dgm:pt>
    <dgm:pt modelId="{1A67A42A-FFC2-4CF9-A5D8-0DE8FBD7C44C}" type="pres">
      <dgm:prSet presAssocID="{27D7E79D-4A37-4273-8A86-CB4B3A25B18B}" presName="horz1" presStyleCnt="0"/>
      <dgm:spPr/>
    </dgm:pt>
    <dgm:pt modelId="{98D4D8AE-5DAB-4C26-AED6-5FD2BAEB0A29}" type="pres">
      <dgm:prSet presAssocID="{27D7E79D-4A37-4273-8A86-CB4B3A25B18B}" presName="tx1" presStyleLbl="revTx" presStyleIdx="0" presStyleCnt="9"/>
      <dgm:spPr/>
    </dgm:pt>
    <dgm:pt modelId="{E40E4F5F-C20D-48D5-88FE-9B0168DB391F}" type="pres">
      <dgm:prSet presAssocID="{27D7E79D-4A37-4273-8A86-CB4B3A25B18B}" presName="vert1" presStyleCnt="0"/>
      <dgm:spPr/>
    </dgm:pt>
    <dgm:pt modelId="{389E6F8E-7167-437E-9F7B-A87774E2F474}" type="pres">
      <dgm:prSet presAssocID="{35E6714D-9A4B-4CEE-8DBA-5F61C2F3D068}" presName="vertSpace2a" presStyleCnt="0"/>
      <dgm:spPr/>
    </dgm:pt>
    <dgm:pt modelId="{058BBBDF-6EE6-4BE7-A387-51912DB14006}" type="pres">
      <dgm:prSet presAssocID="{35E6714D-9A4B-4CEE-8DBA-5F61C2F3D068}" presName="horz2" presStyleCnt="0"/>
      <dgm:spPr/>
    </dgm:pt>
    <dgm:pt modelId="{C1FE8705-8C0F-440D-A2EB-7C954F9C795A}" type="pres">
      <dgm:prSet presAssocID="{35E6714D-9A4B-4CEE-8DBA-5F61C2F3D068}" presName="horzSpace2" presStyleCnt="0"/>
      <dgm:spPr/>
    </dgm:pt>
    <dgm:pt modelId="{6D3C7D0D-FD48-4C61-BFFC-5F8215271BAD}" type="pres">
      <dgm:prSet presAssocID="{35E6714D-9A4B-4CEE-8DBA-5F61C2F3D068}" presName="tx2" presStyleLbl="revTx" presStyleIdx="1" presStyleCnt="9"/>
      <dgm:spPr/>
    </dgm:pt>
    <dgm:pt modelId="{06CBD849-B2D5-4C5E-9863-19D5608102B0}" type="pres">
      <dgm:prSet presAssocID="{35E6714D-9A4B-4CEE-8DBA-5F61C2F3D068}" presName="vert2" presStyleCnt="0"/>
      <dgm:spPr/>
    </dgm:pt>
    <dgm:pt modelId="{D67288E4-D2F8-4859-96D0-254A9ECA763E}" type="pres">
      <dgm:prSet presAssocID="{35E6714D-9A4B-4CEE-8DBA-5F61C2F3D068}" presName="thinLine2b" presStyleLbl="callout" presStyleIdx="0" presStyleCnt="7"/>
      <dgm:spPr/>
    </dgm:pt>
    <dgm:pt modelId="{5D1B8CE5-FA75-40CD-969D-2FF6D2127BE1}" type="pres">
      <dgm:prSet presAssocID="{35E6714D-9A4B-4CEE-8DBA-5F61C2F3D068}" presName="vertSpace2b" presStyleCnt="0"/>
      <dgm:spPr/>
    </dgm:pt>
    <dgm:pt modelId="{6603C49D-BD17-46F3-BA12-53A017D53883}" type="pres">
      <dgm:prSet presAssocID="{AD03BEED-16C0-4464-AB30-59A92375BAA9}" presName="horz2" presStyleCnt="0"/>
      <dgm:spPr/>
    </dgm:pt>
    <dgm:pt modelId="{433D4B45-629D-403E-B37A-65B9C5016051}" type="pres">
      <dgm:prSet presAssocID="{AD03BEED-16C0-4464-AB30-59A92375BAA9}" presName="horzSpace2" presStyleCnt="0"/>
      <dgm:spPr/>
    </dgm:pt>
    <dgm:pt modelId="{77CE24A0-EEEA-45AA-8B29-F714DB1F175F}" type="pres">
      <dgm:prSet presAssocID="{AD03BEED-16C0-4464-AB30-59A92375BAA9}" presName="tx2" presStyleLbl="revTx" presStyleIdx="2" presStyleCnt="9"/>
      <dgm:spPr/>
    </dgm:pt>
    <dgm:pt modelId="{547735F4-11CF-4677-BA80-459B70250F62}" type="pres">
      <dgm:prSet presAssocID="{AD03BEED-16C0-4464-AB30-59A92375BAA9}" presName="vert2" presStyleCnt="0"/>
      <dgm:spPr/>
    </dgm:pt>
    <dgm:pt modelId="{216DBCD9-887A-4E73-B9FB-44F98B27CC4E}" type="pres">
      <dgm:prSet presAssocID="{AD03BEED-16C0-4464-AB30-59A92375BAA9}" presName="thinLine2b" presStyleLbl="callout" presStyleIdx="1" presStyleCnt="7"/>
      <dgm:spPr/>
    </dgm:pt>
    <dgm:pt modelId="{F2CBA2C9-1891-4E27-90F0-498C53B865AB}" type="pres">
      <dgm:prSet presAssocID="{AD03BEED-16C0-4464-AB30-59A92375BAA9}" presName="vertSpace2b" presStyleCnt="0"/>
      <dgm:spPr/>
    </dgm:pt>
    <dgm:pt modelId="{700B20FC-F4A5-4EAA-81F8-ED7B7FF4A7D9}" type="pres">
      <dgm:prSet presAssocID="{57B899E5-1804-41EE-8E40-9195082DF624}" presName="horz2" presStyleCnt="0"/>
      <dgm:spPr/>
    </dgm:pt>
    <dgm:pt modelId="{EEF14737-F815-43AF-92D9-C0399908A538}" type="pres">
      <dgm:prSet presAssocID="{57B899E5-1804-41EE-8E40-9195082DF624}" presName="horzSpace2" presStyleCnt="0"/>
      <dgm:spPr/>
    </dgm:pt>
    <dgm:pt modelId="{67493A86-4BAF-4D4D-B461-D16B293047AA}" type="pres">
      <dgm:prSet presAssocID="{57B899E5-1804-41EE-8E40-9195082DF624}" presName="tx2" presStyleLbl="revTx" presStyleIdx="3" presStyleCnt="9"/>
      <dgm:spPr/>
    </dgm:pt>
    <dgm:pt modelId="{EB2B7235-13DD-4B87-941B-78A9C36D1908}" type="pres">
      <dgm:prSet presAssocID="{57B899E5-1804-41EE-8E40-9195082DF624}" presName="vert2" presStyleCnt="0"/>
      <dgm:spPr/>
    </dgm:pt>
    <dgm:pt modelId="{0C33D080-C763-41A8-8142-DC71175A7237}" type="pres">
      <dgm:prSet presAssocID="{57B899E5-1804-41EE-8E40-9195082DF624}" presName="thinLine2b" presStyleLbl="callout" presStyleIdx="2" presStyleCnt="7"/>
      <dgm:spPr/>
    </dgm:pt>
    <dgm:pt modelId="{0CB7F360-EA1B-446B-9052-45542D44A689}" type="pres">
      <dgm:prSet presAssocID="{57B899E5-1804-41EE-8E40-9195082DF624}" presName="vertSpace2b" presStyleCnt="0"/>
      <dgm:spPr/>
    </dgm:pt>
    <dgm:pt modelId="{8286B3F4-641C-4707-9B8C-B7C803217347}" type="pres">
      <dgm:prSet presAssocID="{0B8D4D8D-0478-41FD-B68F-4AAD39243EB0}" presName="thickLine" presStyleLbl="alignNode1" presStyleIdx="1" presStyleCnt="2"/>
      <dgm:spPr/>
    </dgm:pt>
    <dgm:pt modelId="{CB566DD3-94F0-4E25-B1C8-54157ABB5E4F}" type="pres">
      <dgm:prSet presAssocID="{0B8D4D8D-0478-41FD-B68F-4AAD39243EB0}" presName="horz1" presStyleCnt="0"/>
      <dgm:spPr/>
    </dgm:pt>
    <dgm:pt modelId="{8C1A3E4D-A3DD-41F0-93F6-56A181BE0D82}" type="pres">
      <dgm:prSet presAssocID="{0B8D4D8D-0478-41FD-B68F-4AAD39243EB0}" presName="tx1" presStyleLbl="revTx" presStyleIdx="4" presStyleCnt="9"/>
      <dgm:spPr/>
    </dgm:pt>
    <dgm:pt modelId="{24C328AF-39E8-4EC3-85A1-0F3B86E9906E}" type="pres">
      <dgm:prSet presAssocID="{0B8D4D8D-0478-41FD-B68F-4AAD39243EB0}" presName="vert1" presStyleCnt="0"/>
      <dgm:spPr/>
    </dgm:pt>
    <dgm:pt modelId="{6A0B15A0-B98D-4BE0-BFBC-A55E6DCDDD1B}" type="pres">
      <dgm:prSet presAssocID="{BDC7FE8F-2DE1-45F1-AB9C-533D35B40BD5}" presName="vertSpace2a" presStyleCnt="0"/>
      <dgm:spPr/>
    </dgm:pt>
    <dgm:pt modelId="{954CE582-C593-4E7B-BECC-DD5ECA94B5C9}" type="pres">
      <dgm:prSet presAssocID="{BDC7FE8F-2DE1-45F1-AB9C-533D35B40BD5}" presName="horz2" presStyleCnt="0"/>
      <dgm:spPr/>
    </dgm:pt>
    <dgm:pt modelId="{416B32CC-4D95-49BE-8DE9-A1E1D41E4078}" type="pres">
      <dgm:prSet presAssocID="{BDC7FE8F-2DE1-45F1-AB9C-533D35B40BD5}" presName="horzSpace2" presStyleCnt="0"/>
      <dgm:spPr/>
    </dgm:pt>
    <dgm:pt modelId="{C8AA5877-D416-44CA-A46D-782F6193D716}" type="pres">
      <dgm:prSet presAssocID="{BDC7FE8F-2DE1-45F1-AB9C-533D35B40BD5}" presName="tx2" presStyleLbl="revTx" presStyleIdx="5" presStyleCnt="9"/>
      <dgm:spPr/>
    </dgm:pt>
    <dgm:pt modelId="{618B8430-9F3B-479A-84C8-4F8B5BC8D925}" type="pres">
      <dgm:prSet presAssocID="{BDC7FE8F-2DE1-45F1-AB9C-533D35B40BD5}" presName="vert2" presStyleCnt="0"/>
      <dgm:spPr/>
    </dgm:pt>
    <dgm:pt modelId="{16E77989-F405-4F9A-83C9-C767DB2E0EB4}" type="pres">
      <dgm:prSet presAssocID="{BDC7FE8F-2DE1-45F1-AB9C-533D35B40BD5}" presName="thinLine2b" presStyleLbl="callout" presStyleIdx="3" presStyleCnt="7"/>
      <dgm:spPr/>
    </dgm:pt>
    <dgm:pt modelId="{5606CE21-5A52-4B05-B0EE-F986AD4FB9C3}" type="pres">
      <dgm:prSet presAssocID="{BDC7FE8F-2DE1-45F1-AB9C-533D35B40BD5}" presName="vertSpace2b" presStyleCnt="0"/>
      <dgm:spPr/>
    </dgm:pt>
    <dgm:pt modelId="{2F4FB0CF-E1B8-4812-A808-2C3AF01B531E}" type="pres">
      <dgm:prSet presAssocID="{4B07BBAA-8335-4980-A003-AAD2261B4D5C}" presName="horz2" presStyleCnt="0"/>
      <dgm:spPr/>
    </dgm:pt>
    <dgm:pt modelId="{C9FDF624-B0BC-4E75-A1C9-514470B91220}" type="pres">
      <dgm:prSet presAssocID="{4B07BBAA-8335-4980-A003-AAD2261B4D5C}" presName="horzSpace2" presStyleCnt="0"/>
      <dgm:spPr/>
    </dgm:pt>
    <dgm:pt modelId="{16B12E24-E3F4-4F5D-B4B9-EABD1C64F4B4}" type="pres">
      <dgm:prSet presAssocID="{4B07BBAA-8335-4980-A003-AAD2261B4D5C}" presName="tx2" presStyleLbl="revTx" presStyleIdx="6" presStyleCnt="9"/>
      <dgm:spPr/>
    </dgm:pt>
    <dgm:pt modelId="{176B6EB0-0D27-4C2E-B649-5042D7CC56C4}" type="pres">
      <dgm:prSet presAssocID="{4B07BBAA-8335-4980-A003-AAD2261B4D5C}" presName="vert2" presStyleCnt="0"/>
      <dgm:spPr/>
    </dgm:pt>
    <dgm:pt modelId="{4168EDDA-ED2B-4870-AD5F-589520E4CCA4}" type="pres">
      <dgm:prSet presAssocID="{4B07BBAA-8335-4980-A003-AAD2261B4D5C}" presName="thinLine2b" presStyleLbl="callout" presStyleIdx="4" presStyleCnt="7"/>
      <dgm:spPr/>
    </dgm:pt>
    <dgm:pt modelId="{049674A7-0F35-494D-BDCE-748C68E229E9}" type="pres">
      <dgm:prSet presAssocID="{4B07BBAA-8335-4980-A003-AAD2261B4D5C}" presName="vertSpace2b" presStyleCnt="0"/>
      <dgm:spPr/>
    </dgm:pt>
    <dgm:pt modelId="{73B6E59C-A176-4D24-82A1-81B9CB32A6FF}" type="pres">
      <dgm:prSet presAssocID="{78761025-018E-42CE-84A3-0366DA9DEB07}" presName="horz2" presStyleCnt="0"/>
      <dgm:spPr/>
    </dgm:pt>
    <dgm:pt modelId="{66D943F7-64D1-4FF2-A6FF-AFFC4282603C}" type="pres">
      <dgm:prSet presAssocID="{78761025-018E-42CE-84A3-0366DA9DEB07}" presName="horzSpace2" presStyleCnt="0"/>
      <dgm:spPr/>
    </dgm:pt>
    <dgm:pt modelId="{FDEFD1A4-8710-472B-8911-A7D95B7567FF}" type="pres">
      <dgm:prSet presAssocID="{78761025-018E-42CE-84A3-0366DA9DEB07}" presName="tx2" presStyleLbl="revTx" presStyleIdx="7" presStyleCnt="9"/>
      <dgm:spPr/>
    </dgm:pt>
    <dgm:pt modelId="{460C63B9-1640-48DA-A3E6-FE85BF864732}" type="pres">
      <dgm:prSet presAssocID="{78761025-018E-42CE-84A3-0366DA9DEB07}" presName="vert2" presStyleCnt="0"/>
      <dgm:spPr/>
    </dgm:pt>
    <dgm:pt modelId="{E86DA9A4-D97B-4940-8AAA-7738AB4944D5}" type="pres">
      <dgm:prSet presAssocID="{78761025-018E-42CE-84A3-0366DA9DEB07}" presName="thinLine2b" presStyleLbl="callout" presStyleIdx="5" presStyleCnt="7"/>
      <dgm:spPr/>
    </dgm:pt>
    <dgm:pt modelId="{47BDA4D0-2AC2-4FC5-8579-810B64483F4D}" type="pres">
      <dgm:prSet presAssocID="{78761025-018E-42CE-84A3-0366DA9DEB07}" presName="vertSpace2b" presStyleCnt="0"/>
      <dgm:spPr/>
    </dgm:pt>
    <dgm:pt modelId="{73A910BA-156D-4AC7-9A85-98A0BBA6F486}" type="pres">
      <dgm:prSet presAssocID="{B9D9D255-E822-49AE-88A0-A9BF1D63C821}" presName="horz2" presStyleCnt="0"/>
      <dgm:spPr/>
    </dgm:pt>
    <dgm:pt modelId="{71C01A13-1DFE-4921-A3A1-605FB9492EE5}" type="pres">
      <dgm:prSet presAssocID="{B9D9D255-E822-49AE-88A0-A9BF1D63C821}" presName="horzSpace2" presStyleCnt="0"/>
      <dgm:spPr/>
    </dgm:pt>
    <dgm:pt modelId="{0B88D76D-2765-4C4F-9E4A-5D7EE6FA836F}" type="pres">
      <dgm:prSet presAssocID="{B9D9D255-E822-49AE-88A0-A9BF1D63C821}" presName="tx2" presStyleLbl="revTx" presStyleIdx="8" presStyleCnt="9"/>
      <dgm:spPr/>
    </dgm:pt>
    <dgm:pt modelId="{378FF3D7-208F-44EC-AA12-7D3D8857A1DA}" type="pres">
      <dgm:prSet presAssocID="{B9D9D255-E822-49AE-88A0-A9BF1D63C821}" presName="vert2" presStyleCnt="0"/>
      <dgm:spPr/>
    </dgm:pt>
    <dgm:pt modelId="{CD038063-C1E6-45F1-BCA2-563224C3258A}" type="pres">
      <dgm:prSet presAssocID="{B9D9D255-E822-49AE-88A0-A9BF1D63C821}" presName="thinLine2b" presStyleLbl="callout" presStyleIdx="6" presStyleCnt="7"/>
      <dgm:spPr/>
    </dgm:pt>
    <dgm:pt modelId="{C99E94FD-2DD4-436A-95AE-94D038C5E6DB}" type="pres">
      <dgm:prSet presAssocID="{B9D9D255-E822-49AE-88A0-A9BF1D63C821}" presName="vertSpace2b" presStyleCnt="0"/>
      <dgm:spPr/>
    </dgm:pt>
  </dgm:ptLst>
  <dgm:cxnLst>
    <dgm:cxn modelId="{4407C417-EE45-4D3F-997E-423E29BB9AB5}" srcId="{0B8D4D8D-0478-41FD-B68F-4AAD39243EB0}" destId="{B9D9D255-E822-49AE-88A0-A9BF1D63C821}" srcOrd="3" destOrd="0" parTransId="{0D4D8CDE-76BE-416E-A94F-1CA1D039E2C9}" sibTransId="{FC1DD2B7-B2DD-4E37-8F56-8425CD2F321A}"/>
    <dgm:cxn modelId="{FD69941D-1726-4110-BAE8-1195FEEC29B4}" srcId="{27D7E79D-4A37-4273-8A86-CB4B3A25B18B}" destId="{57B899E5-1804-41EE-8E40-9195082DF624}" srcOrd="2" destOrd="0" parTransId="{B24076F8-4C76-44E1-9A50-5FB4AE24BA3F}" sibTransId="{D4D224CB-48D6-48CE-BBFA-893941B6E117}"/>
    <dgm:cxn modelId="{93F96422-0EEE-442D-ADD5-B5E1C811F5F9}" srcId="{0B8D4D8D-0478-41FD-B68F-4AAD39243EB0}" destId="{BDC7FE8F-2DE1-45F1-AB9C-533D35B40BD5}" srcOrd="0" destOrd="0" parTransId="{CFE66E2A-5EBE-4AC4-9C96-9CC50115428A}" sibTransId="{E217CE1F-164B-4CCE-8526-CC41C0D3D67A}"/>
    <dgm:cxn modelId="{D3299C31-D0E7-4B4C-B10E-57FC082C3B91}" type="presOf" srcId="{4B07BBAA-8335-4980-A003-AAD2261B4D5C}" destId="{16B12E24-E3F4-4F5D-B4B9-EABD1C64F4B4}" srcOrd="0" destOrd="0" presId="urn:microsoft.com/office/officeart/2008/layout/LinedList"/>
    <dgm:cxn modelId="{00BDF036-E3E1-47F6-B06D-B8D73E401BE4}" type="presOf" srcId="{78761025-018E-42CE-84A3-0366DA9DEB07}" destId="{FDEFD1A4-8710-472B-8911-A7D95B7567FF}" srcOrd="0" destOrd="0" presId="urn:microsoft.com/office/officeart/2008/layout/LinedList"/>
    <dgm:cxn modelId="{3E0D8E3C-7B6C-4BAB-A654-3BF2B369D6D5}" type="presOf" srcId="{35E6714D-9A4B-4CEE-8DBA-5F61C2F3D068}" destId="{6D3C7D0D-FD48-4C61-BFFC-5F8215271BAD}" srcOrd="0" destOrd="0" presId="urn:microsoft.com/office/officeart/2008/layout/LinedList"/>
    <dgm:cxn modelId="{4E0E5B40-8150-445F-8120-4103C613E718}" srcId="{0B8D4D8D-0478-41FD-B68F-4AAD39243EB0}" destId="{78761025-018E-42CE-84A3-0366DA9DEB07}" srcOrd="2" destOrd="0" parTransId="{2BE47A93-49BD-4B21-9831-F1A1A47554C7}" sibTransId="{09383C54-A5C7-4F50-BE91-C31E404C9600}"/>
    <dgm:cxn modelId="{29EA085C-8E64-4447-8DAA-26068F25845C}" type="presOf" srcId="{2A3CA076-2FB8-4F53-9928-4020AB3CE5E1}" destId="{595B5DF1-75BA-49FF-94AE-B93C949C915C}" srcOrd="0" destOrd="0" presId="urn:microsoft.com/office/officeart/2008/layout/LinedList"/>
    <dgm:cxn modelId="{25DB205C-C17D-413A-8A30-6E48C04556B7}" srcId="{27D7E79D-4A37-4273-8A86-CB4B3A25B18B}" destId="{35E6714D-9A4B-4CEE-8DBA-5F61C2F3D068}" srcOrd="0" destOrd="0" parTransId="{89A6C12B-4307-44F4-8AF2-D368A49151F8}" sibTransId="{70357BA6-640E-49C4-A93A-BBD6B4BE4539}"/>
    <dgm:cxn modelId="{0F0CDF45-F59E-45CF-8AD1-1D9B3284BA26}" type="presOf" srcId="{27D7E79D-4A37-4273-8A86-CB4B3A25B18B}" destId="{98D4D8AE-5DAB-4C26-AED6-5FD2BAEB0A29}" srcOrd="0" destOrd="0" presId="urn:microsoft.com/office/officeart/2008/layout/LinedList"/>
    <dgm:cxn modelId="{65F2F870-FD78-456F-9331-6EBF7C66269F}" srcId="{2A3CA076-2FB8-4F53-9928-4020AB3CE5E1}" destId="{0B8D4D8D-0478-41FD-B68F-4AAD39243EB0}" srcOrd="1" destOrd="0" parTransId="{8EF5FF7C-D5D8-431D-A090-528E202A1FC2}" sibTransId="{AFF9910E-D102-41FA-A97D-1B1D28D4FC4D}"/>
    <dgm:cxn modelId="{E438428A-AEA4-4E13-982E-9781AB06F6FA}" type="presOf" srcId="{B9D9D255-E822-49AE-88A0-A9BF1D63C821}" destId="{0B88D76D-2765-4C4F-9E4A-5D7EE6FA836F}" srcOrd="0" destOrd="0" presId="urn:microsoft.com/office/officeart/2008/layout/LinedList"/>
    <dgm:cxn modelId="{EC32DB9E-C68E-44D6-A3A7-E2879C33C844}" type="presOf" srcId="{BDC7FE8F-2DE1-45F1-AB9C-533D35B40BD5}" destId="{C8AA5877-D416-44CA-A46D-782F6193D716}" srcOrd="0" destOrd="0" presId="urn:microsoft.com/office/officeart/2008/layout/LinedList"/>
    <dgm:cxn modelId="{EFC7A5AA-7914-40FE-AC5F-38C4057F0841}" type="presOf" srcId="{0B8D4D8D-0478-41FD-B68F-4AAD39243EB0}" destId="{8C1A3E4D-A3DD-41F0-93F6-56A181BE0D82}" srcOrd="0" destOrd="0" presId="urn:microsoft.com/office/officeart/2008/layout/LinedList"/>
    <dgm:cxn modelId="{CDDD8FB2-2360-4B37-BCE6-E96BD35897EC}" srcId="{2A3CA076-2FB8-4F53-9928-4020AB3CE5E1}" destId="{27D7E79D-4A37-4273-8A86-CB4B3A25B18B}" srcOrd="0" destOrd="0" parTransId="{33FA341D-AB14-4C46-A749-D2B533F8ED76}" sibTransId="{EC4A3489-70FA-4799-B2D4-684B7AD08A43}"/>
    <dgm:cxn modelId="{583C5DB9-CA80-4183-90AB-DA65F3BDC61B}" srcId="{0B8D4D8D-0478-41FD-B68F-4AAD39243EB0}" destId="{4B07BBAA-8335-4980-A003-AAD2261B4D5C}" srcOrd="1" destOrd="0" parTransId="{68344B68-22A1-4C55-B785-A52EE98EA932}" sibTransId="{97952E27-CE09-49E8-8B1C-6C4147495D99}"/>
    <dgm:cxn modelId="{1B114CC9-D09A-42E3-9AD2-5B1A5902CEF9}" srcId="{27D7E79D-4A37-4273-8A86-CB4B3A25B18B}" destId="{AD03BEED-16C0-4464-AB30-59A92375BAA9}" srcOrd="1" destOrd="0" parTransId="{1E41E03D-82B9-4399-AA53-C7076D4B2346}" sibTransId="{2D0FC1A8-AAFC-4ADD-89A5-B78B6EF1CB0A}"/>
    <dgm:cxn modelId="{DF6042DC-BA41-416A-ADA0-8743B9FFDB09}" type="presOf" srcId="{57B899E5-1804-41EE-8E40-9195082DF624}" destId="{67493A86-4BAF-4D4D-B461-D16B293047AA}" srcOrd="0" destOrd="0" presId="urn:microsoft.com/office/officeart/2008/layout/LinedList"/>
    <dgm:cxn modelId="{ABFF43E7-4554-458F-B60B-498A310A08FB}" type="presOf" srcId="{AD03BEED-16C0-4464-AB30-59A92375BAA9}" destId="{77CE24A0-EEEA-45AA-8B29-F714DB1F175F}" srcOrd="0" destOrd="0" presId="urn:microsoft.com/office/officeart/2008/layout/LinedList"/>
    <dgm:cxn modelId="{5943A237-EC94-4ACF-9648-CF57946091D6}" type="presParOf" srcId="{595B5DF1-75BA-49FF-94AE-B93C949C915C}" destId="{BB6E3243-EDC4-42DE-A3F6-F9C1AC28DF63}" srcOrd="0" destOrd="0" presId="urn:microsoft.com/office/officeart/2008/layout/LinedList"/>
    <dgm:cxn modelId="{D957D121-F984-4CF7-A683-94A533669F26}" type="presParOf" srcId="{595B5DF1-75BA-49FF-94AE-B93C949C915C}" destId="{1A67A42A-FFC2-4CF9-A5D8-0DE8FBD7C44C}" srcOrd="1" destOrd="0" presId="urn:microsoft.com/office/officeart/2008/layout/LinedList"/>
    <dgm:cxn modelId="{4E088FF1-CC66-4B42-B258-A734BF550241}" type="presParOf" srcId="{1A67A42A-FFC2-4CF9-A5D8-0DE8FBD7C44C}" destId="{98D4D8AE-5DAB-4C26-AED6-5FD2BAEB0A29}" srcOrd="0" destOrd="0" presId="urn:microsoft.com/office/officeart/2008/layout/LinedList"/>
    <dgm:cxn modelId="{26B3C7C7-3E70-4041-80F1-1FC4AD49AFD5}" type="presParOf" srcId="{1A67A42A-FFC2-4CF9-A5D8-0DE8FBD7C44C}" destId="{E40E4F5F-C20D-48D5-88FE-9B0168DB391F}" srcOrd="1" destOrd="0" presId="urn:microsoft.com/office/officeart/2008/layout/LinedList"/>
    <dgm:cxn modelId="{2950E18D-C140-4521-B5C6-70215559480A}" type="presParOf" srcId="{E40E4F5F-C20D-48D5-88FE-9B0168DB391F}" destId="{389E6F8E-7167-437E-9F7B-A87774E2F474}" srcOrd="0" destOrd="0" presId="urn:microsoft.com/office/officeart/2008/layout/LinedList"/>
    <dgm:cxn modelId="{757528CC-89D3-4974-A851-8ECEE1D9BC57}" type="presParOf" srcId="{E40E4F5F-C20D-48D5-88FE-9B0168DB391F}" destId="{058BBBDF-6EE6-4BE7-A387-51912DB14006}" srcOrd="1" destOrd="0" presId="urn:microsoft.com/office/officeart/2008/layout/LinedList"/>
    <dgm:cxn modelId="{39B2339A-26C4-46FF-92AA-2E64C9882774}" type="presParOf" srcId="{058BBBDF-6EE6-4BE7-A387-51912DB14006}" destId="{C1FE8705-8C0F-440D-A2EB-7C954F9C795A}" srcOrd="0" destOrd="0" presId="urn:microsoft.com/office/officeart/2008/layout/LinedList"/>
    <dgm:cxn modelId="{DFEB17C8-C456-4505-BC88-54287A5C8C59}" type="presParOf" srcId="{058BBBDF-6EE6-4BE7-A387-51912DB14006}" destId="{6D3C7D0D-FD48-4C61-BFFC-5F8215271BAD}" srcOrd="1" destOrd="0" presId="urn:microsoft.com/office/officeart/2008/layout/LinedList"/>
    <dgm:cxn modelId="{62557FBE-AE3E-4627-829F-FB5BB3159BCB}" type="presParOf" srcId="{058BBBDF-6EE6-4BE7-A387-51912DB14006}" destId="{06CBD849-B2D5-4C5E-9863-19D5608102B0}" srcOrd="2" destOrd="0" presId="urn:microsoft.com/office/officeart/2008/layout/LinedList"/>
    <dgm:cxn modelId="{25E72658-4674-48BE-953D-412BCFAD8FD0}" type="presParOf" srcId="{E40E4F5F-C20D-48D5-88FE-9B0168DB391F}" destId="{D67288E4-D2F8-4859-96D0-254A9ECA763E}" srcOrd="2" destOrd="0" presId="urn:microsoft.com/office/officeart/2008/layout/LinedList"/>
    <dgm:cxn modelId="{6A06EEA0-2FDD-4539-8EC8-B3CF6851013D}" type="presParOf" srcId="{E40E4F5F-C20D-48D5-88FE-9B0168DB391F}" destId="{5D1B8CE5-FA75-40CD-969D-2FF6D2127BE1}" srcOrd="3" destOrd="0" presId="urn:microsoft.com/office/officeart/2008/layout/LinedList"/>
    <dgm:cxn modelId="{0880EEC6-57C2-445D-BBA8-8ED6A8999E0B}" type="presParOf" srcId="{E40E4F5F-C20D-48D5-88FE-9B0168DB391F}" destId="{6603C49D-BD17-46F3-BA12-53A017D53883}" srcOrd="4" destOrd="0" presId="urn:microsoft.com/office/officeart/2008/layout/LinedList"/>
    <dgm:cxn modelId="{7844860C-9DA0-4FC0-8C1B-49548B23BE9B}" type="presParOf" srcId="{6603C49D-BD17-46F3-BA12-53A017D53883}" destId="{433D4B45-629D-403E-B37A-65B9C5016051}" srcOrd="0" destOrd="0" presId="urn:microsoft.com/office/officeart/2008/layout/LinedList"/>
    <dgm:cxn modelId="{89AD9B5C-6C60-4B1A-97F4-F85BB7883E98}" type="presParOf" srcId="{6603C49D-BD17-46F3-BA12-53A017D53883}" destId="{77CE24A0-EEEA-45AA-8B29-F714DB1F175F}" srcOrd="1" destOrd="0" presId="urn:microsoft.com/office/officeart/2008/layout/LinedList"/>
    <dgm:cxn modelId="{18C61F3E-B2F4-4FCF-B3F7-E7BCA1B0EFAE}" type="presParOf" srcId="{6603C49D-BD17-46F3-BA12-53A017D53883}" destId="{547735F4-11CF-4677-BA80-459B70250F62}" srcOrd="2" destOrd="0" presId="urn:microsoft.com/office/officeart/2008/layout/LinedList"/>
    <dgm:cxn modelId="{F9D08DF1-6448-441A-98F2-63F6EB0862B9}" type="presParOf" srcId="{E40E4F5F-C20D-48D5-88FE-9B0168DB391F}" destId="{216DBCD9-887A-4E73-B9FB-44F98B27CC4E}" srcOrd="5" destOrd="0" presId="urn:microsoft.com/office/officeart/2008/layout/LinedList"/>
    <dgm:cxn modelId="{8D43949C-0A73-4764-BAE5-436FEEDB53D0}" type="presParOf" srcId="{E40E4F5F-C20D-48D5-88FE-9B0168DB391F}" destId="{F2CBA2C9-1891-4E27-90F0-498C53B865AB}" srcOrd="6" destOrd="0" presId="urn:microsoft.com/office/officeart/2008/layout/LinedList"/>
    <dgm:cxn modelId="{46DE30CE-1C9B-4024-B51E-5A4450411644}" type="presParOf" srcId="{E40E4F5F-C20D-48D5-88FE-9B0168DB391F}" destId="{700B20FC-F4A5-4EAA-81F8-ED7B7FF4A7D9}" srcOrd="7" destOrd="0" presId="urn:microsoft.com/office/officeart/2008/layout/LinedList"/>
    <dgm:cxn modelId="{4B123C32-897A-42B2-8CDF-75870B08BCE2}" type="presParOf" srcId="{700B20FC-F4A5-4EAA-81F8-ED7B7FF4A7D9}" destId="{EEF14737-F815-43AF-92D9-C0399908A538}" srcOrd="0" destOrd="0" presId="urn:microsoft.com/office/officeart/2008/layout/LinedList"/>
    <dgm:cxn modelId="{15C76394-ACD8-4D46-813D-74B21AD47E67}" type="presParOf" srcId="{700B20FC-F4A5-4EAA-81F8-ED7B7FF4A7D9}" destId="{67493A86-4BAF-4D4D-B461-D16B293047AA}" srcOrd="1" destOrd="0" presId="urn:microsoft.com/office/officeart/2008/layout/LinedList"/>
    <dgm:cxn modelId="{FC67D496-E706-4107-AB2E-7EE8F8B32A66}" type="presParOf" srcId="{700B20FC-F4A5-4EAA-81F8-ED7B7FF4A7D9}" destId="{EB2B7235-13DD-4B87-941B-78A9C36D1908}" srcOrd="2" destOrd="0" presId="urn:microsoft.com/office/officeart/2008/layout/LinedList"/>
    <dgm:cxn modelId="{5B2A3567-EE56-49C9-BDA5-34858CAEF1EE}" type="presParOf" srcId="{E40E4F5F-C20D-48D5-88FE-9B0168DB391F}" destId="{0C33D080-C763-41A8-8142-DC71175A7237}" srcOrd="8" destOrd="0" presId="urn:microsoft.com/office/officeart/2008/layout/LinedList"/>
    <dgm:cxn modelId="{24484017-1901-4EB2-91DC-8D28BBC74D53}" type="presParOf" srcId="{E40E4F5F-C20D-48D5-88FE-9B0168DB391F}" destId="{0CB7F360-EA1B-446B-9052-45542D44A689}" srcOrd="9" destOrd="0" presId="urn:microsoft.com/office/officeart/2008/layout/LinedList"/>
    <dgm:cxn modelId="{66C8F521-9D99-4D79-9737-40B70B1A5C55}" type="presParOf" srcId="{595B5DF1-75BA-49FF-94AE-B93C949C915C}" destId="{8286B3F4-641C-4707-9B8C-B7C803217347}" srcOrd="2" destOrd="0" presId="urn:microsoft.com/office/officeart/2008/layout/LinedList"/>
    <dgm:cxn modelId="{FBDEB076-A155-4309-B3A2-5C9EBEF17C0E}" type="presParOf" srcId="{595B5DF1-75BA-49FF-94AE-B93C949C915C}" destId="{CB566DD3-94F0-4E25-B1C8-54157ABB5E4F}" srcOrd="3" destOrd="0" presId="urn:microsoft.com/office/officeart/2008/layout/LinedList"/>
    <dgm:cxn modelId="{6E64F22B-19C1-4046-9979-C0BF1066EB39}" type="presParOf" srcId="{CB566DD3-94F0-4E25-B1C8-54157ABB5E4F}" destId="{8C1A3E4D-A3DD-41F0-93F6-56A181BE0D82}" srcOrd="0" destOrd="0" presId="urn:microsoft.com/office/officeart/2008/layout/LinedList"/>
    <dgm:cxn modelId="{65939E5D-1C68-46F7-8B35-46728445F8EE}" type="presParOf" srcId="{CB566DD3-94F0-4E25-B1C8-54157ABB5E4F}" destId="{24C328AF-39E8-4EC3-85A1-0F3B86E9906E}" srcOrd="1" destOrd="0" presId="urn:microsoft.com/office/officeart/2008/layout/LinedList"/>
    <dgm:cxn modelId="{5178BBB8-C298-4881-8EBB-0C64DE49F7DD}" type="presParOf" srcId="{24C328AF-39E8-4EC3-85A1-0F3B86E9906E}" destId="{6A0B15A0-B98D-4BE0-BFBC-A55E6DCDDD1B}" srcOrd="0" destOrd="0" presId="urn:microsoft.com/office/officeart/2008/layout/LinedList"/>
    <dgm:cxn modelId="{CD89512C-92CE-4183-876D-0F58A0C5D936}" type="presParOf" srcId="{24C328AF-39E8-4EC3-85A1-0F3B86E9906E}" destId="{954CE582-C593-4E7B-BECC-DD5ECA94B5C9}" srcOrd="1" destOrd="0" presId="urn:microsoft.com/office/officeart/2008/layout/LinedList"/>
    <dgm:cxn modelId="{DDD5B808-5D07-41E3-8C40-442A4E7A7210}" type="presParOf" srcId="{954CE582-C593-4E7B-BECC-DD5ECA94B5C9}" destId="{416B32CC-4D95-49BE-8DE9-A1E1D41E4078}" srcOrd="0" destOrd="0" presId="urn:microsoft.com/office/officeart/2008/layout/LinedList"/>
    <dgm:cxn modelId="{EDDF1A82-3C39-4EB3-A091-26E22D3F0D6E}" type="presParOf" srcId="{954CE582-C593-4E7B-BECC-DD5ECA94B5C9}" destId="{C8AA5877-D416-44CA-A46D-782F6193D716}" srcOrd="1" destOrd="0" presId="urn:microsoft.com/office/officeart/2008/layout/LinedList"/>
    <dgm:cxn modelId="{631A16E4-4F6E-4E5E-9DE0-C2ECE8606465}" type="presParOf" srcId="{954CE582-C593-4E7B-BECC-DD5ECA94B5C9}" destId="{618B8430-9F3B-479A-84C8-4F8B5BC8D925}" srcOrd="2" destOrd="0" presId="urn:microsoft.com/office/officeart/2008/layout/LinedList"/>
    <dgm:cxn modelId="{944DB48C-E598-47D7-9498-E01F8BABF824}" type="presParOf" srcId="{24C328AF-39E8-4EC3-85A1-0F3B86E9906E}" destId="{16E77989-F405-4F9A-83C9-C767DB2E0EB4}" srcOrd="2" destOrd="0" presId="urn:microsoft.com/office/officeart/2008/layout/LinedList"/>
    <dgm:cxn modelId="{C28801C9-58F7-46A9-B89F-BF8C465F319C}" type="presParOf" srcId="{24C328AF-39E8-4EC3-85A1-0F3B86E9906E}" destId="{5606CE21-5A52-4B05-B0EE-F986AD4FB9C3}" srcOrd="3" destOrd="0" presId="urn:microsoft.com/office/officeart/2008/layout/LinedList"/>
    <dgm:cxn modelId="{BF7ECBE4-5FBB-4070-9EBB-900F79B8B569}" type="presParOf" srcId="{24C328AF-39E8-4EC3-85A1-0F3B86E9906E}" destId="{2F4FB0CF-E1B8-4812-A808-2C3AF01B531E}" srcOrd="4" destOrd="0" presId="urn:microsoft.com/office/officeart/2008/layout/LinedList"/>
    <dgm:cxn modelId="{6C57BA51-EA28-44BE-B3D4-4C0FFFCD17F6}" type="presParOf" srcId="{2F4FB0CF-E1B8-4812-A808-2C3AF01B531E}" destId="{C9FDF624-B0BC-4E75-A1C9-514470B91220}" srcOrd="0" destOrd="0" presId="urn:microsoft.com/office/officeart/2008/layout/LinedList"/>
    <dgm:cxn modelId="{C92CE0CC-7AA3-475A-9A1F-4EFB5BE2D476}" type="presParOf" srcId="{2F4FB0CF-E1B8-4812-A808-2C3AF01B531E}" destId="{16B12E24-E3F4-4F5D-B4B9-EABD1C64F4B4}" srcOrd="1" destOrd="0" presId="urn:microsoft.com/office/officeart/2008/layout/LinedList"/>
    <dgm:cxn modelId="{EACFB4E8-5BE5-46E8-ABED-9E11A5373341}" type="presParOf" srcId="{2F4FB0CF-E1B8-4812-A808-2C3AF01B531E}" destId="{176B6EB0-0D27-4C2E-B649-5042D7CC56C4}" srcOrd="2" destOrd="0" presId="urn:microsoft.com/office/officeart/2008/layout/LinedList"/>
    <dgm:cxn modelId="{580BCD43-3AFF-423D-98D9-7BF01A186C6F}" type="presParOf" srcId="{24C328AF-39E8-4EC3-85A1-0F3B86E9906E}" destId="{4168EDDA-ED2B-4870-AD5F-589520E4CCA4}" srcOrd="5" destOrd="0" presId="urn:microsoft.com/office/officeart/2008/layout/LinedList"/>
    <dgm:cxn modelId="{1153E43F-11BF-4D81-BA6C-89EE5AFC2571}" type="presParOf" srcId="{24C328AF-39E8-4EC3-85A1-0F3B86E9906E}" destId="{049674A7-0F35-494D-BDCE-748C68E229E9}" srcOrd="6" destOrd="0" presId="urn:microsoft.com/office/officeart/2008/layout/LinedList"/>
    <dgm:cxn modelId="{0F81996C-ACC0-4AFB-AC35-522A20D31C7B}" type="presParOf" srcId="{24C328AF-39E8-4EC3-85A1-0F3B86E9906E}" destId="{73B6E59C-A176-4D24-82A1-81B9CB32A6FF}" srcOrd="7" destOrd="0" presId="urn:microsoft.com/office/officeart/2008/layout/LinedList"/>
    <dgm:cxn modelId="{0863716B-8417-47A7-9FC4-2971E9CDE23E}" type="presParOf" srcId="{73B6E59C-A176-4D24-82A1-81B9CB32A6FF}" destId="{66D943F7-64D1-4FF2-A6FF-AFFC4282603C}" srcOrd="0" destOrd="0" presId="urn:microsoft.com/office/officeart/2008/layout/LinedList"/>
    <dgm:cxn modelId="{638DD1B5-818F-4CFA-8101-577EFA03B1AA}" type="presParOf" srcId="{73B6E59C-A176-4D24-82A1-81B9CB32A6FF}" destId="{FDEFD1A4-8710-472B-8911-A7D95B7567FF}" srcOrd="1" destOrd="0" presId="urn:microsoft.com/office/officeart/2008/layout/LinedList"/>
    <dgm:cxn modelId="{875BC812-428F-44EB-A858-7B306F3EFF7F}" type="presParOf" srcId="{73B6E59C-A176-4D24-82A1-81B9CB32A6FF}" destId="{460C63B9-1640-48DA-A3E6-FE85BF864732}" srcOrd="2" destOrd="0" presId="urn:microsoft.com/office/officeart/2008/layout/LinedList"/>
    <dgm:cxn modelId="{516511B5-FB8A-4F44-8C9D-E8F0341DC063}" type="presParOf" srcId="{24C328AF-39E8-4EC3-85A1-0F3B86E9906E}" destId="{E86DA9A4-D97B-4940-8AAA-7738AB4944D5}" srcOrd="8" destOrd="0" presId="urn:microsoft.com/office/officeart/2008/layout/LinedList"/>
    <dgm:cxn modelId="{91674AA3-E723-41B4-9457-BC50E9ADDD3F}" type="presParOf" srcId="{24C328AF-39E8-4EC3-85A1-0F3B86E9906E}" destId="{47BDA4D0-2AC2-4FC5-8579-810B64483F4D}" srcOrd="9" destOrd="0" presId="urn:microsoft.com/office/officeart/2008/layout/LinedList"/>
    <dgm:cxn modelId="{3527CA32-4374-404F-939D-0ECF907D07E1}" type="presParOf" srcId="{24C328AF-39E8-4EC3-85A1-0F3B86E9906E}" destId="{73A910BA-156D-4AC7-9A85-98A0BBA6F486}" srcOrd="10" destOrd="0" presId="urn:microsoft.com/office/officeart/2008/layout/LinedList"/>
    <dgm:cxn modelId="{05C48F69-A7CE-4DB5-AB22-707318CCD22C}" type="presParOf" srcId="{73A910BA-156D-4AC7-9A85-98A0BBA6F486}" destId="{71C01A13-1DFE-4921-A3A1-605FB9492EE5}" srcOrd="0" destOrd="0" presId="urn:microsoft.com/office/officeart/2008/layout/LinedList"/>
    <dgm:cxn modelId="{62C71622-E19D-4E39-9B2A-CD36BD1C8444}" type="presParOf" srcId="{73A910BA-156D-4AC7-9A85-98A0BBA6F486}" destId="{0B88D76D-2765-4C4F-9E4A-5D7EE6FA836F}" srcOrd="1" destOrd="0" presId="urn:microsoft.com/office/officeart/2008/layout/LinedList"/>
    <dgm:cxn modelId="{33187964-EA97-4218-98A6-34C43A014315}" type="presParOf" srcId="{73A910BA-156D-4AC7-9A85-98A0BBA6F486}" destId="{378FF3D7-208F-44EC-AA12-7D3D8857A1DA}" srcOrd="2" destOrd="0" presId="urn:microsoft.com/office/officeart/2008/layout/LinedList"/>
    <dgm:cxn modelId="{8F019FDD-7E11-470E-BC30-8C1ED1AEE2BB}" type="presParOf" srcId="{24C328AF-39E8-4EC3-85A1-0F3B86E9906E}" destId="{CD038063-C1E6-45F1-BCA2-563224C3258A}" srcOrd="11" destOrd="0" presId="urn:microsoft.com/office/officeart/2008/layout/LinedList"/>
    <dgm:cxn modelId="{D34364ED-AB70-4EF8-A5F0-E1AABC46A1A9}" type="presParOf" srcId="{24C328AF-39E8-4EC3-85A1-0F3B86E9906E}" destId="{C99E94FD-2DD4-436A-95AE-94D038C5E6DB}"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5D4420-5FDB-4529-A352-95E51D3A29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9AAD69-5269-4691-8F45-24ABB46D149C}">
      <dgm:prSet/>
      <dgm:spPr/>
      <dgm:t>
        <a:bodyPr/>
        <a:lstStyle/>
        <a:p>
          <a:pPr>
            <a:lnSpc>
              <a:spcPct val="100000"/>
            </a:lnSpc>
          </a:pPr>
          <a:r>
            <a:rPr lang="en-US" b="1" dirty="0"/>
            <a:t>Preprocessing will check contrast, brightness, and clarity. This block will make sure the image is ready to have image processing done to it. </a:t>
          </a:r>
        </a:p>
      </dgm:t>
    </dgm:pt>
    <dgm:pt modelId="{01007344-1340-44B8-8D65-381D4FA8012A}" type="parTrans" cxnId="{9F5F7AB1-AEE2-4C6C-8307-83971AD49C68}">
      <dgm:prSet/>
      <dgm:spPr/>
      <dgm:t>
        <a:bodyPr/>
        <a:lstStyle/>
        <a:p>
          <a:endParaRPr lang="en-US"/>
        </a:p>
      </dgm:t>
    </dgm:pt>
    <dgm:pt modelId="{92413692-20DD-4BEC-8984-15691B920BC9}" type="sibTrans" cxnId="{9F5F7AB1-AEE2-4C6C-8307-83971AD49C68}">
      <dgm:prSet/>
      <dgm:spPr/>
      <dgm:t>
        <a:bodyPr/>
        <a:lstStyle/>
        <a:p>
          <a:endParaRPr lang="en-US"/>
        </a:p>
      </dgm:t>
    </dgm:pt>
    <dgm:pt modelId="{88D11054-DF4C-4E9E-A7CB-424AA2DE4701}">
      <dgm:prSet custT="1"/>
      <dgm:spPr/>
      <dgm:t>
        <a:bodyPr/>
        <a:lstStyle/>
        <a:p>
          <a:pPr>
            <a:lnSpc>
              <a:spcPct val="100000"/>
            </a:lnSpc>
          </a:pPr>
          <a:r>
            <a:rPr lang="en-US" sz="1600" b="1" dirty="0"/>
            <a:t>The application of processing algorithms shall take the preprocessed image and find colors of interest and look for shapes relating to the sign or signs we are searching for. </a:t>
          </a:r>
        </a:p>
      </dgm:t>
    </dgm:pt>
    <dgm:pt modelId="{3334195F-DDC0-456B-A7E9-79360D6CC203}" type="parTrans" cxnId="{3E2B8FC5-C6F8-4D68-BD09-69E317A206BB}">
      <dgm:prSet/>
      <dgm:spPr/>
      <dgm:t>
        <a:bodyPr/>
        <a:lstStyle/>
        <a:p>
          <a:endParaRPr lang="en-US"/>
        </a:p>
      </dgm:t>
    </dgm:pt>
    <dgm:pt modelId="{F1B76B2C-F61F-46D8-BF84-C38B957239D1}" type="sibTrans" cxnId="{3E2B8FC5-C6F8-4D68-BD09-69E317A206BB}">
      <dgm:prSet/>
      <dgm:spPr/>
      <dgm:t>
        <a:bodyPr/>
        <a:lstStyle/>
        <a:p>
          <a:endParaRPr lang="en-US"/>
        </a:p>
      </dgm:t>
    </dgm:pt>
    <dgm:pt modelId="{E1CD4082-6355-4786-A5BC-46FE41109D55}">
      <dgm:prSet custT="1"/>
      <dgm:spPr/>
      <dgm:t>
        <a:bodyPr/>
        <a:lstStyle/>
        <a:p>
          <a:pPr>
            <a:lnSpc>
              <a:spcPct val="100000"/>
            </a:lnSpc>
          </a:pPr>
          <a:r>
            <a:rPr lang="en-US" sz="1600" b="1" dirty="0"/>
            <a:t>The classify sign block shall take the regions of interest passed from the algorithms block. These regions will be analyzed and used to compare to ‘templates’ of known signs. </a:t>
          </a:r>
        </a:p>
      </dgm:t>
    </dgm:pt>
    <dgm:pt modelId="{C9FED9EE-8B01-410B-8E4A-C3DE727A5C0B}" type="parTrans" cxnId="{BF80A919-0F25-4DA7-8CD5-ACEC0868E7D4}">
      <dgm:prSet/>
      <dgm:spPr/>
      <dgm:t>
        <a:bodyPr/>
        <a:lstStyle/>
        <a:p>
          <a:endParaRPr lang="en-US"/>
        </a:p>
      </dgm:t>
    </dgm:pt>
    <dgm:pt modelId="{29515FEF-BF4D-4EB7-92C6-29E27D92B58F}" type="sibTrans" cxnId="{BF80A919-0F25-4DA7-8CD5-ACEC0868E7D4}">
      <dgm:prSet/>
      <dgm:spPr/>
      <dgm:t>
        <a:bodyPr/>
        <a:lstStyle/>
        <a:p>
          <a:endParaRPr lang="en-US"/>
        </a:p>
      </dgm:t>
    </dgm:pt>
    <dgm:pt modelId="{76B9A86B-B223-4CF0-93D9-AC3016C8A182}">
      <dgm:prSet custT="1"/>
      <dgm:spPr/>
      <dgm:t>
        <a:bodyPr/>
        <a:lstStyle/>
        <a:p>
          <a:pPr>
            <a:lnSpc>
              <a:spcPct val="100000"/>
            </a:lnSpc>
          </a:pPr>
          <a:r>
            <a:rPr lang="en-US" sz="1600" b="1" dirty="0"/>
            <a:t>The highlight image subsystem shall create some sort of distinguishing box or highlight around the actual sign.</a:t>
          </a:r>
        </a:p>
      </dgm:t>
    </dgm:pt>
    <dgm:pt modelId="{85DA0095-7B53-4269-9D2F-70D6139C928C}" type="parTrans" cxnId="{72810B42-6F0D-494B-B54C-7F8D33A849D2}">
      <dgm:prSet/>
      <dgm:spPr/>
      <dgm:t>
        <a:bodyPr/>
        <a:lstStyle/>
        <a:p>
          <a:endParaRPr lang="en-US"/>
        </a:p>
      </dgm:t>
    </dgm:pt>
    <dgm:pt modelId="{A254D61B-DB5D-4BF2-A170-AC4A091EE3CC}" type="sibTrans" cxnId="{72810B42-6F0D-494B-B54C-7F8D33A849D2}">
      <dgm:prSet/>
      <dgm:spPr/>
      <dgm:t>
        <a:bodyPr/>
        <a:lstStyle/>
        <a:p>
          <a:endParaRPr lang="en-US"/>
        </a:p>
      </dgm:t>
    </dgm:pt>
    <dgm:pt modelId="{C416E3A4-4D49-4A4C-A05B-EE5419E11F55}">
      <dgm:prSet custT="1"/>
      <dgm:spPr/>
      <dgm:t>
        <a:bodyPr/>
        <a:lstStyle/>
        <a:p>
          <a:pPr>
            <a:lnSpc>
              <a:spcPct val="100000"/>
            </a:lnSpc>
          </a:pPr>
          <a:r>
            <a:rPr lang="en-US" sz="1600" b="1" dirty="0"/>
            <a:t>The recommend appropriate action subsystem shall give a recommended action as an output based on the type of sign encountered. </a:t>
          </a:r>
        </a:p>
      </dgm:t>
    </dgm:pt>
    <dgm:pt modelId="{6DE1D5E3-953E-450B-8AD5-412611D32F94}" type="parTrans" cxnId="{83E1FCEF-4365-42A6-A0FE-7434863F2CA5}">
      <dgm:prSet/>
      <dgm:spPr/>
      <dgm:t>
        <a:bodyPr/>
        <a:lstStyle/>
        <a:p>
          <a:endParaRPr lang="en-US"/>
        </a:p>
      </dgm:t>
    </dgm:pt>
    <dgm:pt modelId="{06011C51-E59A-45A2-8F8D-C5CA6382CD58}" type="sibTrans" cxnId="{83E1FCEF-4365-42A6-A0FE-7434863F2CA5}">
      <dgm:prSet/>
      <dgm:spPr/>
      <dgm:t>
        <a:bodyPr/>
        <a:lstStyle/>
        <a:p>
          <a:endParaRPr lang="en-US"/>
        </a:p>
      </dgm:t>
    </dgm:pt>
    <dgm:pt modelId="{D3218DAA-4BE4-420F-9B10-967A0C7B8BD6}" type="pres">
      <dgm:prSet presAssocID="{495D4420-5FDB-4529-A352-95E51D3A29CF}" presName="root" presStyleCnt="0">
        <dgm:presLayoutVars>
          <dgm:dir/>
          <dgm:resizeHandles val="exact"/>
        </dgm:presLayoutVars>
      </dgm:prSet>
      <dgm:spPr/>
    </dgm:pt>
    <dgm:pt modelId="{09071E4D-9BDE-4AC7-8B63-F750BA3147CD}" type="pres">
      <dgm:prSet presAssocID="{E19AAD69-5269-4691-8F45-24ABB46D149C}" presName="compNode" presStyleCnt="0"/>
      <dgm:spPr/>
    </dgm:pt>
    <dgm:pt modelId="{94985D37-8B3A-4479-8087-4542F49589EF}" type="pres">
      <dgm:prSet presAssocID="{E19AAD69-5269-4691-8F45-24ABB46D149C}" presName="bgRect" presStyleLbl="bgShp" presStyleIdx="0" presStyleCnt="5"/>
      <dgm:spPr/>
    </dgm:pt>
    <dgm:pt modelId="{6560F5A9-5982-4E0A-B326-89BAA7BEA50E}" type="pres">
      <dgm:prSet presAssocID="{E19AAD69-5269-4691-8F45-24ABB46D149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hlight"/>
        </a:ext>
      </dgm:extLst>
    </dgm:pt>
    <dgm:pt modelId="{713D8F34-5E41-4A24-9B80-50F8F8BF79F2}" type="pres">
      <dgm:prSet presAssocID="{E19AAD69-5269-4691-8F45-24ABB46D149C}" presName="spaceRect" presStyleCnt="0"/>
      <dgm:spPr/>
    </dgm:pt>
    <dgm:pt modelId="{C3E2FFD1-F6D1-46AB-AE6E-D88F0F3436AA}" type="pres">
      <dgm:prSet presAssocID="{E19AAD69-5269-4691-8F45-24ABB46D149C}" presName="parTx" presStyleLbl="revTx" presStyleIdx="0" presStyleCnt="5">
        <dgm:presLayoutVars>
          <dgm:chMax val="0"/>
          <dgm:chPref val="0"/>
        </dgm:presLayoutVars>
      </dgm:prSet>
      <dgm:spPr/>
    </dgm:pt>
    <dgm:pt modelId="{F9ECFBAB-177F-4194-A5D3-3988FE0D7647}" type="pres">
      <dgm:prSet presAssocID="{92413692-20DD-4BEC-8984-15691B920BC9}" presName="sibTrans" presStyleCnt="0"/>
      <dgm:spPr/>
    </dgm:pt>
    <dgm:pt modelId="{5F91D04E-2B0E-41E2-911F-DC525A12729B}" type="pres">
      <dgm:prSet presAssocID="{88D11054-DF4C-4E9E-A7CB-424AA2DE4701}" presName="compNode" presStyleCnt="0"/>
      <dgm:spPr/>
    </dgm:pt>
    <dgm:pt modelId="{0696EBDA-AE54-43F1-BDF3-68AD53BD6F93}" type="pres">
      <dgm:prSet presAssocID="{88D11054-DF4C-4E9E-A7CB-424AA2DE4701}" presName="bgRect" presStyleLbl="bgShp" presStyleIdx="1" presStyleCnt="5"/>
      <dgm:spPr/>
    </dgm:pt>
    <dgm:pt modelId="{07D66F36-FAE4-4110-89AE-DFB978D61811}" type="pres">
      <dgm:prSet presAssocID="{88D11054-DF4C-4E9E-A7CB-424AA2DE470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
        </a:ext>
      </dgm:extLst>
    </dgm:pt>
    <dgm:pt modelId="{DCFBA026-5F48-4643-95E7-15A603C727C9}" type="pres">
      <dgm:prSet presAssocID="{88D11054-DF4C-4E9E-A7CB-424AA2DE4701}" presName="spaceRect" presStyleCnt="0"/>
      <dgm:spPr/>
    </dgm:pt>
    <dgm:pt modelId="{0C88C89C-F734-4B5E-B5ED-78BA31FFF9EC}" type="pres">
      <dgm:prSet presAssocID="{88D11054-DF4C-4E9E-A7CB-424AA2DE4701}" presName="parTx" presStyleLbl="revTx" presStyleIdx="1" presStyleCnt="5">
        <dgm:presLayoutVars>
          <dgm:chMax val="0"/>
          <dgm:chPref val="0"/>
        </dgm:presLayoutVars>
      </dgm:prSet>
      <dgm:spPr/>
    </dgm:pt>
    <dgm:pt modelId="{834D86FB-7537-4B29-B262-4A1E3B0C6BA3}" type="pres">
      <dgm:prSet presAssocID="{F1B76B2C-F61F-46D8-BF84-C38B957239D1}" presName="sibTrans" presStyleCnt="0"/>
      <dgm:spPr/>
    </dgm:pt>
    <dgm:pt modelId="{7DF8D715-F685-4192-A44D-A0C669A5763E}" type="pres">
      <dgm:prSet presAssocID="{E1CD4082-6355-4786-A5BC-46FE41109D55}" presName="compNode" presStyleCnt="0"/>
      <dgm:spPr/>
    </dgm:pt>
    <dgm:pt modelId="{058AB01A-D5B7-4C1C-8FD1-451A7AE58FAF}" type="pres">
      <dgm:prSet presAssocID="{E1CD4082-6355-4786-A5BC-46FE41109D55}" presName="bgRect" presStyleLbl="bgShp" presStyleIdx="2" presStyleCnt="5"/>
      <dgm:spPr/>
    </dgm:pt>
    <dgm:pt modelId="{C6D2CA78-1DC7-42E4-9713-407E263A872E}" type="pres">
      <dgm:prSet presAssocID="{E1CD4082-6355-4786-A5BC-46FE41109D5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6FF3B97-BFC0-45B0-9AF1-76A230961CE2}" type="pres">
      <dgm:prSet presAssocID="{E1CD4082-6355-4786-A5BC-46FE41109D55}" presName="spaceRect" presStyleCnt="0"/>
      <dgm:spPr/>
    </dgm:pt>
    <dgm:pt modelId="{8F01DD68-725D-4B15-BAD9-EADB9EB13C6B}" type="pres">
      <dgm:prSet presAssocID="{E1CD4082-6355-4786-A5BC-46FE41109D55}" presName="parTx" presStyleLbl="revTx" presStyleIdx="2" presStyleCnt="5">
        <dgm:presLayoutVars>
          <dgm:chMax val="0"/>
          <dgm:chPref val="0"/>
        </dgm:presLayoutVars>
      </dgm:prSet>
      <dgm:spPr/>
    </dgm:pt>
    <dgm:pt modelId="{8CC11BDD-2EEA-4343-9ADE-B16004AC4224}" type="pres">
      <dgm:prSet presAssocID="{29515FEF-BF4D-4EB7-92C6-29E27D92B58F}" presName="sibTrans" presStyleCnt="0"/>
      <dgm:spPr/>
    </dgm:pt>
    <dgm:pt modelId="{C98E493E-4EC3-4E44-AFCB-5B3C898B93D2}" type="pres">
      <dgm:prSet presAssocID="{76B9A86B-B223-4CF0-93D9-AC3016C8A182}" presName="compNode" presStyleCnt="0"/>
      <dgm:spPr/>
    </dgm:pt>
    <dgm:pt modelId="{2519C8F4-6E05-467B-9BB5-C39193797C3E}" type="pres">
      <dgm:prSet presAssocID="{76B9A86B-B223-4CF0-93D9-AC3016C8A182}" presName="bgRect" presStyleLbl="bgShp" presStyleIdx="3" presStyleCnt="5"/>
      <dgm:spPr/>
    </dgm:pt>
    <dgm:pt modelId="{CA4C73C2-7120-40D9-AD5A-DFA1A15F96DD}" type="pres">
      <dgm:prSet presAssocID="{76B9A86B-B223-4CF0-93D9-AC3016C8A18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5721FE5-465F-4555-BB19-8F21885E54C5}" type="pres">
      <dgm:prSet presAssocID="{76B9A86B-B223-4CF0-93D9-AC3016C8A182}" presName="spaceRect" presStyleCnt="0"/>
      <dgm:spPr/>
    </dgm:pt>
    <dgm:pt modelId="{F06D76CF-AACD-4882-881F-0951DF9559D7}" type="pres">
      <dgm:prSet presAssocID="{76B9A86B-B223-4CF0-93D9-AC3016C8A182}" presName="parTx" presStyleLbl="revTx" presStyleIdx="3" presStyleCnt="5">
        <dgm:presLayoutVars>
          <dgm:chMax val="0"/>
          <dgm:chPref val="0"/>
        </dgm:presLayoutVars>
      </dgm:prSet>
      <dgm:spPr/>
    </dgm:pt>
    <dgm:pt modelId="{8B097C7C-3AAE-4954-A18C-DE21538BE82C}" type="pres">
      <dgm:prSet presAssocID="{A254D61B-DB5D-4BF2-A170-AC4A091EE3CC}" presName="sibTrans" presStyleCnt="0"/>
      <dgm:spPr/>
    </dgm:pt>
    <dgm:pt modelId="{EFC28A2A-BD7D-4F8C-BDE8-3ED48A17D307}" type="pres">
      <dgm:prSet presAssocID="{C416E3A4-4D49-4A4C-A05B-EE5419E11F55}" presName="compNode" presStyleCnt="0"/>
      <dgm:spPr/>
    </dgm:pt>
    <dgm:pt modelId="{C429C176-89BE-4DEC-8900-028704E3A096}" type="pres">
      <dgm:prSet presAssocID="{C416E3A4-4D49-4A4C-A05B-EE5419E11F55}" presName="bgRect" presStyleLbl="bgShp" presStyleIdx="4" presStyleCnt="5"/>
      <dgm:spPr/>
    </dgm:pt>
    <dgm:pt modelId="{54C76277-EE72-4518-B347-9A4EF7C78953}" type="pres">
      <dgm:prSet presAssocID="{C416E3A4-4D49-4A4C-A05B-EE5419E11F5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C678EBD4-A260-4084-BB32-75C7E6B614D2}" type="pres">
      <dgm:prSet presAssocID="{C416E3A4-4D49-4A4C-A05B-EE5419E11F55}" presName="spaceRect" presStyleCnt="0"/>
      <dgm:spPr/>
    </dgm:pt>
    <dgm:pt modelId="{515D710D-9398-468B-9112-E008B15D3E4C}" type="pres">
      <dgm:prSet presAssocID="{C416E3A4-4D49-4A4C-A05B-EE5419E11F55}" presName="parTx" presStyleLbl="revTx" presStyleIdx="4" presStyleCnt="5">
        <dgm:presLayoutVars>
          <dgm:chMax val="0"/>
          <dgm:chPref val="0"/>
        </dgm:presLayoutVars>
      </dgm:prSet>
      <dgm:spPr/>
    </dgm:pt>
  </dgm:ptLst>
  <dgm:cxnLst>
    <dgm:cxn modelId="{B6C8BD05-6344-4356-9A37-CD66FFAE86F2}" type="presOf" srcId="{495D4420-5FDB-4529-A352-95E51D3A29CF}" destId="{D3218DAA-4BE4-420F-9B10-967A0C7B8BD6}" srcOrd="0" destOrd="0" presId="urn:microsoft.com/office/officeart/2018/2/layout/IconVerticalSolidList"/>
    <dgm:cxn modelId="{BF80A919-0F25-4DA7-8CD5-ACEC0868E7D4}" srcId="{495D4420-5FDB-4529-A352-95E51D3A29CF}" destId="{E1CD4082-6355-4786-A5BC-46FE41109D55}" srcOrd="2" destOrd="0" parTransId="{C9FED9EE-8B01-410B-8E4A-C3DE727A5C0B}" sibTransId="{29515FEF-BF4D-4EB7-92C6-29E27D92B58F}"/>
    <dgm:cxn modelId="{1408661D-AFE6-4887-AB34-6B8762A06037}" type="presOf" srcId="{C416E3A4-4D49-4A4C-A05B-EE5419E11F55}" destId="{515D710D-9398-468B-9112-E008B15D3E4C}" srcOrd="0" destOrd="0" presId="urn:microsoft.com/office/officeart/2018/2/layout/IconVerticalSolidList"/>
    <dgm:cxn modelId="{319E233B-5410-4902-A13F-5383E3E3DDF7}" type="presOf" srcId="{E1CD4082-6355-4786-A5BC-46FE41109D55}" destId="{8F01DD68-725D-4B15-BAD9-EADB9EB13C6B}" srcOrd="0" destOrd="0" presId="urn:microsoft.com/office/officeart/2018/2/layout/IconVerticalSolidList"/>
    <dgm:cxn modelId="{72810B42-6F0D-494B-B54C-7F8D33A849D2}" srcId="{495D4420-5FDB-4529-A352-95E51D3A29CF}" destId="{76B9A86B-B223-4CF0-93D9-AC3016C8A182}" srcOrd="3" destOrd="0" parTransId="{85DA0095-7B53-4269-9D2F-70D6139C928C}" sibTransId="{A254D61B-DB5D-4BF2-A170-AC4A091EE3CC}"/>
    <dgm:cxn modelId="{9F5F7AB1-AEE2-4C6C-8307-83971AD49C68}" srcId="{495D4420-5FDB-4529-A352-95E51D3A29CF}" destId="{E19AAD69-5269-4691-8F45-24ABB46D149C}" srcOrd="0" destOrd="0" parTransId="{01007344-1340-44B8-8D65-381D4FA8012A}" sibTransId="{92413692-20DD-4BEC-8984-15691B920BC9}"/>
    <dgm:cxn modelId="{3E2B8FC5-C6F8-4D68-BD09-69E317A206BB}" srcId="{495D4420-5FDB-4529-A352-95E51D3A29CF}" destId="{88D11054-DF4C-4E9E-A7CB-424AA2DE4701}" srcOrd="1" destOrd="0" parTransId="{3334195F-DDC0-456B-A7E9-79360D6CC203}" sibTransId="{F1B76B2C-F61F-46D8-BF84-C38B957239D1}"/>
    <dgm:cxn modelId="{64D99BD7-86A7-4A7F-B3BE-A4AE90ABA39F}" type="presOf" srcId="{88D11054-DF4C-4E9E-A7CB-424AA2DE4701}" destId="{0C88C89C-F734-4B5E-B5ED-78BA31FFF9EC}" srcOrd="0" destOrd="0" presId="urn:microsoft.com/office/officeart/2018/2/layout/IconVerticalSolidList"/>
    <dgm:cxn modelId="{CEEB4DDE-97B5-4F01-8265-50846B29F743}" type="presOf" srcId="{76B9A86B-B223-4CF0-93D9-AC3016C8A182}" destId="{F06D76CF-AACD-4882-881F-0951DF9559D7}" srcOrd="0" destOrd="0" presId="urn:microsoft.com/office/officeart/2018/2/layout/IconVerticalSolidList"/>
    <dgm:cxn modelId="{C270FFE6-E252-454B-A711-ADE9BA6A007E}" type="presOf" srcId="{E19AAD69-5269-4691-8F45-24ABB46D149C}" destId="{C3E2FFD1-F6D1-46AB-AE6E-D88F0F3436AA}" srcOrd="0" destOrd="0" presId="urn:microsoft.com/office/officeart/2018/2/layout/IconVerticalSolidList"/>
    <dgm:cxn modelId="{83E1FCEF-4365-42A6-A0FE-7434863F2CA5}" srcId="{495D4420-5FDB-4529-A352-95E51D3A29CF}" destId="{C416E3A4-4D49-4A4C-A05B-EE5419E11F55}" srcOrd="4" destOrd="0" parTransId="{6DE1D5E3-953E-450B-8AD5-412611D32F94}" sibTransId="{06011C51-E59A-45A2-8F8D-C5CA6382CD58}"/>
    <dgm:cxn modelId="{D1548A82-5748-4395-B0A6-60D8B7512F1D}" type="presParOf" srcId="{D3218DAA-4BE4-420F-9B10-967A0C7B8BD6}" destId="{09071E4D-9BDE-4AC7-8B63-F750BA3147CD}" srcOrd="0" destOrd="0" presId="urn:microsoft.com/office/officeart/2018/2/layout/IconVerticalSolidList"/>
    <dgm:cxn modelId="{F189606F-F22B-4942-B7A8-BD0F698A06D9}" type="presParOf" srcId="{09071E4D-9BDE-4AC7-8B63-F750BA3147CD}" destId="{94985D37-8B3A-4479-8087-4542F49589EF}" srcOrd="0" destOrd="0" presId="urn:microsoft.com/office/officeart/2018/2/layout/IconVerticalSolidList"/>
    <dgm:cxn modelId="{08180578-2499-4101-A71E-60F8C49163DC}" type="presParOf" srcId="{09071E4D-9BDE-4AC7-8B63-F750BA3147CD}" destId="{6560F5A9-5982-4E0A-B326-89BAA7BEA50E}" srcOrd="1" destOrd="0" presId="urn:microsoft.com/office/officeart/2018/2/layout/IconVerticalSolidList"/>
    <dgm:cxn modelId="{C0F261B0-49FC-4036-BB16-9FA63556E0A0}" type="presParOf" srcId="{09071E4D-9BDE-4AC7-8B63-F750BA3147CD}" destId="{713D8F34-5E41-4A24-9B80-50F8F8BF79F2}" srcOrd="2" destOrd="0" presId="urn:microsoft.com/office/officeart/2018/2/layout/IconVerticalSolidList"/>
    <dgm:cxn modelId="{4F63D609-4B6C-47D0-B7CF-CEE55D9E9F2C}" type="presParOf" srcId="{09071E4D-9BDE-4AC7-8B63-F750BA3147CD}" destId="{C3E2FFD1-F6D1-46AB-AE6E-D88F0F3436AA}" srcOrd="3" destOrd="0" presId="urn:microsoft.com/office/officeart/2018/2/layout/IconVerticalSolidList"/>
    <dgm:cxn modelId="{C5A5F636-6842-4C08-96E4-B193D521D41F}" type="presParOf" srcId="{D3218DAA-4BE4-420F-9B10-967A0C7B8BD6}" destId="{F9ECFBAB-177F-4194-A5D3-3988FE0D7647}" srcOrd="1" destOrd="0" presId="urn:microsoft.com/office/officeart/2018/2/layout/IconVerticalSolidList"/>
    <dgm:cxn modelId="{045DD40F-44AA-45DC-A182-DFD8C8717305}" type="presParOf" srcId="{D3218DAA-4BE4-420F-9B10-967A0C7B8BD6}" destId="{5F91D04E-2B0E-41E2-911F-DC525A12729B}" srcOrd="2" destOrd="0" presId="urn:microsoft.com/office/officeart/2018/2/layout/IconVerticalSolidList"/>
    <dgm:cxn modelId="{55E25850-C736-48DC-8EB2-8C321A910BF3}" type="presParOf" srcId="{5F91D04E-2B0E-41E2-911F-DC525A12729B}" destId="{0696EBDA-AE54-43F1-BDF3-68AD53BD6F93}" srcOrd="0" destOrd="0" presId="urn:microsoft.com/office/officeart/2018/2/layout/IconVerticalSolidList"/>
    <dgm:cxn modelId="{9A46E9BA-43E7-440C-B153-808B3B3A5D22}" type="presParOf" srcId="{5F91D04E-2B0E-41E2-911F-DC525A12729B}" destId="{07D66F36-FAE4-4110-89AE-DFB978D61811}" srcOrd="1" destOrd="0" presId="urn:microsoft.com/office/officeart/2018/2/layout/IconVerticalSolidList"/>
    <dgm:cxn modelId="{C69BAEBD-5611-4487-A77F-E206942C2A94}" type="presParOf" srcId="{5F91D04E-2B0E-41E2-911F-DC525A12729B}" destId="{DCFBA026-5F48-4643-95E7-15A603C727C9}" srcOrd="2" destOrd="0" presId="urn:microsoft.com/office/officeart/2018/2/layout/IconVerticalSolidList"/>
    <dgm:cxn modelId="{7315B508-D22B-4A16-B95C-D36B1131A625}" type="presParOf" srcId="{5F91D04E-2B0E-41E2-911F-DC525A12729B}" destId="{0C88C89C-F734-4B5E-B5ED-78BA31FFF9EC}" srcOrd="3" destOrd="0" presId="urn:microsoft.com/office/officeart/2018/2/layout/IconVerticalSolidList"/>
    <dgm:cxn modelId="{8CFFDB02-99BF-4847-A0DC-DB2BD2C8445E}" type="presParOf" srcId="{D3218DAA-4BE4-420F-9B10-967A0C7B8BD6}" destId="{834D86FB-7537-4B29-B262-4A1E3B0C6BA3}" srcOrd="3" destOrd="0" presId="urn:microsoft.com/office/officeart/2018/2/layout/IconVerticalSolidList"/>
    <dgm:cxn modelId="{35073B34-EF51-4656-9DFE-882CDC3DDBB6}" type="presParOf" srcId="{D3218DAA-4BE4-420F-9B10-967A0C7B8BD6}" destId="{7DF8D715-F685-4192-A44D-A0C669A5763E}" srcOrd="4" destOrd="0" presId="urn:microsoft.com/office/officeart/2018/2/layout/IconVerticalSolidList"/>
    <dgm:cxn modelId="{7A98D4F9-06B1-4DF8-92C1-FECBA6A824EB}" type="presParOf" srcId="{7DF8D715-F685-4192-A44D-A0C669A5763E}" destId="{058AB01A-D5B7-4C1C-8FD1-451A7AE58FAF}" srcOrd="0" destOrd="0" presId="urn:microsoft.com/office/officeart/2018/2/layout/IconVerticalSolidList"/>
    <dgm:cxn modelId="{929CA41A-9C62-4386-9111-DEE1BBDAD4D4}" type="presParOf" srcId="{7DF8D715-F685-4192-A44D-A0C669A5763E}" destId="{C6D2CA78-1DC7-42E4-9713-407E263A872E}" srcOrd="1" destOrd="0" presId="urn:microsoft.com/office/officeart/2018/2/layout/IconVerticalSolidList"/>
    <dgm:cxn modelId="{B7D9921D-54A5-4670-905C-FDEE7E022E81}" type="presParOf" srcId="{7DF8D715-F685-4192-A44D-A0C669A5763E}" destId="{C6FF3B97-BFC0-45B0-9AF1-76A230961CE2}" srcOrd="2" destOrd="0" presId="urn:microsoft.com/office/officeart/2018/2/layout/IconVerticalSolidList"/>
    <dgm:cxn modelId="{4F8CBC9D-E046-439B-8E41-12FD5F2DF5D5}" type="presParOf" srcId="{7DF8D715-F685-4192-A44D-A0C669A5763E}" destId="{8F01DD68-725D-4B15-BAD9-EADB9EB13C6B}" srcOrd="3" destOrd="0" presId="urn:microsoft.com/office/officeart/2018/2/layout/IconVerticalSolidList"/>
    <dgm:cxn modelId="{36A75D78-2098-46B3-925A-4EB14045F2FF}" type="presParOf" srcId="{D3218DAA-4BE4-420F-9B10-967A0C7B8BD6}" destId="{8CC11BDD-2EEA-4343-9ADE-B16004AC4224}" srcOrd="5" destOrd="0" presId="urn:microsoft.com/office/officeart/2018/2/layout/IconVerticalSolidList"/>
    <dgm:cxn modelId="{EED4586A-4903-4FBA-9C53-C3518B8FDB61}" type="presParOf" srcId="{D3218DAA-4BE4-420F-9B10-967A0C7B8BD6}" destId="{C98E493E-4EC3-4E44-AFCB-5B3C898B93D2}" srcOrd="6" destOrd="0" presId="urn:microsoft.com/office/officeart/2018/2/layout/IconVerticalSolidList"/>
    <dgm:cxn modelId="{B7F8D7D1-4058-436C-AB73-AF4045620046}" type="presParOf" srcId="{C98E493E-4EC3-4E44-AFCB-5B3C898B93D2}" destId="{2519C8F4-6E05-467B-9BB5-C39193797C3E}" srcOrd="0" destOrd="0" presId="urn:microsoft.com/office/officeart/2018/2/layout/IconVerticalSolidList"/>
    <dgm:cxn modelId="{B0EEA07E-C0C2-40EA-8D15-524CCAAE9E66}" type="presParOf" srcId="{C98E493E-4EC3-4E44-AFCB-5B3C898B93D2}" destId="{CA4C73C2-7120-40D9-AD5A-DFA1A15F96DD}" srcOrd="1" destOrd="0" presId="urn:microsoft.com/office/officeart/2018/2/layout/IconVerticalSolidList"/>
    <dgm:cxn modelId="{4809D26E-3A79-4BEB-96A3-4AD0F22C7FBD}" type="presParOf" srcId="{C98E493E-4EC3-4E44-AFCB-5B3C898B93D2}" destId="{45721FE5-465F-4555-BB19-8F21885E54C5}" srcOrd="2" destOrd="0" presId="urn:microsoft.com/office/officeart/2018/2/layout/IconVerticalSolidList"/>
    <dgm:cxn modelId="{F1E00711-7DAE-4BCA-88CC-BFCB890AECFD}" type="presParOf" srcId="{C98E493E-4EC3-4E44-AFCB-5B3C898B93D2}" destId="{F06D76CF-AACD-4882-881F-0951DF9559D7}" srcOrd="3" destOrd="0" presId="urn:microsoft.com/office/officeart/2018/2/layout/IconVerticalSolidList"/>
    <dgm:cxn modelId="{5A166501-9838-46FC-AA58-3D7E62A8F7A0}" type="presParOf" srcId="{D3218DAA-4BE4-420F-9B10-967A0C7B8BD6}" destId="{8B097C7C-3AAE-4954-A18C-DE21538BE82C}" srcOrd="7" destOrd="0" presId="urn:microsoft.com/office/officeart/2018/2/layout/IconVerticalSolidList"/>
    <dgm:cxn modelId="{BC40239A-7002-4D31-8BE8-30945B81E4C8}" type="presParOf" srcId="{D3218DAA-4BE4-420F-9B10-967A0C7B8BD6}" destId="{EFC28A2A-BD7D-4F8C-BDE8-3ED48A17D307}" srcOrd="8" destOrd="0" presId="urn:microsoft.com/office/officeart/2018/2/layout/IconVerticalSolidList"/>
    <dgm:cxn modelId="{78E4F9CD-046C-4248-9F28-93CB15977741}" type="presParOf" srcId="{EFC28A2A-BD7D-4F8C-BDE8-3ED48A17D307}" destId="{C429C176-89BE-4DEC-8900-028704E3A096}" srcOrd="0" destOrd="0" presId="urn:microsoft.com/office/officeart/2018/2/layout/IconVerticalSolidList"/>
    <dgm:cxn modelId="{46DD0CE2-32F1-4EB6-85B0-B0CCA1E65251}" type="presParOf" srcId="{EFC28A2A-BD7D-4F8C-BDE8-3ED48A17D307}" destId="{54C76277-EE72-4518-B347-9A4EF7C78953}" srcOrd="1" destOrd="0" presId="urn:microsoft.com/office/officeart/2018/2/layout/IconVerticalSolidList"/>
    <dgm:cxn modelId="{E792FB9A-165C-4507-A3FC-9E50A517C4B8}" type="presParOf" srcId="{EFC28A2A-BD7D-4F8C-BDE8-3ED48A17D307}" destId="{C678EBD4-A260-4084-BB32-75C7E6B614D2}" srcOrd="2" destOrd="0" presId="urn:microsoft.com/office/officeart/2018/2/layout/IconVerticalSolidList"/>
    <dgm:cxn modelId="{DE65C63D-2F5F-4181-8C44-5F2D33B5BCF0}" type="presParOf" srcId="{EFC28A2A-BD7D-4F8C-BDE8-3ED48A17D307}" destId="{515D710D-9398-468B-9112-E008B15D3E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E3243-EDC4-42DE-A3F6-F9C1AC28DF63}">
      <dsp:nvSpPr>
        <dsp:cNvPr id="0" name=""/>
        <dsp:cNvSpPr/>
      </dsp:nvSpPr>
      <dsp:spPr>
        <a:xfrm>
          <a:off x="0" y="0"/>
          <a:ext cx="772826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D4D8AE-5DAB-4C26-AED6-5FD2BAEB0A29}">
      <dsp:nvSpPr>
        <dsp:cNvPr id="0" name=""/>
        <dsp:cNvSpPr/>
      </dsp:nvSpPr>
      <dsp:spPr>
        <a:xfrm>
          <a:off x="0" y="0"/>
          <a:ext cx="1545653" cy="25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Summary of some reported TSR applications: </a:t>
          </a:r>
        </a:p>
      </dsp:txBody>
      <dsp:txXfrm>
        <a:off x="0" y="0"/>
        <a:ext cx="1545653" cy="2543662"/>
      </dsp:txXfrm>
    </dsp:sp>
    <dsp:sp modelId="{6D3C7D0D-FD48-4C61-BFFC-5F8215271BAD}">
      <dsp:nvSpPr>
        <dsp:cNvPr id="0" name=""/>
        <dsp:cNvSpPr/>
      </dsp:nvSpPr>
      <dsp:spPr>
        <a:xfrm>
          <a:off x="1661577" y="39744"/>
          <a:ext cx="6066689" cy="794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 TSR vendor support process can aid the operators by alerting forward road sign particulars, along with prohibitions, warnings and restrictions. </a:t>
          </a:r>
        </a:p>
      </dsp:txBody>
      <dsp:txXfrm>
        <a:off x="1661577" y="39744"/>
        <a:ext cx="6066689" cy="794894"/>
      </dsp:txXfrm>
    </dsp:sp>
    <dsp:sp modelId="{D67288E4-D2F8-4859-96D0-254A9ECA763E}">
      <dsp:nvSpPr>
        <dsp:cNvPr id="0" name=""/>
        <dsp:cNvSpPr/>
      </dsp:nvSpPr>
      <dsp:spPr>
        <a:xfrm>
          <a:off x="1545653" y="834639"/>
          <a:ext cx="618261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CE24A0-EEEA-45AA-8B29-F714DB1F175F}">
      <dsp:nvSpPr>
        <dsp:cNvPr id="0" name=""/>
        <dsp:cNvSpPr/>
      </dsp:nvSpPr>
      <dsp:spPr>
        <a:xfrm>
          <a:off x="1661577" y="874383"/>
          <a:ext cx="6066689" cy="794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TSR systems are a very crucial part of driverless cars getting them aware of the current public road traffic regulations. </a:t>
          </a:r>
        </a:p>
      </dsp:txBody>
      <dsp:txXfrm>
        <a:off x="1661577" y="874383"/>
        <a:ext cx="6066689" cy="794894"/>
      </dsp:txXfrm>
    </dsp:sp>
    <dsp:sp modelId="{216DBCD9-887A-4E73-B9FB-44F98B27CC4E}">
      <dsp:nvSpPr>
        <dsp:cNvPr id="0" name=""/>
        <dsp:cNvSpPr/>
      </dsp:nvSpPr>
      <dsp:spPr>
        <a:xfrm>
          <a:off x="1545653" y="1669278"/>
          <a:ext cx="618261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493A86-4BAF-4D4D-B461-D16B293047AA}">
      <dsp:nvSpPr>
        <dsp:cNvPr id="0" name=""/>
        <dsp:cNvSpPr/>
      </dsp:nvSpPr>
      <dsp:spPr>
        <a:xfrm>
          <a:off x="1661577" y="1709022"/>
          <a:ext cx="6066689" cy="794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By sensing those types of signs forward, TSR can reduce energy intake by finding ideal traffic signs of velocity, reducing the use of breakage. </a:t>
          </a:r>
        </a:p>
      </dsp:txBody>
      <dsp:txXfrm>
        <a:off x="1661577" y="1709022"/>
        <a:ext cx="6066689" cy="794894"/>
      </dsp:txXfrm>
    </dsp:sp>
    <dsp:sp modelId="{0C33D080-C763-41A8-8142-DC71175A7237}">
      <dsp:nvSpPr>
        <dsp:cNvPr id="0" name=""/>
        <dsp:cNvSpPr/>
      </dsp:nvSpPr>
      <dsp:spPr>
        <a:xfrm>
          <a:off x="1545653" y="2503917"/>
          <a:ext cx="618261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86B3F4-641C-4707-9B8C-B7C803217347}">
      <dsp:nvSpPr>
        <dsp:cNvPr id="0" name=""/>
        <dsp:cNvSpPr/>
      </dsp:nvSpPr>
      <dsp:spPr>
        <a:xfrm>
          <a:off x="0" y="2543662"/>
          <a:ext cx="7728267" cy="0"/>
        </a:xfrm>
        <a:prstGeom prst="line">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1A3E4D-A3DD-41F0-93F6-56A181BE0D82}">
      <dsp:nvSpPr>
        <dsp:cNvPr id="0" name=""/>
        <dsp:cNvSpPr/>
      </dsp:nvSpPr>
      <dsp:spPr>
        <a:xfrm>
          <a:off x="0" y="2543662"/>
          <a:ext cx="1545653" cy="25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drawbacks of existing system are:- </a:t>
          </a:r>
        </a:p>
      </dsp:txBody>
      <dsp:txXfrm>
        <a:off x="0" y="2543662"/>
        <a:ext cx="1545653" cy="2543662"/>
      </dsp:txXfrm>
    </dsp:sp>
    <dsp:sp modelId="{C8AA5877-D416-44CA-A46D-782F6193D716}">
      <dsp:nvSpPr>
        <dsp:cNvPr id="0" name=""/>
        <dsp:cNvSpPr/>
      </dsp:nvSpPr>
      <dsp:spPr>
        <a:xfrm>
          <a:off x="1661577" y="2573563"/>
          <a:ext cx="6066689" cy="59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During internet connectivity issues or in unchartered terrain. </a:t>
          </a:r>
        </a:p>
      </dsp:txBody>
      <dsp:txXfrm>
        <a:off x="1661577" y="2573563"/>
        <a:ext cx="6066689" cy="598033"/>
      </dsp:txXfrm>
    </dsp:sp>
    <dsp:sp modelId="{16E77989-F405-4F9A-83C9-C767DB2E0EB4}">
      <dsp:nvSpPr>
        <dsp:cNvPr id="0" name=""/>
        <dsp:cNvSpPr/>
      </dsp:nvSpPr>
      <dsp:spPr>
        <a:xfrm>
          <a:off x="1545653" y="3171597"/>
          <a:ext cx="618261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B12E24-E3F4-4F5D-B4B9-EABD1C64F4B4}">
      <dsp:nvSpPr>
        <dsp:cNvPr id="0" name=""/>
        <dsp:cNvSpPr/>
      </dsp:nvSpPr>
      <dsp:spPr>
        <a:xfrm>
          <a:off x="1661577" y="3201499"/>
          <a:ext cx="6066689" cy="59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Small fuzzy traffic signs and high-resolution pictures. During bad weather and in nights. </a:t>
          </a:r>
        </a:p>
      </dsp:txBody>
      <dsp:txXfrm>
        <a:off x="1661577" y="3201499"/>
        <a:ext cx="6066689" cy="598033"/>
      </dsp:txXfrm>
    </dsp:sp>
    <dsp:sp modelId="{4168EDDA-ED2B-4870-AD5F-589520E4CCA4}">
      <dsp:nvSpPr>
        <dsp:cNvPr id="0" name=""/>
        <dsp:cNvSpPr/>
      </dsp:nvSpPr>
      <dsp:spPr>
        <a:xfrm>
          <a:off x="1545653" y="3799533"/>
          <a:ext cx="618261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EFD1A4-8710-472B-8911-A7D95B7567FF}">
      <dsp:nvSpPr>
        <dsp:cNvPr id="0" name=""/>
        <dsp:cNvSpPr/>
      </dsp:nvSpPr>
      <dsp:spPr>
        <a:xfrm>
          <a:off x="1661577" y="3829434"/>
          <a:ext cx="6066689" cy="59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Color detection in RGB. </a:t>
          </a:r>
        </a:p>
      </dsp:txBody>
      <dsp:txXfrm>
        <a:off x="1661577" y="3829434"/>
        <a:ext cx="6066689" cy="598033"/>
      </dsp:txXfrm>
    </dsp:sp>
    <dsp:sp modelId="{E86DA9A4-D97B-4940-8AAA-7738AB4944D5}">
      <dsp:nvSpPr>
        <dsp:cNvPr id="0" name=""/>
        <dsp:cNvSpPr/>
      </dsp:nvSpPr>
      <dsp:spPr>
        <a:xfrm>
          <a:off x="1545653" y="4427468"/>
          <a:ext cx="618261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88D76D-2765-4C4F-9E4A-5D7EE6FA836F}">
      <dsp:nvSpPr>
        <dsp:cNvPr id="0" name=""/>
        <dsp:cNvSpPr/>
      </dsp:nvSpPr>
      <dsp:spPr>
        <a:xfrm>
          <a:off x="1661577" y="4457370"/>
          <a:ext cx="6066689" cy="59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Costlier installation.</a:t>
          </a:r>
        </a:p>
      </dsp:txBody>
      <dsp:txXfrm>
        <a:off x="1661577" y="4457370"/>
        <a:ext cx="6066689" cy="598033"/>
      </dsp:txXfrm>
    </dsp:sp>
    <dsp:sp modelId="{CD038063-C1E6-45F1-BCA2-563224C3258A}">
      <dsp:nvSpPr>
        <dsp:cNvPr id="0" name=""/>
        <dsp:cNvSpPr/>
      </dsp:nvSpPr>
      <dsp:spPr>
        <a:xfrm>
          <a:off x="1545653" y="5055404"/>
          <a:ext cx="6182613" cy="0"/>
        </a:xfrm>
        <a:prstGeom prst="line">
          <a:avLst/>
        </a:prstGeom>
        <a:solidFill>
          <a:schemeClr val="accent2">
            <a:hueOff val="0"/>
            <a:satOff val="0"/>
            <a:lumOff val="0"/>
            <a:alphaOff val="0"/>
          </a:schemeClr>
        </a:solidFill>
        <a:ln w="1079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85D37-8B3A-4479-8087-4542F49589EF}">
      <dsp:nvSpPr>
        <dsp:cNvPr id="0" name=""/>
        <dsp:cNvSpPr/>
      </dsp:nvSpPr>
      <dsp:spPr>
        <a:xfrm>
          <a:off x="0" y="6763"/>
          <a:ext cx="7104549" cy="810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60F5A9-5982-4E0A-B326-89BAA7BEA50E}">
      <dsp:nvSpPr>
        <dsp:cNvPr id="0" name=""/>
        <dsp:cNvSpPr/>
      </dsp:nvSpPr>
      <dsp:spPr>
        <a:xfrm>
          <a:off x="245107" y="189075"/>
          <a:ext cx="446086" cy="445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E2FFD1-F6D1-46AB-AE6E-D88F0F3436AA}">
      <dsp:nvSpPr>
        <dsp:cNvPr id="0" name=""/>
        <dsp:cNvSpPr/>
      </dsp:nvSpPr>
      <dsp:spPr>
        <a:xfrm>
          <a:off x="936302" y="6763"/>
          <a:ext cx="6125946" cy="88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93" tIns="93793" rIns="93793" bIns="93793" numCol="1" spcCol="1270" anchor="ctr" anchorCtr="0">
          <a:noAutofit/>
        </a:bodyPr>
        <a:lstStyle/>
        <a:p>
          <a:pPr marL="0" lvl="0" indent="0" algn="l" defTabSz="666750">
            <a:lnSpc>
              <a:spcPct val="100000"/>
            </a:lnSpc>
            <a:spcBef>
              <a:spcPct val="0"/>
            </a:spcBef>
            <a:spcAft>
              <a:spcPct val="35000"/>
            </a:spcAft>
            <a:buNone/>
          </a:pPr>
          <a:r>
            <a:rPr lang="en-US" sz="1500" b="1" kern="1200" dirty="0"/>
            <a:t>Preprocessing will check contrast, brightness, and clarity. This block will make sure the image is ready to have image processing done to it. </a:t>
          </a:r>
        </a:p>
      </dsp:txBody>
      <dsp:txXfrm>
        <a:off x="936302" y="6763"/>
        <a:ext cx="6125946" cy="886237"/>
      </dsp:txXfrm>
    </dsp:sp>
    <dsp:sp modelId="{0696EBDA-AE54-43F1-BDF3-68AD53BD6F93}">
      <dsp:nvSpPr>
        <dsp:cNvPr id="0" name=""/>
        <dsp:cNvSpPr/>
      </dsp:nvSpPr>
      <dsp:spPr>
        <a:xfrm>
          <a:off x="0" y="1114560"/>
          <a:ext cx="7104549" cy="810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66F36-FAE4-4110-89AE-DFB978D61811}">
      <dsp:nvSpPr>
        <dsp:cNvPr id="0" name=""/>
        <dsp:cNvSpPr/>
      </dsp:nvSpPr>
      <dsp:spPr>
        <a:xfrm>
          <a:off x="245107" y="1296872"/>
          <a:ext cx="446086" cy="445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88C89C-F734-4B5E-B5ED-78BA31FFF9EC}">
      <dsp:nvSpPr>
        <dsp:cNvPr id="0" name=""/>
        <dsp:cNvSpPr/>
      </dsp:nvSpPr>
      <dsp:spPr>
        <a:xfrm>
          <a:off x="936302" y="1114560"/>
          <a:ext cx="6125946" cy="88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93" tIns="93793" rIns="93793" bIns="93793" numCol="1" spcCol="1270" anchor="ctr" anchorCtr="0">
          <a:noAutofit/>
        </a:bodyPr>
        <a:lstStyle/>
        <a:p>
          <a:pPr marL="0" lvl="0" indent="0" algn="l" defTabSz="711200">
            <a:lnSpc>
              <a:spcPct val="100000"/>
            </a:lnSpc>
            <a:spcBef>
              <a:spcPct val="0"/>
            </a:spcBef>
            <a:spcAft>
              <a:spcPct val="35000"/>
            </a:spcAft>
            <a:buNone/>
          </a:pPr>
          <a:r>
            <a:rPr lang="en-US" sz="1600" b="1" kern="1200" dirty="0"/>
            <a:t>The application of processing algorithms shall take the preprocessed image and find colors of interest and look for shapes relating to the sign or signs we are searching for. </a:t>
          </a:r>
        </a:p>
      </dsp:txBody>
      <dsp:txXfrm>
        <a:off x="936302" y="1114560"/>
        <a:ext cx="6125946" cy="886237"/>
      </dsp:txXfrm>
    </dsp:sp>
    <dsp:sp modelId="{058AB01A-D5B7-4C1C-8FD1-451A7AE58FAF}">
      <dsp:nvSpPr>
        <dsp:cNvPr id="0" name=""/>
        <dsp:cNvSpPr/>
      </dsp:nvSpPr>
      <dsp:spPr>
        <a:xfrm>
          <a:off x="0" y="2222357"/>
          <a:ext cx="7104549" cy="810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D2CA78-1DC7-42E4-9713-407E263A872E}">
      <dsp:nvSpPr>
        <dsp:cNvPr id="0" name=""/>
        <dsp:cNvSpPr/>
      </dsp:nvSpPr>
      <dsp:spPr>
        <a:xfrm>
          <a:off x="245107" y="2404668"/>
          <a:ext cx="446086" cy="445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1DD68-725D-4B15-BAD9-EADB9EB13C6B}">
      <dsp:nvSpPr>
        <dsp:cNvPr id="0" name=""/>
        <dsp:cNvSpPr/>
      </dsp:nvSpPr>
      <dsp:spPr>
        <a:xfrm>
          <a:off x="936302" y="2222357"/>
          <a:ext cx="6125946" cy="88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93" tIns="93793" rIns="93793" bIns="93793" numCol="1" spcCol="1270" anchor="ctr" anchorCtr="0">
          <a:noAutofit/>
        </a:bodyPr>
        <a:lstStyle/>
        <a:p>
          <a:pPr marL="0" lvl="0" indent="0" algn="l" defTabSz="711200">
            <a:lnSpc>
              <a:spcPct val="100000"/>
            </a:lnSpc>
            <a:spcBef>
              <a:spcPct val="0"/>
            </a:spcBef>
            <a:spcAft>
              <a:spcPct val="35000"/>
            </a:spcAft>
            <a:buNone/>
          </a:pPr>
          <a:r>
            <a:rPr lang="en-US" sz="1600" b="1" kern="1200" dirty="0"/>
            <a:t>The classify sign block shall take the regions of interest passed from the algorithms block. These regions will be analyzed and used to compare to ‘templates’ of known signs. </a:t>
          </a:r>
        </a:p>
      </dsp:txBody>
      <dsp:txXfrm>
        <a:off x="936302" y="2222357"/>
        <a:ext cx="6125946" cy="886237"/>
      </dsp:txXfrm>
    </dsp:sp>
    <dsp:sp modelId="{2519C8F4-6E05-467B-9BB5-C39193797C3E}">
      <dsp:nvSpPr>
        <dsp:cNvPr id="0" name=""/>
        <dsp:cNvSpPr/>
      </dsp:nvSpPr>
      <dsp:spPr>
        <a:xfrm>
          <a:off x="0" y="3330154"/>
          <a:ext cx="7104549" cy="810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4C73C2-7120-40D9-AD5A-DFA1A15F96DD}">
      <dsp:nvSpPr>
        <dsp:cNvPr id="0" name=""/>
        <dsp:cNvSpPr/>
      </dsp:nvSpPr>
      <dsp:spPr>
        <a:xfrm>
          <a:off x="245107" y="3512465"/>
          <a:ext cx="446086" cy="445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6D76CF-AACD-4882-881F-0951DF9559D7}">
      <dsp:nvSpPr>
        <dsp:cNvPr id="0" name=""/>
        <dsp:cNvSpPr/>
      </dsp:nvSpPr>
      <dsp:spPr>
        <a:xfrm>
          <a:off x="936302" y="3330154"/>
          <a:ext cx="6125946" cy="88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93" tIns="93793" rIns="93793" bIns="93793" numCol="1" spcCol="1270" anchor="ctr" anchorCtr="0">
          <a:noAutofit/>
        </a:bodyPr>
        <a:lstStyle/>
        <a:p>
          <a:pPr marL="0" lvl="0" indent="0" algn="l" defTabSz="711200">
            <a:lnSpc>
              <a:spcPct val="100000"/>
            </a:lnSpc>
            <a:spcBef>
              <a:spcPct val="0"/>
            </a:spcBef>
            <a:spcAft>
              <a:spcPct val="35000"/>
            </a:spcAft>
            <a:buNone/>
          </a:pPr>
          <a:r>
            <a:rPr lang="en-US" sz="1600" b="1" kern="1200" dirty="0"/>
            <a:t>The highlight image subsystem shall create some sort of distinguishing box or highlight around the actual sign.</a:t>
          </a:r>
        </a:p>
      </dsp:txBody>
      <dsp:txXfrm>
        <a:off x="936302" y="3330154"/>
        <a:ext cx="6125946" cy="886237"/>
      </dsp:txXfrm>
    </dsp:sp>
    <dsp:sp modelId="{C429C176-89BE-4DEC-8900-028704E3A096}">
      <dsp:nvSpPr>
        <dsp:cNvPr id="0" name=""/>
        <dsp:cNvSpPr/>
      </dsp:nvSpPr>
      <dsp:spPr>
        <a:xfrm>
          <a:off x="0" y="4437950"/>
          <a:ext cx="7104549" cy="810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76277-EE72-4518-B347-9A4EF7C78953}">
      <dsp:nvSpPr>
        <dsp:cNvPr id="0" name=""/>
        <dsp:cNvSpPr/>
      </dsp:nvSpPr>
      <dsp:spPr>
        <a:xfrm>
          <a:off x="245107" y="4620262"/>
          <a:ext cx="446086" cy="4456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5D710D-9398-468B-9112-E008B15D3E4C}">
      <dsp:nvSpPr>
        <dsp:cNvPr id="0" name=""/>
        <dsp:cNvSpPr/>
      </dsp:nvSpPr>
      <dsp:spPr>
        <a:xfrm>
          <a:off x="936302" y="4437950"/>
          <a:ext cx="6125946" cy="886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93" tIns="93793" rIns="93793" bIns="93793" numCol="1" spcCol="1270" anchor="ctr" anchorCtr="0">
          <a:noAutofit/>
        </a:bodyPr>
        <a:lstStyle/>
        <a:p>
          <a:pPr marL="0" lvl="0" indent="0" algn="l" defTabSz="711200">
            <a:lnSpc>
              <a:spcPct val="100000"/>
            </a:lnSpc>
            <a:spcBef>
              <a:spcPct val="0"/>
            </a:spcBef>
            <a:spcAft>
              <a:spcPct val="35000"/>
            </a:spcAft>
            <a:buNone/>
          </a:pPr>
          <a:r>
            <a:rPr lang="en-US" sz="1600" b="1" kern="1200" dirty="0"/>
            <a:t>The recommend appropriate action subsystem shall give a recommended action as an output based on the type of sign encountered. </a:t>
          </a:r>
        </a:p>
      </dsp:txBody>
      <dsp:txXfrm>
        <a:off x="936302" y="4437950"/>
        <a:ext cx="6125946" cy="8862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730F6-05B9-453D-8FF2-76776BB38DF0}" type="datetimeFigureOut">
              <a:rPr lang="en-IN" smtClean="0"/>
              <a:t>19-06-2021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29098-E834-4B5C-8A75-F592088922FF}" type="slidenum">
              <a:rPr lang="en-IN" smtClean="0"/>
              <a:t>‹#›</a:t>
            </a:fld>
            <a:endParaRPr lang="en-IN" dirty="0"/>
          </a:p>
        </p:txBody>
      </p:sp>
    </p:spTree>
    <p:extLst>
      <p:ext uri="{BB962C8B-B14F-4D97-AF65-F5344CB8AC3E}">
        <p14:creationId xmlns:p14="http://schemas.microsoft.com/office/powerpoint/2010/main" val="2239111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a:t>
            </a:fld>
            <a:endParaRPr lang="en-US" dirty="0"/>
          </a:p>
        </p:txBody>
      </p:sp>
    </p:spTree>
    <p:extLst>
      <p:ext uri="{BB962C8B-B14F-4D97-AF65-F5344CB8AC3E}">
        <p14:creationId xmlns:p14="http://schemas.microsoft.com/office/powerpoint/2010/main" val="279383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13</a:t>
            </a:fld>
            <a:endParaRPr lang="en-US" dirty="0"/>
          </a:p>
        </p:txBody>
      </p:sp>
    </p:spTree>
    <p:extLst>
      <p:ext uri="{BB962C8B-B14F-4D97-AF65-F5344CB8AC3E}">
        <p14:creationId xmlns:p14="http://schemas.microsoft.com/office/powerpoint/2010/main" val="282279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B125-0F2F-4B43-9D98-5C5C89482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A262DC-6F18-437E-81E8-B9885CD63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028E38-4AC6-49C7-94BD-DCBD68848F81}"/>
              </a:ext>
            </a:extLst>
          </p:cNvPr>
          <p:cNvSpPr>
            <a:spLocks noGrp="1"/>
          </p:cNvSpPr>
          <p:nvPr>
            <p:ph type="dt" sz="half" idx="10"/>
          </p:nvPr>
        </p:nvSpPr>
        <p:spPr/>
        <p:txBody>
          <a:bodyPr/>
          <a:lstStyle/>
          <a:p>
            <a:fld id="{9FD9C2EC-6AB0-4FF7-8798-AEEE217274E4}" type="datetimeFigureOut">
              <a:rPr lang="en-IN" smtClean="0"/>
              <a:t>19-06-2021</a:t>
            </a:fld>
            <a:endParaRPr lang="en-IN" dirty="0"/>
          </a:p>
        </p:txBody>
      </p:sp>
      <p:sp>
        <p:nvSpPr>
          <p:cNvPr id="5" name="Footer Placeholder 4">
            <a:extLst>
              <a:ext uri="{FF2B5EF4-FFF2-40B4-BE49-F238E27FC236}">
                <a16:creationId xmlns:a16="http://schemas.microsoft.com/office/drawing/2014/main" id="{62CF0CEE-B943-4095-A4E0-452BA8C0C75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F105730-0C9C-4280-BDF9-4AFC6ADE83FF}"/>
              </a:ext>
            </a:extLst>
          </p:cNvPr>
          <p:cNvSpPr>
            <a:spLocks noGrp="1"/>
          </p:cNvSpPr>
          <p:nvPr>
            <p:ph type="sldNum" sz="quarter" idx="12"/>
          </p:nvPr>
        </p:nvSpPr>
        <p:spPr/>
        <p:txBody>
          <a:bodyPr/>
          <a:lstStyle/>
          <a:p>
            <a:fld id="{391AAB96-F82B-4D05-BE57-71DDC94F1C1D}" type="slidenum">
              <a:rPr lang="en-IN" smtClean="0"/>
              <a:t>‹#›</a:t>
            </a:fld>
            <a:endParaRPr lang="en-IN" dirty="0"/>
          </a:p>
        </p:txBody>
      </p:sp>
    </p:spTree>
    <p:extLst>
      <p:ext uri="{BB962C8B-B14F-4D97-AF65-F5344CB8AC3E}">
        <p14:creationId xmlns:p14="http://schemas.microsoft.com/office/powerpoint/2010/main" val="168308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4FD3-0F48-4084-A419-131005EAC4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AA5DCA-6201-488F-9F33-BAA99F31BC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16CB1-7E59-4686-B0C8-812D176BBC31}"/>
              </a:ext>
            </a:extLst>
          </p:cNvPr>
          <p:cNvSpPr>
            <a:spLocks noGrp="1"/>
          </p:cNvSpPr>
          <p:nvPr>
            <p:ph type="dt" sz="half" idx="10"/>
          </p:nvPr>
        </p:nvSpPr>
        <p:spPr/>
        <p:txBody>
          <a:bodyPr/>
          <a:lstStyle/>
          <a:p>
            <a:fld id="{9FD9C2EC-6AB0-4FF7-8798-AEEE217274E4}" type="datetimeFigureOut">
              <a:rPr lang="en-IN" smtClean="0"/>
              <a:t>19-06-2021</a:t>
            </a:fld>
            <a:endParaRPr lang="en-IN" dirty="0"/>
          </a:p>
        </p:txBody>
      </p:sp>
      <p:sp>
        <p:nvSpPr>
          <p:cNvPr id="5" name="Footer Placeholder 4">
            <a:extLst>
              <a:ext uri="{FF2B5EF4-FFF2-40B4-BE49-F238E27FC236}">
                <a16:creationId xmlns:a16="http://schemas.microsoft.com/office/drawing/2014/main" id="{8B15FDF3-D14D-47DF-A4AA-7A4FB352EB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1F6BB3E-65AE-407F-BC68-2E88F10E7565}"/>
              </a:ext>
            </a:extLst>
          </p:cNvPr>
          <p:cNvSpPr>
            <a:spLocks noGrp="1"/>
          </p:cNvSpPr>
          <p:nvPr>
            <p:ph type="sldNum" sz="quarter" idx="12"/>
          </p:nvPr>
        </p:nvSpPr>
        <p:spPr/>
        <p:txBody>
          <a:bodyPr/>
          <a:lstStyle/>
          <a:p>
            <a:fld id="{391AAB96-F82B-4D05-BE57-71DDC94F1C1D}" type="slidenum">
              <a:rPr lang="en-IN" smtClean="0"/>
              <a:t>‹#›</a:t>
            </a:fld>
            <a:endParaRPr lang="en-IN" dirty="0"/>
          </a:p>
        </p:txBody>
      </p:sp>
    </p:spTree>
    <p:extLst>
      <p:ext uri="{BB962C8B-B14F-4D97-AF65-F5344CB8AC3E}">
        <p14:creationId xmlns:p14="http://schemas.microsoft.com/office/powerpoint/2010/main" val="227816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FD62B0-9F35-41F4-AC61-EA500B96CF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05D9A-F07C-4774-B225-329727E31C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72A9DA-9A65-4F4E-A223-B378BAB0F578}"/>
              </a:ext>
            </a:extLst>
          </p:cNvPr>
          <p:cNvSpPr>
            <a:spLocks noGrp="1"/>
          </p:cNvSpPr>
          <p:nvPr>
            <p:ph type="dt" sz="half" idx="10"/>
          </p:nvPr>
        </p:nvSpPr>
        <p:spPr/>
        <p:txBody>
          <a:bodyPr/>
          <a:lstStyle/>
          <a:p>
            <a:fld id="{9FD9C2EC-6AB0-4FF7-8798-AEEE217274E4}" type="datetimeFigureOut">
              <a:rPr lang="en-IN" smtClean="0"/>
              <a:t>19-06-2021</a:t>
            </a:fld>
            <a:endParaRPr lang="en-IN" dirty="0"/>
          </a:p>
        </p:txBody>
      </p:sp>
      <p:sp>
        <p:nvSpPr>
          <p:cNvPr id="5" name="Footer Placeholder 4">
            <a:extLst>
              <a:ext uri="{FF2B5EF4-FFF2-40B4-BE49-F238E27FC236}">
                <a16:creationId xmlns:a16="http://schemas.microsoft.com/office/drawing/2014/main" id="{4D35BBBB-2DC0-4691-82DC-E76C52B75A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B2D17C5-E64C-43BD-B21B-964EB3091D95}"/>
              </a:ext>
            </a:extLst>
          </p:cNvPr>
          <p:cNvSpPr>
            <a:spLocks noGrp="1"/>
          </p:cNvSpPr>
          <p:nvPr>
            <p:ph type="sldNum" sz="quarter" idx="12"/>
          </p:nvPr>
        </p:nvSpPr>
        <p:spPr/>
        <p:txBody>
          <a:bodyPr/>
          <a:lstStyle/>
          <a:p>
            <a:fld id="{391AAB96-F82B-4D05-BE57-71DDC94F1C1D}" type="slidenum">
              <a:rPr lang="en-IN" smtClean="0"/>
              <a:t>‹#›</a:t>
            </a:fld>
            <a:endParaRPr lang="en-IN" dirty="0"/>
          </a:p>
        </p:txBody>
      </p:sp>
    </p:spTree>
    <p:extLst>
      <p:ext uri="{BB962C8B-B14F-4D97-AF65-F5344CB8AC3E}">
        <p14:creationId xmlns:p14="http://schemas.microsoft.com/office/powerpoint/2010/main" val="3764623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4660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1794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662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6/19/2021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3777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6/19/2021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4660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6/19/2021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204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4920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906981"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6/19/2021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2">
            <a:extLst>
              <a:ext uri="{FF2B5EF4-FFF2-40B4-BE49-F238E27FC236}">
                <a16:creationId xmlns:a16="http://schemas.microsoft.com/office/drawing/2014/main" id="{87B0DF2F-DAFD-4616-9E25-0C28D75BF306}"/>
              </a:ext>
            </a:extLst>
          </p:cNvPr>
          <p:cNvSpPr>
            <a:spLocks noGrp="1"/>
          </p:cNvSpPr>
          <p:nvPr>
            <p:ph idx="13"/>
          </p:nvPr>
        </p:nvSpPr>
        <p:spPr>
          <a:xfrm>
            <a:off x="6491805"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36DA0F9-D851-437C-A45B-EC125A3D3DB3}"/>
              </a:ext>
            </a:extLst>
          </p:cNvPr>
          <p:cNvSpPr>
            <a:spLocks noGrp="1"/>
          </p:cNvSpPr>
          <p:nvPr>
            <p:ph idx="14"/>
          </p:nvPr>
        </p:nvSpPr>
        <p:spPr>
          <a:xfrm>
            <a:off x="9076629"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0FF0BA98-3AB4-4D88-B1C2-6279BCACFAD9}"/>
              </a:ext>
            </a:extLst>
          </p:cNvPr>
          <p:cNvSpPr>
            <a:spLocks noGrp="1"/>
          </p:cNvSpPr>
          <p:nvPr>
            <p:ph type="body" sz="quarter" idx="15"/>
          </p:nvPr>
        </p:nvSpPr>
        <p:spPr>
          <a:xfrm>
            <a:off x="3887792" y="3971924"/>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5">
            <a:extLst>
              <a:ext uri="{FF2B5EF4-FFF2-40B4-BE49-F238E27FC236}">
                <a16:creationId xmlns:a16="http://schemas.microsoft.com/office/drawing/2014/main" id="{D9DEF72B-B924-4A0D-8C83-3B370632C0D3}"/>
              </a:ext>
            </a:extLst>
          </p:cNvPr>
          <p:cNvSpPr>
            <a:spLocks noGrp="1"/>
          </p:cNvSpPr>
          <p:nvPr>
            <p:ph type="body" sz="quarter" idx="16"/>
          </p:nvPr>
        </p:nvSpPr>
        <p:spPr>
          <a:xfrm>
            <a:off x="6472616" y="3971925"/>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a16="http://schemas.microsoft.com/office/drawing/2014/main" id="{E9D30C54-E9E8-4300-8DA4-352DB3A71A4F}"/>
              </a:ext>
            </a:extLst>
          </p:cNvPr>
          <p:cNvSpPr>
            <a:spLocks noGrp="1"/>
          </p:cNvSpPr>
          <p:nvPr>
            <p:ph type="body" sz="quarter" idx="17"/>
          </p:nvPr>
        </p:nvSpPr>
        <p:spPr>
          <a:xfrm>
            <a:off x="9070240" y="3971924"/>
            <a:ext cx="2458230"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08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EE10-09EE-41E6-9F49-80A7E6D204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89D090-0FF2-4D8A-ADC8-92501498B5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FCFEA2-5A3C-48D6-87D5-35D7FB0F3236}"/>
              </a:ext>
            </a:extLst>
          </p:cNvPr>
          <p:cNvSpPr>
            <a:spLocks noGrp="1"/>
          </p:cNvSpPr>
          <p:nvPr>
            <p:ph type="dt" sz="half" idx="10"/>
          </p:nvPr>
        </p:nvSpPr>
        <p:spPr/>
        <p:txBody>
          <a:bodyPr/>
          <a:lstStyle/>
          <a:p>
            <a:fld id="{9FD9C2EC-6AB0-4FF7-8798-AEEE217274E4}" type="datetimeFigureOut">
              <a:rPr lang="en-IN" smtClean="0"/>
              <a:t>19-06-2021</a:t>
            </a:fld>
            <a:endParaRPr lang="en-IN" dirty="0"/>
          </a:p>
        </p:txBody>
      </p:sp>
      <p:sp>
        <p:nvSpPr>
          <p:cNvPr id="5" name="Footer Placeholder 4">
            <a:extLst>
              <a:ext uri="{FF2B5EF4-FFF2-40B4-BE49-F238E27FC236}">
                <a16:creationId xmlns:a16="http://schemas.microsoft.com/office/drawing/2014/main" id="{7ADC6777-2524-4E6A-8F95-5A1280FD409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E382933-D64A-4AA7-AD58-8E69F7489D3C}"/>
              </a:ext>
            </a:extLst>
          </p:cNvPr>
          <p:cNvSpPr>
            <a:spLocks noGrp="1"/>
          </p:cNvSpPr>
          <p:nvPr>
            <p:ph type="sldNum" sz="quarter" idx="12"/>
          </p:nvPr>
        </p:nvSpPr>
        <p:spPr/>
        <p:txBody>
          <a:bodyPr/>
          <a:lstStyle/>
          <a:p>
            <a:fld id="{391AAB96-F82B-4D05-BE57-71DDC94F1C1D}" type="slidenum">
              <a:rPr lang="en-IN" smtClean="0"/>
              <a:t>‹#›</a:t>
            </a:fld>
            <a:endParaRPr lang="en-IN" dirty="0"/>
          </a:p>
        </p:txBody>
      </p:sp>
    </p:spTree>
    <p:extLst>
      <p:ext uri="{BB962C8B-B14F-4D97-AF65-F5344CB8AC3E}">
        <p14:creationId xmlns:p14="http://schemas.microsoft.com/office/powerpoint/2010/main" val="3363014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6/19/2021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9410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974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7192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0D658-E7FE-43B4-B9BD-AE012B69D8AF}"/>
              </a:ext>
            </a:extLst>
          </p:cNvPr>
          <p:cNvSpPr>
            <a:spLocks noGrp="1"/>
          </p:cNvSpPr>
          <p:nvPr>
            <p:ph type="dt" sz="half" idx="10"/>
          </p:nvPr>
        </p:nvSpPr>
        <p:spPr/>
        <p:txBody>
          <a:bodyPr/>
          <a:lstStyle/>
          <a:p>
            <a:fld id="{0B460F1A-09A3-453D-8113-CDDCFA249950}" type="datetimeFigureOut">
              <a:rPr lang="en-US" smtClean="0"/>
              <a:t>6/19/2021</a:t>
            </a:fld>
            <a:endParaRPr lang="en-US"/>
          </a:p>
        </p:txBody>
      </p:sp>
      <p:sp>
        <p:nvSpPr>
          <p:cNvPr id="3" name="Footer Placeholder 2">
            <a:extLst>
              <a:ext uri="{FF2B5EF4-FFF2-40B4-BE49-F238E27FC236}">
                <a16:creationId xmlns:a16="http://schemas.microsoft.com/office/drawing/2014/main" id="{D691AE5E-DCF9-4BD6-BA12-3BCA781B95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2E3E32-04B7-4830-B067-DEE1F34F16F2}"/>
              </a:ext>
            </a:extLst>
          </p:cNvPr>
          <p:cNvSpPr>
            <a:spLocks noGrp="1"/>
          </p:cNvSpPr>
          <p:nvPr>
            <p:ph type="sldNum" sz="quarter" idx="12"/>
          </p:nvPr>
        </p:nvSpPr>
        <p:spPr/>
        <p:txBody>
          <a:bodyPr/>
          <a:lstStyle/>
          <a:p>
            <a:fld id="{E5FCFA98-65A1-4C44-86BB-307E9F67FD39}" type="slidenum">
              <a:rPr lang="en-US" smtClean="0"/>
              <a:t>‹#›</a:t>
            </a:fld>
            <a:endParaRPr lang="en-US"/>
          </a:p>
        </p:txBody>
      </p:sp>
    </p:spTree>
    <p:extLst>
      <p:ext uri="{BB962C8B-B14F-4D97-AF65-F5344CB8AC3E}">
        <p14:creationId xmlns:p14="http://schemas.microsoft.com/office/powerpoint/2010/main" val="31482241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DF7F-8302-427F-A0A6-D8D05F87C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C69591-8437-49CC-887C-A9265D0BC9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FC24C-4FD7-4BAC-9C21-4887334DDBF5}"/>
              </a:ext>
            </a:extLst>
          </p:cNvPr>
          <p:cNvSpPr>
            <a:spLocks noGrp="1"/>
          </p:cNvSpPr>
          <p:nvPr>
            <p:ph type="dt" sz="half" idx="10"/>
          </p:nvPr>
        </p:nvSpPr>
        <p:spPr/>
        <p:txBody>
          <a:bodyPr/>
          <a:lstStyle/>
          <a:p>
            <a:fld id="{9FD9C2EC-6AB0-4FF7-8798-AEEE217274E4}" type="datetimeFigureOut">
              <a:rPr lang="en-IN" smtClean="0"/>
              <a:t>19-06-2021</a:t>
            </a:fld>
            <a:endParaRPr lang="en-IN" dirty="0"/>
          </a:p>
        </p:txBody>
      </p:sp>
      <p:sp>
        <p:nvSpPr>
          <p:cNvPr id="5" name="Footer Placeholder 4">
            <a:extLst>
              <a:ext uri="{FF2B5EF4-FFF2-40B4-BE49-F238E27FC236}">
                <a16:creationId xmlns:a16="http://schemas.microsoft.com/office/drawing/2014/main" id="{99905C6C-A206-444F-B361-B731E78207B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84F102-996E-43D6-888D-25566BA68F12}"/>
              </a:ext>
            </a:extLst>
          </p:cNvPr>
          <p:cNvSpPr>
            <a:spLocks noGrp="1"/>
          </p:cNvSpPr>
          <p:nvPr>
            <p:ph type="sldNum" sz="quarter" idx="12"/>
          </p:nvPr>
        </p:nvSpPr>
        <p:spPr/>
        <p:txBody>
          <a:bodyPr/>
          <a:lstStyle/>
          <a:p>
            <a:fld id="{391AAB96-F82B-4D05-BE57-71DDC94F1C1D}" type="slidenum">
              <a:rPr lang="en-IN" smtClean="0"/>
              <a:t>‹#›</a:t>
            </a:fld>
            <a:endParaRPr lang="en-IN" dirty="0"/>
          </a:p>
        </p:txBody>
      </p:sp>
    </p:spTree>
    <p:extLst>
      <p:ext uri="{BB962C8B-B14F-4D97-AF65-F5344CB8AC3E}">
        <p14:creationId xmlns:p14="http://schemas.microsoft.com/office/powerpoint/2010/main" val="4111253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B62A-E27F-43BD-9390-B5889DB626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E10A8B-BE46-495A-90CA-5B2AADEB00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CCA0C6-D160-4063-AF85-52B4DBBAF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14D273-0860-49A6-8B72-BE142CA4BC8B}"/>
              </a:ext>
            </a:extLst>
          </p:cNvPr>
          <p:cNvSpPr>
            <a:spLocks noGrp="1"/>
          </p:cNvSpPr>
          <p:nvPr>
            <p:ph type="dt" sz="half" idx="10"/>
          </p:nvPr>
        </p:nvSpPr>
        <p:spPr/>
        <p:txBody>
          <a:bodyPr/>
          <a:lstStyle/>
          <a:p>
            <a:fld id="{9FD9C2EC-6AB0-4FF7-8798-AEEE217274E4}" type="datetimeFigureOut">
              <a:rPr lang="en-IN" smtClean="0"/>
              <a:t>19-06-2021</a:t>
            </a:fld>
            <a:endParaRPr lang="en-IN" dirty="0"/>
          </a:p>
        </p:txBody>
      </p:sp>
      <p:sp>
        <p:nvSpPr>
          <p:cNvPr id="6" name="Footer Placeholder 5">
            <a:extLst>
              <a:ext uri="{FF2B5EF4-FFF2-40B4-BE49-F238E27FC236}">
                <a16:creationId xmlns:a16="http://schemas.microsoft.com/office/drawing/2014/main" id="{8947918E-A146-4411-BBB0-9094DC37FF6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02A0081-C755-4FDB-851B-DFD616A3DD73}"/>
              </a:ext>
            </a:extLst>
          </p:cNvPr>
          <p:cNvSpPr>
            <a:spLocks noGrp="1"/>
          </p:cNvSpPr>
          <p:nvPr>
            <p:ph type="sldNum" sz="quarter" idx="12"/>
          </p:nvPr>
        </p:nvSpPr>
        <p:spPr/>
        <p:txBody>
          <a:bodyPr/>
          <a:lstStyle/>
          <a:p>
            <a:fld id="{391AAB96-F82B-4D05-BE57-71DDC94F1C1D}" type="slidenum">
              <a:rPr lang="en-IN" smtClean="0"/>
              <a:t>‹#›</a:t>
            </a:fld>
            <a:endParaRPr lang="en-IN" dirty="0"/>
          </a:p>
        </p:txBody>
      </p:sp>
    </p:spTree>
    <p:extLst>
      <p:ext uri="{BB962C8B-B14F-4D97-AF65-F5344CB8AC3E}">
        <p14:creationId xmlns:p14="http://schemas.microsoft.com/office/powerpoint/2010/main" val="213764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4211-477F-44B7-B635-A7ED1444BA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53D60B-55D0-4416-A4AE-AA29C4205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576D3-3575-4255-8CDE-45F3F2D55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52FA58-725B-4F15-B943-D9B502E2E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906BA-F20A-4794-8866-1A55A38BE1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F501E3-A4D8-467F-8E2E-348447512BF8}"/>
              </a:ext>
            </a:extLst>
          </p:cNvPr>
          <p:cNvSpPr>
            <a:spLocks noGrp="1"/>
          </p:cNvSpPr>
          <p:nvPr>
            <p:ph type="dt" sz="half" idx="10"/>
          </p:nvPr>
        </p:nvSpPr>
        <p:spPr/>
        <p:txBody>
          <a:bodyPr/>
          <a:lstStyle/>
          <a:p>
            <a:fld id="{9FD9C2EC-6AB0-4FF7-8798-AEEE217274E4}" type="datetimeFigureOut">
              <a:rPr lang="en-IN" smtClean="0"/>
              <a:t>19-06-2021</a:t>
            </a:fld>
            <a:endParaRPr lang="en-IN" dirty="0"/>
          </a:p>
        </p:txBody>
      </p:sp>
      <p:sp>
        <p:nvSpPr>
          <p:cNvPr id="8" name="Footer Placeholder 7">
            <a:extLst>
              <a:ext uri="{FF2B5EF4-FFF2-40B4-BE49-F238E27FC236}">
                <a16:creationId xmlns:a16="http://schemas.microsoft.com/office/drawing/2014/main" id="{C08803DA-EBB0-401D-B6D5-D5399EEC4C2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FC6523B-FE8F-449C-90A1-C54C0A4ED577}"/>
              </a:ext>
            </a:extLst>
          </p:cNvPr>
          <p:cNvSpPr>
            <a:spLocks noGrp="1"/>
          </p:cNvSpPr>
          <p:nvPr>
            <p:ph type="sldNum" sz="quarter" idx="12"/>
          </p:nvPr>
        </p:nvSpPr>
        <p:spPr/>
        <p:txBody>
          <a:bodyPr/>
          <a:lstStyle/>
          <a:p>
            <a:fld id="{391AAB96-F82B-4D05-BE57-71DDC94F1C1D}" type="slidenum">
              <a:rPr lang="en-IN" smtClean="0"/>
              <a:t>‹#›</a:t>
            </a:fld>
            <a:endParaRPr lang="en-IN" dirty="0"/>
          </a:p>
        </p:txBody>
      </p:sp>
    </p:spTree>
    <p:extLst>
      <p:ext uri="{BB962C8B-B14F-4D97-AF65-F5344CB8AC3E}">
        <p14:creationId xmlns:p14="http://schemas.microsoft.com/office/powerpoint/2010/main" val="187125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C67A-E7CF-44B0-9291-9AAF79A13C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4BD9DE-FD52-4E6B-ACD0-0442B6513DD5}"/>
              </a:ext>
            </a:extLst>
          </p:cNvPr>
          <p:cNvSpPr>
            <a:spLocks noGrp="1"/>
          </p:cNvSpPr>
          <p:nvPr>
            <p:ph type="dt" sz="half" idx="10"/>
          </p:nvPr>
        </p:nvSpPr>
        <p:spPr/>
        <p:txBody>
          <a:bodyPr/>
          <a:lstStyle/>
          <a:p>
            <a:fld id="{9FD9C2EC-6AB0-4FF7-8798-AEEE217274E4}" type="datetimeFigureOut">
              <a:rPr lang="en-IN" smtClean="0"/>
              <a:t>19-06-2021</a:t>
            </a:fld>
            <a:endParaRPr lang="en-IN" dirty="0"/>
          </a:p>
        </p:txBody>
      </p:sp>
      <p:sp>
        <p:nvSpPr>
          <p:cNvPr id="4" name="Footer Placeholder 3">
            <a:extLst>
              <a:ext uri="{FF2B5EF4-FFF2-40B4-BE49-F238E27FC236}">
                <a16:creationId xmlns:a16="http://schemas.microsoft.com/office/drawing/2014/main" id="{D8BE1D9D-96DE-44D5-AF8D-AAA69E4D52F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C00031A-F4E6-4C31-B875-8EED1313343E}"/>
              </a:ext>
            </a:extLst>
          </p:cNvPr>
          <p:cNvSpPr>
            <a:spLocks noGrp="1"/>
          </p:cNvSpPr>
          <p:nvPr>
            <p:ph type="sldNum" sz="quarter" idx="12"/>
          </p:nvPr>
        </p:nvSpPr>
        <p:spPr/>
        <p:txBody>
          <a:bodyPr/>
          <a:lstStyle/>
          <a:p>
            <a:fld id="{391AAB96-F82B-4D05-BE57-71DDC94F1C1D}" type="slidenum">
              <a:rPr lang="en-IN" smtClean="0"/>
              <a:t>‹#›</a:t>
            </a:fld>
            <a:endParaRPr lang="en-IN" dirty="0"/>
          </a:p>
        </p:txBody>
      </p:sp>
    </p:spTree>
    <p:extLst>
      <p:ext uri="{BB962C8B-B14F-4D97-AF65-F5344CB8AC3E}">
        <p14:creationId xmlns:p14="http://schemas.microsoft.com/office/powerpoint/2010/main" val="208801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7F655E-555A-4E8E-BE04-33674B1EC580}"/>
              </a:ext>
            </a:extLst>
          </p:cNvPr>
          <p:cNvSpPr>
            <a:spLocks noGrp="1"/>
          </p:cNvSpPr>
          <p:nvPr>
            <p:ph type="dt" sz="half" idx="10"/>
          </p:nvPr>
        </p:nvSpPr>
        <p:spPr/>
        <p:txBody>
          <a:bodyPr/>
          <a:lstStyle/>
          <a:p>
            <a:fld id="{9FD9C2EC-6AB0-4FF7-8798-AEEE217274E4}" type="datetimeFigureOut">
              <a:rPr lang="en-IN" smtClean="0"/>
              <a:t>19-06-2021</a:t>
            </a:fld>
            <a:endParaRPr lang="en-IN" dirty="0"/>
          </a:p>
        </p:txBody>
      </p:sp>
      <p:sp>
        <p:nvSpPr>
          <p:cNvPr id="3" name="Footer Placeholder 2">
            <a:extLst>
              <a:ext uri="{FF2B5EF4-FFF2-40B4-BE49-F238E27FC236}">
                <a16:creationId xmlns:a16="http://schemas.microsoft.com/office/drawing/2014/main" id="{DFBA66A9-2E84-421F-B501-4120C8023B8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A6A184F-966B-40E4-AF28-64C1E9A62702}"/>
              </a:ext>
            </a:extLst>
          </p:cNvPr>
          <p:cNvSpPr>
            <a:spLocks noGrp="1"/>
          </p:cNvSpPr>
          <p:nvPr>
            <p:ph type="sldNum" sz="quarter" idx="12"/>
          </p:nvPr>
        </p:nvSpPr>
        <p:spPr/>
        <p:txBody>
          <a:bodyPr/>
          <a:lstStyle/>
          <a:p>
            <a:fld id="{391AAB96-F82B-4D05-BE57-71DDC94F1C1D}" type="slidenum">
              <a:rPr lang="en-IN" smtClean="0"/>
              <a:t>‹#›</a:t>
            </a:fld>
            <a:endParaRPr lang="en-IN" dirty="0"/>
          </a:p>
        </p:txBody>
      </p:sp>
    </p:spTree>
    <p:extLst>
      <p:ext uri="{BB962C8B-B14F-4D97-AF65-F5344CB8AC3E}">
        <p14:creationId xmlns:p14="http://schemas.microsoft.com/office/powerpoint/2010/main" val="258108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AEA6-3CEF-4690-A126-FB574DD74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4C536A-7884-41F3-8D33-343AA926F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A77B99-CFFE-4439-896A-DAEBCB020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0B077-9BBF-4608-8A72-ADCC44F63220}"/>
              </a:ext>
            </a:extLst>
          </p:cNvPr>
          <p:cNvSpPr>
            <a:spLocks noGrp="1"/>
          </p:cNvSpPr>
          <p:nvPr>
            <p:ph type="dt" sz="half" idx="10"/>
          </p:nvPr>
        </p:nvSpPr>
        <p:spPr/>
        <p:txBody>
          <a:bodyPr/>
          <a:lstStyle/>
          <a:p>
            <a:fld id="{9FD9C2EC-6AB0-4FF7-8798-AEEE217274E4}" type="datetimeFigureOut">
              <a:rPr lang="en-IN" smtClean="0"/>
              <a:t>19-06-2021</a:t>
            </a:fld>
            <a:endParaRPr lang="en-IN" dirty="0"/>
          </a:p>
        </p:txBody>
      </p:sp>
      <p:sp>
        <p:nvSpPr>
          <p:cNvPr id="6" name="Footer Placeholder 5">
            <a:extLst>
              <a:ext uri="{FF2B5EF4-FFF2-40B4-BE49-F238E27FC236}">
                <a16:creationId xmlns:a16="http://schemas.microsoft.com/office/drawing/2014/main" id="{19F39652-1DE3-4042-9A40-B59BC87A136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E514CC5-366F-4A52-A5A2-6D18CFEA63F8}"/>
              </a:ext>
            </a:extLst>
          </p:cNvPr>
          <p:cNvSpPr>
            <a:spLocks noGrp="1"/>
          </p:cNvSpPr>
          <p:nvPr>
            <p:ph type="sldNum" sz="quarter" idx="12"/>
          </p:nvPr>
        </p:nvSpPr>
        <p:spPr/>
        <p:txBody>
          <a:bodyPr/>
          <a:lstStyle/>
          <a:p>
            <a:fld id="{391AAB96-F82B-4D05-BE57-71DDC94F1C1D}" type="slidenum">
              <a:rPr lang="en-IN" smtClean="0"/>
              <a:t>‹#›</a:t>
            </a:fld>
            <a:endParaRPr lang="en-IN" dirty="0"/>
          </a:p>
        </p:txBody>
      </p:sp>
    </p:spTree>
    <p:extLst>
      <p:ext uri="{BB962C8B-B14F-4D97-AF65-F5344CB8AC3E}">
        <p14:creationId xmlns:p14="http://schemas.microsoft.com/office/powerpoint/2010/main" val="418525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7ECD-537A-4342-B4F2-C9055CA88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79B193-6BBB-4946-A548-0B16586C39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63A52FC-64F4-4AFB-95BB-C512087E3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5F072-B09E-49B8-AA10-B9BC28B0951D}"/>
              </a:ext>
            </a:extLst>
          </p:cNvPr>
          <p:cNvSpPr>
            <a:spLocks noGrp="1"/>
          </p:cNvSpPr>
          <p:nvPr>
            <p:ph type="dt" sz="half" idx="10"/>
          </p:nvPr>
        </p:nvSpPr>
        <p:spPr/>
        <p:txBody>
          <a:bodyPr/>
          <a:lstStyle/>
          <a:p>
            <a:fld id="{9FD9C2EC-6AB0-4FF7-8798-AEEE217274E4}" type="datetimeFigureOut">
              <a:rPr lang="en-IN" smtClean="0"/>
              <a:t>19-06-2021</a:t>
            </a:fld>
            <a:endParaRPr lang="en-IN" dirty="0"/>
          </a:p>
        </p:txBody>
      </p:sp>
      <p:sp>
        <p:nvSpPr>
          <p:cNvPr id="6" name="Footer Placeholder 5">
            <a:extLst>
              <a:ext uri="{FF2B5EF4-FFF2-40B4-BE49-F238E27FC236}">
                <a16:creationId xmlns:a16="http://schemas.microsoft.com/office/drawing/2014/main" id="{4A300FA7-2C58-41DB-B49B-9ECAA5E0C68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11CE569-0A8A-4EFC-9D8C-D8FC5454D296}"/>
              </a:ext>
            </a:extLst>
          </p:cNvPr>
          <p:cNvSpPr>
            <a:spLocks noGrp="1"/>
          </p:cNvSpPr>
          <p:nvPr>
            <p:ph type="sldNum" sz="quarter" idx="12"/>
          </p:nvPr>
        </p:nvSpPr>
        <p:spPr/>
        <p:txBody>
          <a:bodyPr/>
          <a:lstStyle/>
          <a:p>
            <a:fld id="{391AAB96-F82B-4D05-BE57-71DDC94F1C1D}" type="slidenum">
              <a:rPr lang="en-IN" smtClean="0"/>
              <a:t>‹#›</a:t>
            </a:fld>
            <a:endParaRPr lang="en-IN" dirty="0"/>
          </a:p>
        </p:txBody>
      </p:sp>
    </p:spTree>
    <p:extLst>
      <p:ext uri="{BB962C8B-B14F-4D97-AF65-F5344CB8AC3E}">
        <p14:creationId xmlns:p14="http://schemas.microsoft.com/office/powerpoint/2010/main" val="41141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36DDBD-9263-4BE9-BE47-1625127E2E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6A5AD6-F310-4A80-9EB9-B5D61FD81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3CEF8D-C360-4C08-B587-732C172987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9C2EC-6AB0-4FF7-8798-AEEE217274E4}" type="datetimeFigureOut">
              <a:rPr lang="en-IN" smtClean="0"/>
              <a:t>19-06-2021</a:t>
            </a:fld>
            <a:endParaRPr lang="en-IN" dirty="0"/>
          </a:p>
        </p:txBody>
      </p:sp>
      <p:sp>
        <p:nvSpPr>
          <p:cNvPr id="5" name="Footer Placeholder 4">
            <a:extLst>
              <a:ext uri="{FF2B5EF4-FFF2-40B4-BE49-F238E27FC236}">
                <a16:creationId xmlns:a16="http://schemas.microsoft.com/office/drawing/2014/main" id="{88B6FE7A-63C0-4500-AEE7-B38DCA68C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5E110B9-480B-4F28-AAC3-B547CD4D1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AAB96-F82B-4D05-BE57-71DDC94F1C1D}" type="slidenum">
              <a:rPr lang="en-IN" smtClean="0"/>
              <a:t>‹#›</a:t>
            </a:fld>
            <a:endParaRPr lang="en-IN" dirty="0"/>
          </a:p>
        </p:txBody>
      </p:sp>
    </p:spTree>
    <p:extLst>
      <p:ext uri="{BB962C8B-B14F-4D97-AF65-F5344CB8AC3E}">
        <p14:creationId xmlns:p14="http://schemas.microsoft.com/office/powerpoint/2010/main" val="51144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877"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6/19/2021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18DE9D-BFC3-410E-A92D-92A691D1A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1C6231-8287-426D-886C-39BCF35EE48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7E3D0-CC8C-4A89-8736-572F3CE4DFD0}"/>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60F1A-09A3-453D-8113-CDDCFA249950}" type="datetimeFigureOut">
              <a:rPr lang="en-US" smtClean="0"/>
              <a:t>6/19/2021</a:t>
            </a:fld>
            <a:endParaRPr lang="en-US"/>
          </a:p>
        </p:txBody>
      </p:sp>
      <p:sp>
        <p:nvSpPr>
          <p:cNvPr id="5" name="Footer Placeholder 4">
            <a:extLst>
              <a:ext uri="{FF2B5EF4-FFF2-40B4-BE49-F238E27FC236}">
                <a16:creationId xmlns:a16="http://schemas.microsoft.com/office/drawing/2014/main" id="{C95E9DCF-6018-4336-84E7-D81BC68D0413}"/>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A95828-E111-4FA9-8C16-12ABCB6101B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CFA98-65A1-4C44-86BB-307E9F67FD39}" type="slidenum">
              <a:rPr lang="en-US" smtClean="0"/>
              <a:t>‹#›</a:t>
            </a:fld>
            <a:endParaRPr lang="en-US"/>
          </a:p>
        </p:txBody>
      </p:sp>
    </p:spTree>
    <p:extLst>
      <p:ext uri="{BB962C8B-B14F-4D97-AF65-F5344CB8AC3E}">
        <p14:creationId xmlns:p14="http://schemas.microsoft.com/office/powerpoint/2010/main" val="190233972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90"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spreadsheets/d/1kl_OGhF4GceBSZEoWMhcWjB1NhTlaOoNz52X8PcsZiw/edit#gid=0" TargetMode="Externa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69841E-71E7-4F51-8E6F-5E8A5E375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lans">
            <a:extLst>
              <a:ext uri="{FF2B5EF4-FFF2-40B4-BE49-F238E27FC236}">
                <a16:creationId xmlns:a16="http://schemas.microsoft.com/office/drawing/2014/main" id="{A3A2E0DA-DA21-447D-AD1F-3DB915DD05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913" y="0"/>
            <a:ext cx="12188932" cy="6858000"/>
          </a:xfrm>
          <a:prstGeom prst="rect">
            <a:avLst/>
          </a:prstGeom>
        </p:spPr>
      </p:pic>
      <p:sp>
        <p:nvSpPr>
          <p:cNvPr id="12" name="Rectangle 11">
            <a:extLst>
              <a:ext uri="{FF2B5EF4-FFF2-40B4-BE49-F238E27FC236}">
                <a16:creationId xmlns:a16="http://schemas.microsoft.com/office/drawing/2014/main" id="{594B067E-A161-4B29-A8FA-FEEB1944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6CA50C-1A88-4B3F-A34F-FE199F4205A2}"/>
              </a:ext>
            </a:extLst>
          </p:cNvPr>
          <p:cNvSpPr>
            <a:spLocks noGrp="1"/>
          </p:cNvSpPr>
          <p:nvPr>
            <p:ph type="ctrTitle"/>
          </p:nvPr>
        </p:nvSpPr>
        <p:spPr>
          <a:xfrm>
            <a:off x="643467" y="1635421"/>
            <a:ext cx="3685070" cy="1846023"/>
          </a:xfrm>
        </p:spPr>
        <p:txBody>
          <a:bodyPr>
            <a:normAutofit fontScale="90000"/>
          </a:bodyPr>
          <a:lstStyle/>
          <a:p>
            <a:r>
              <a:rPr lang="en-US" sz="4800" dirty="0"/>
              <a:t>Alert System for drivers by traffic sign board Recognition. </a:t>
            </a:r>
          </a:p>
        </p:txBody>
      </p:sp>
      <p:sp>
        <p:nvSpPr>
          <p:cNvPr id="3" name="Subtitle 2">
            <a:extLst>
              <a:ext uri="{FF2B5EF4-FFF2-40B4-BE49-F238E27FC236}">
                <a16:creationId xmlns:a16="http://schemas.microsoft.com/office/drawing/2014/main" id="{C9CC2D51-705E-403A-AC0E-9157DC5513A8}"/>
              </a:ext>
            </a:extLst>
          </p:cNvPr>
          <p:cNvSpPr>
            <a:spLocks noGrp="1"/>
          </p:cNvSpPr>
          <p:nvPr>
            <p:ph type="subTitle" idx="1"/>
          </p:nvPr>
        </p:nvSpPr>
        <p:spPr>
          <a:xfrm>
            <a:off x="632487" y="3417122"/>
            <a:ext cx="3685070" cy="914400"/>
          </a:xfrm>
        </p:spPr>
        <p:txBody>
          <a:bodyPr>
            <a:normAutofit/>
          </a:bodyPr>
          <a:lstStyle/>
          <a:p>
            <a:endParaRPr lang="en-US" dirty="0"/>
          </a:p>
          <a:p>
            <a:r>
              <a:rPr lang="en-US" dirty="0"/>
              <a:t>Literature Survey Review</a:t>
            </a:r>
          </a:p>
        </p:txBody>
      </p:sp>
      <p:sp>
        <p:nvSpPr>
          <p:cNvPr id="14" name="Rectangle 13">
            <a:extLst>
              <a:ext uri="{FF2B5EF4-FFF2-40B4-BE49-F238E27FC236}">
                <a16:creationId xmlns:a16="http://schemas.microsoft.com/office/drawing/2014/main" id="{C20C741F-0826-4AB6-A92E-AB4EB5021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A073AB52-8FD5-4D80-B912-F163B154B50D}"/>
              </a:ext>
            </a:extLst>
          </p:cNvPr>
          <p:cNvSpPr txBox="1"/>
          <p:nvPr/>
        </p:nvSpPr>
        <p:spPr>
          <a:xfrm>
            <a:off x="825623" y="4341181"/>
            <a:ext cx="2974020" cy="1477328"/>
          </a:xfrm>
          <a:prstGeom prst="rect">
            <a:avLst/>
          </a:prstGeom>
          <a:noFill/>
        </p:spPr>
        <p:txBody>
          <a:bodyPr wrap="square" rtlCol="0">
            <a:spAutoFit/>
          </a:bodyPr>
          <a:lstStyle/>
          <a:p>
            <a:pPr algn="ctr"/>
            <a:r>
              <a:rPr lang="en-IN" dirty="0"/>
              <a:t>Under the Guidance of :</a:t>
            </a:r>
          </a:p>
          <a:p>
            <a:pPr algn="ctr"/>
            <a:r>
              <a:rPr lang="en-IN" b="1" i="0" dirty="0">
                <a:solidFill>
                  <a:schemeClr val="bg1"/>
                </a:solidFill>
                <a:effectLst/>
                <a:latin typeface="Segoe UI" panose="020B0502040204020203" pitchFamily="34" charset="0"/>
              </a:rPr>
              <a:t>Dr Chalumuru Suresh</a:t>
            </a:r>
          </a:p>
          <a:p>
            <a:pPr algn="ctr"/>
            <a:r>
              <a:rPr lang="en-IN" b="1" dirty="0">
                <a:solidFill>
                  <a:schemeClr val="bg1"/>
                </a:solidFill>
                <a:latin typeface="Segoe UI" panose="020B0502040204020203" pitchFamily="34" charset="0"/>
              </a:rPr>
              <a:t>Assistant Professor</a:t>
            </a:r>
          </a:p>
          <a:p>
            <a:pPr algn="ctr"/>
            <a:r>
              <a:rPr lang="en-IN" b="1" i="0" dirty="0">
                <a:solidFill>
                  <a:schemeClr val="bg1"/>
                </a:solidFill>
                <a:effectLst/>
                <a:latin typeface="Segoe UI" panose="020B0502040204020203" pitchFamily="34" charset="0"/>
              </a:rPr>
              <a:t>CSE department</a:t>
            </a:r>
          </a:p>
          <a:p>
            <a:endParaRPr lang="en-IN" dirty="0">
              <a:solidFill>
                <a:schemeClr val="bg1"/>
              </a:solidFill>
            </a:endParaRPr>
          </a:p>
        </p:txBody>
      </p:sp>
    </p:spTree>
    <p:extLst>
      <p:ext uri="{BB962C8B-B14F-4D97-AF65-F5344CB8AC3E}">
        <p14:creationId xmlns:p14="http://schemas.microsoft.com/office/powerpoint/2010/main" val="274582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anim calcmode="lin" valueType="num">
                                      <p:cBhvr>
                                        <p:cTn id="1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wipe(left)">
                                      <p:cBhvr>
                                        <p:cTn id="2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Content Placeholder 2">
            <a:extLst>
              <a:ext uri="{FF2B5EF4-FFF2-40B4-BE49-F238E27FC236}">
                <a16:creationId xmlns:a16="http://schemas.microsoft.com/office/drawing/2014/main" id="{B69685A2-5BA9-4812-8E69-B3E1555281B4}"/>
              </a:ext>
            </a:extLst>
          </p:cNvPr>
          <p:cNvSpPr>
            <a:spLocks noGrp="1"/>
          </p:cNvSpPr>
          <p:nvPr>
            <p:ph idx="1"/>
          </p:nvPr>
        </p:nvSpPr>
        <p:spPr>
          <a:xfrm>
            <a:off x="1264150" y="1496501"/>
            <a:ext cx="6461231" cy="3864998"/>
          </a:xfrm>
        </p:spPr>
        <p:txBody>
          <a:bodyPr>
            <a:normAutofit/>
          </a:bodyPr>
          <a:lstStyle/>
          <a:p>
            <a:r>
              <a:rPr lang="en-US" dirty="0">
                <a:latin typeface="Times New Roman" panose="02020603050405020304" pitchFamily="18" charset="0"/>
                <a:cs typeface="Times New Roman" panose="02020603050405020304" pitchFamily="18" charset="0"/>
              </a:rPr>
              <a:t>The software to be developed must: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Detect only road sign boards.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Ignore all other objects except road sign boards.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Recognize the road signs correctly.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Display the road sign in textual format.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Convert the text output to voice output.</a:t>
            </a:r>
            <a:endParaRPr lang="en-IN" dirty="0">
              <a:latin typeface="Times New Roman" panose="02020603050405020304" pitchFamily="18" charset="0"/>
              <a:cs typeface="Times New Roman" panose="02020603050405020304" pitchFamily="18" charset="0"/>
            </a:endParaRPr>
          </a:p>
        </p:txBody>
      </p:sp>
      <p:sp>
        <p:nvSpPr>
          <p:cNvPr id="16" name="Freeform: Shape 11">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B861D4-D2DD-4107-83C1-00B5158A6BEA}"/>
              </a:ext>
            </a:extLst>
          </p:cNvPr>
          <p:cNvSpPr>
            <a:spLocks noGrp="1"/>
          </p:cNvSpPr>
          <p:nvPr>
            <p:ph type="title"/>
          </p:nvPr>
        </p:nvSpPr>
        <p:spPr>
          <a:xfrm>
            <a:off x="8982805" y="1865740"/>
            <a:ext cx="2947482" cy="3126520"/>
          </a:xfrm>
        </p:spPr>
        <p:txBody>
          <a:bodyPr>
            <a:normAutofit/>
          </a:bodyPr>
          <a:lstStyle/>
          <a:p>
            <a:r>
              <a:rPr lang="en-IN" dirty="0"/>
              <a:t>Non-Functional Requirements</a:t>
            </a:r>
          </a:p>
        </p:txBody>
      </p:sp>
    </p:spTree>
    <p:extLst>
      <p:ext uri="{BB962C8B-B14F-4D97-AF65-F5344CB8AC3E}">
        <p14:creationId xmlns:p14="http://schemas.microsoft.com/office/powerpoint/2010/main" val="118363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barn(inVertical)">
                                      <p:cBhvr>
                                        <p:cTn id="12" dur="500"/>
                                        <p:tgtEl>
                                          <p:spTgt spid="15">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barn(inVertical)">
                                      <p:cBhvr>
                                        <p:cTn id="16" dur="500"/>
                                        <p:tgtEl>
                                          <p:spTgt spid="15">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15">
                                            <p:txEl>
                                              <p:pRg st="2" end="2"/>
                                            </p:txEl>
                                          </p:spTgt>
                                        </p:tgtEl>
                                        <p:attrNameLst>
                                          <p:attrName>style.visibility</p:attrName>
                                        </p:attrNameLst>
                                      </p:cBhvr>
                                      <p:to>
                                        <p:strVal val="visible"/>
                                      </p:to>
                                    </p:set>
                                    <p:animEffect transition="in" filter="barn(inVertical)">
                                      <p:cBhvr>
                                        <p:cTn id="20" dur="500"/>
                                        <p:tgtEl>
                                          <p:spTgt spid="15">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15">
                                            <p:txEl>
                                              <p:pRg st="3" end="3"/>
                                            </p:txEl>
                                          </p:spTgt>
                                        </p:tgtEl>
                                        <p:attrNameLst>
                                          <p:attrName>style.visibility</p:attrName>
                                        </p:attrNameLst>
                                      </p:cBhvr>
                                      <p:to>
                                        <p:strVal val="visible"/>
                                      </p:to>
                                    </p:set>
                                    <p:animEffect transition="in" filter="barn(inVertical)">
                                      <p:cBhvr>
                                        <p:cTn id="24" dur="500"/>
                                        <p:tgtEl>
                                          <p:spTgt spid="15">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15">
                                            <p:txEl>
                                              <p:pRg st="4" end="4"/>
                                            </p:txEl>
                                          </p:spTgt>
                                        </p:tgtEl>
                                        <p:attrNameLst>
                                          <p:attrName>style.visibility</p:attrName>
                                        </p:attrNameLst>
                                      </p:cBhvr>
                                      <p:to>
                                        <p:strVal val="visible"/>
                                      </p:to>
                                    </p:set>
                                    <p:animEffect transition="in" filter="barn(inVertical)">
                                      <p:cBhvr>
                                        <p:cTn id="28" dur="500"/>
                                        <p:tgtEl>
                                          <p:spTgt spid="15">
                                            <p:txEl>
                                              <p:pRg st="4" end="4"/>
                                            </p:txEl>
                                          </p:spTgt>
                                        </p:tgtEl>
                                      </p:cBhvr>
                                    </p:animEffect>
                                  </p:childTnLst>
                                </p:cTn>
                              </p:par>
                            </p:childTnLst>
                          </p:cTn>
                        </p:par>
                        <p:par>
                          <p:cTn id="29" fill="hold">
                            <p:stCondLst>
                              <p:cond delay="3000"/>
                            </p:stCondLst>
                            <p:childTnLst>
                              <p:par>
                                <p:cTn id="30" presetID="16" presetClass="entr" presetSubtype="21" fill="hold" grpId="0" nodeType="after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barn(inVertical)">
                                      <p:cBhvr>
                                        <p:cTn id="3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29E390-A036-4F4D-AE84-FB009F541952}"/>
              </a:ext>
            </a:extLst>
          </p:cNvPr>
          <p:cNvSpPr>
            <a:spLocks noGrp="1"/>
          </p:cNvSpPr>
          <p:nvPr>
            <p:ph type="title"/>
          </p:nvPr>
        </p:nvSpPr>
        <p:spPr>
          <a:xfrm>
            <a:off x="1539116" y="864108"/>
            <a:ext cx="3073914" cy="5120639"/>
          </a:xfrm>
        </p:spPr>
        <p:txBody>
          <a:bodyPr>
            <a:normAutofit/>
          </a:bodyPr>
          <a:lstStyle/>
          <a:p>
            <a:pPr algn="r"/>
            <a:r>
              <a:rPr lang="en-IN" dirty="0">
                <a:solidFill>
                  <a:schemeClr val="tx1">
                    <a:lumMod val="85000"/>
                    <a:lumOff val="15000"/>
                  </a:schemeClr>
                </a:solidFill>
              </a:rPr>
              <a:t>Scope of the Project</a:t>
            </a:r>
          </a:p>
        </p:txBody>
      </p:sp>
      <p:sp>
        <p:nvSpPr>
          <p:cNvPr id="22"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D3E1C7D1-F16F-4FA5-B868-D6F9E0D64E14}"/>
              </a:ext>
            </a:extLst>
          </p:cNvPr>
          <p:cNvSpPr>
            <a:spLocks noGrp="1"/>
          </p:cNvSpPr>
          <p:nvPr>
            <p:ph idx="1"/>
          </p:nvPr>
        </p:nvSpPr>
        <p:spPr>
          <a:xfrm>
            <a:off x="5289229" y="864108"/>
            <a:ext cx="5910677" cy="5120640"/>
          </a:xfrm>
        </p:spPr>
        <p:txBody>
          <a:bodyPr>
            <a:normAutofit/>
          </a:bodyPr>
          <a:lstStyle/>
          <a:p>
            <a:r>
              <a:rPr lang="en-US" dirty="0"/>
              <a:t>This system is used to save the valuable life by preventing accidents due to the negligence of traffic signs boards. </a:t>
            </a:r>
          </a:p>
          <a:p>
            <a:r>
              <a:rPr lang="en-US" dirty="0"/>
              <a:t>At present 40% of deaths that are taking place these days are mainly due to the road accidents. </a:t>
            </a:r>
          </a:p>
          <a:p>
            <a:r>
              <a:rPr lang="en-US" dirty="0"/>
              <a:t>People die in these road accidents which is a great loss for the family. Our project provides maximum efficiency and is user friendly. </a:t>
            </a:r>
          </a:p>
          <a:p>
            <a:r>
              <a:rPr lang="en-US" dirty="0"/>
              <a:t>This project mainly focuses on majority of the society who travel especially the night travelers and it also helps traffic police to reduce the traffic issues. </a:t>
            </a:r>
          </a:p>
          <a:p>
            <a:r>
              <a:rPr lang="en-US" dirty="0"/>
              <a:t>The main idea for this project is from the road accidents that take place due to driver’s ignorance of traffic signs. </a:t>
            </a:r>
          </a:p>
        </p:txBody>
      </p:sp>
      <p:sp>
        <p:nvSpPr>
          <p:cNvPr id="3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03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fade">
                                      <p:cBhvr>
                                        <p:cTn id="12" dur="1000"/>
                                        <p:tgtEl>
                                          <p:spTgt spid="30">
                                            <p:txEl>
                                              <p:pRg st="0" end="0"/>
                                            </p:txEl>
                                          </p:spTgt>
                                        </p:tgtEl>
                                      </p:cBhvr>
                                    </p:animEffect>
                                    <p:anim calcmode="lin" valueType="num">
                                      <p:cBhvr>
                                        <p:cTn id="13"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xEl>
                                              <p:pRg st="1" end="1"/>
                                            </p:txEl>
                                          </p:spTgt>
                                        </p:tgtEl>
                                        <p:attrNameLst>
                                          <p:attrName>style.visibility</p:attrName>
                                        </p:attrNameLst>
                                      </p:cBhvr>
                                      <p:to>
                                        <p:strVal val="visible"/>
                                      </p:to>
                                    </p:set>
                                    <p:animEffect transition="in" filter="fade">
                                      <p:cBhvr>
                                        <p:cTn id="19" dur="1000"/>
                                        <p:tgtEl>
                                          <p:spTgt spid="30">
                                            <p:txEl>
                                              <p:pRg st="1" end="1"/>
                                            </p:txEl>
                                          </p:spTgt>
                                        </p:tgtEl>
                                      </p:cBhvr>
                                    </p:animEffect>
                                    <p:anim calcmode="lin" valueType="num">
                                      <p:cBhvr>
                                        <p:cTn id="20"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0">
                                            <p:txEl>
                                              <p:pRg st="2" end="2"/>
                                            </p:txEl>
                                          </p:spTgt>
                                        </p:tgtEl>
                                        <p:attrNameLst>
                                          <p:attrName>style.visibility</p:attrName>
                                        </p:attrNameLst>
                                      </p:cBhvr>
                                      <p:to>
                                        <p:strVal val="visible"/>
                                      </p:to>
                                    </p:set>
                                    <p:animEffect transition="in" filter="fade">
                                      <p:cBhvr>
                                        <p:cTn id="26" dur="1000"/>
                                        <p:tgtEl>
                                          <p:spTgt spid="30">
                                            <p:txEl>
                                              <p:pRg st="2" end="2"/>
                                            </p:txEl>
                                          </p:spTgt>
                                        </p:tgtEl>
                                      </p:cBhvr>
                                    </p:animEffect>
                                    <p:anim calcmode="lin" valueType="num">
                                      <p:cBhvr>
                                        <p:cTn id="27"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0">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30">
                                            <p:txEl>
                                              <p:pRg st="3" end="3"/>
                                            </p:txEl>
                                          </p:spTgt>
                                        </p:tgtEl>
                                        <p:attrNameLst>
                                          <p:attrName>style.visibility</p:attrName>
                                        </p:attrNameLst>
                                      </p:cBhvr>
                                      <p:to>
                                        <p:strVal val="visible"/>
                                      </p:to>
                                    </p:set>
                                    <p:animEffect transition="in" filter="fade">
                                      <p:cBhvr>
                                        <p:cTn id="32" dur="1000"/>
                                        <p:tgtEl>
                                          <p:spTgt spid="30">
                                            <p:txEl>
                                              <p:pRg st="3" end="3"/>
                                            </p:txEl>
                                          </p:spTgt>
                                        </p:tgtEl>
                                      </p:cBhvr>
                                    </p:animEffect>
                                    <p:anim calcmode="lin" valueType="num">
                                      <p:cBhvr>
                                        <p:cTn id="33"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0">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grpId="0" nodeType="afterEffect">
                                  <p:stCondLst>
                                    <p:cond delay="0"/>
                                  </p:stCondLst>
                                  <p:childTnLst>
                                    <p:set>
                                      <p:cBhvr>
                                        <p:cTn id="37" dur="1" fill="hold">
                                          <p:stCondLst>
                                            <p:cond delay="0"/>
                                          </p:stCondLst>
                                        </p:cTn>
                                        <p:tgtEl>
                                          <p:spTgt spid="30">
                                            <p:txEl>
                                              <p:pRg st="4" end="4"/>
                                            </p:txEl>
                                          </p:spTgt>
                                        </p:tgtEl>
                                        <p:attrNameLst>
                                          <p:attrName>style.visibility</p:attrName>
                                        </p:attrNameLst>
                                      </p:cBhvr>
                                      <p:to>
                                        <p:strVal val="visible"/>
                                      </p:to>
                                    </p:set>
                                    <p:animEffect transition="in" filter="fade">
                                      <p:cBhvr>
                                        <p:cTn id="38" dur="1000"/>
                                        <p:tgtEl>
                                          <p:spTgt spid="30">
                                            <p:txEl>
                                              <p:pRg st="4" end="4"/>
                                            </p:txEl>
                                          </p:spTgt>
                                        </p:tgtEl>
                                      </p:cBhvr>
                                    </p:animEffect>
                                    <p:anim calcmode="lin" valueType="num">
                                      <p:cBhvr>
                                        <p:cTn id="39"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7" name="Rectangle 46">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olls of blueprints">
            <a:extLst>
              <a:ext uri="{FF2B5EF4-FFF2-40B4-BE49-F238E27FC236}">
                <a16:creationId xmlns:a16="http://schemas.microsoft.com/office/drawing/2014/main" id="{73C7704D-C5CA-49E6-8C0C-B400A8A4C289}"/>
              </a:ext>
            </a:extLst>
          </p:cNvPr>
          <p:cNvPicPr>
            <a:picLocks noChangeAspect="1"/>
          </p:cNvPicPr>
          <p:nvPr/>
        </p:nvPicPr>
        <p:blipFill rotWithShape="1">
          <a:blip r:embed="rId2"/>
          <a:srcRect t="2706" r="-1" b="13002"/>
          <a:stretch/>
        </p:blipFill>
        <p:spPr>
          <a:xfrm>
            <a:off x="0" y="-223519"/>
            <a:ext cx="12188932" cy="6858000"/>
          </a:xfrm>
          <a:prstGeom prst="rect">
            <a:avLst/>
          </a:prstGeom>
        </p:spPr>
      </p:pic>
      <p:sp>
        <p:nvSpPr>
          <p:cNvPr id="49" name="Rectangle 48">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256D72-D415-4728-9FDE-F66C35351A93}"/>
              </a:ext>
            </a:extLst>
          </p:cNvPr>
          <p:cNvSpPr>
            <a:spLocks noGrp="1"/>
          </p:cNvSpPr>
          <p:nvPr>
            <p:ph type="title"/>
          </p:nvPr>
        </p:nvSpPr>
        <p:spPr>
          <a:xfrm>
            <a:off x="252919" y="1123837"/>
            <a:ext cx="2947482" cy="4601183"/>
          </a:xfrm>
        </p:spPr>
        <p:txBody>
          <a:bodyPr vert="horz" lIns="91440" tIns="45720" rIns="91440" bIns="45720" rtlCol="0" anchor="ctr">
            <a:normAutofit/>
          </a:bodyPr>
          <a:lstStyle/>
          <a:p>
            <a:r>
              <a:rPr lang="en-US" dirty="0">
                <a:ln w="15875">
                  <a:solidFill>
                    <a:srgbClr val="FFFFFF"/>
                  </a:solidFill>
                </a:ln>
              </a:rPr>
              <a:t>Status of project</a:t>
            </a:r>
          </a:p>
        </p:txBody>
      </p:sp>
      <p:sp>
        <p:nvSpPr>
          <p:cNvPr id="51" name="Rectangle 50">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088ADFD9-7354-4E74-8E5C-4CC4D6774A84}"/>
              </a:ext>
            </a:extLst>
          </p:cNvPr>
          <p:cNvSpPr txBox="1"/>
          <p:nvPr/>
        </p:nvSpPr>
        <p:spPr>
          <a:xfrm>
            <a:off x="3869268" y="864108"/>
            <a:ext cx="7315200" cy="5120640"/>
          </a:xfrm>
          <a:prstGeom prst="rect">
            <a:avLst/>
          </a:prstGeom>
        </p:spPr>
        <p:txBody>
          <a:bodyPr vert="horz" lIns="91440" tIns="45720" rIns="91440" bIns="45720" rtlCol="0" anchor="ctr">
            <a:normAutofit/>
          </a:bodyPr>
          <a:lstStyle/>
          <a:p>
            <a:pPr marL="445770" indent="-182880">
              <a:lnSpc>
                <a:spcPct val="90000"/>
              </a:lnSpc>
              <a:spcAft>
                <a:spcPts val="600"/>
              </a:spcAft>
              <a:buClr>
                <a:schemeClr val="accent1"/>
              </a:buClr>
              <a:buFont typeface="Wingdings 2" pitchFamily="18" charset="2"/>
              <a:buChar char=""/>
            </a:pPr>
            <a:r>
              <a:rPr lang="en-US" sz="2800" dirty="0">
                <a:solidFill>
                  <a:schemeClr val="tx1">
                    <a:lumMod val="65000"/>
                    <a:lumOff val="35000"/>
                  </a:schemeClr>
                </a:solidFill>
                <a:latin typeface="Times New Roman" panose="02020603050405020304" pitchFamily="18" charset="0"/>
                <a:cs typeface="Times New Roman" panose="02020603050405020304" pitchFamily="18" charset="0"/>
              </a:rPr>
              <a:t>Problem is identified.</a:t>
            </a:r>
          </a:p>
          <a:p>
            <a:pPr marL="445770" indent="-182880">
              <a:lnSpc>
                <a:spcPct val="90000"/>
              </a:lnSpc>
              <a:spcAft>
                <a:spcPts val="600"/>
              </a:spcAft>
              <a:buClr>
                <a:schemeClr val="accent1"/>
              </a:buClr>
              <a:buFont typeface="Wingdings 2" pitchFamily="18" charset="2"/>
              <a:buChar char=""/>
            </a:pPr>
            <a:r>
              <a:rPr lang="en-US" sz="2800" dirty="0">
                <a:solidFill>
                  <a:schemeClr val="tx1">
                    <a:lumMod val="65000"/>
                    <a:lumOff val="35000"/>
                  </a:schemeClr>
                </a:solidFill>
                <a:latin typeface="Times New Roman" panose="02020603050405020304" pitchFamily="18" charset="0"/>
                <a:cs typeface="Times New Roman" panose="02020603050405020304" pitchFamily="18" charset="0"/>
              </a:rPr>
              <a:t>Literature survey is carried out in an effective manner.</a:t>
            </a:r>
          </a:p>
          <a:p>
            <a:pPr marL="445770" indent="-182880">
              <a:lnSpc>
                <a:spcPct val="90000"/>
              </a:lnSpc>
              <a:spcAft>
                <a:spcPts val="600"/>
              </a:spcAft>
              <a:buClr>
                <a:schemeClr val="accent1"/>
              </a:buClr>
              <a:buFont typeface="Wingdings 2" pitchFamily="18" charset="2"/>
              <a:buChar char=""/>
            </a:pPr>
            <a:r>
              <a:rPr lang="en-US" sz="2800" dirty="0">
                <a:solidFill>
                  <a:schemeClr val="tx1">
                    <a:lumMod val="65000"/>
                    <a:lumOff val="35000"/>
                  </a:schemeClr>
                </a:solidFill>
                <a:latin typeface="Times New Roman" panose="02020603050405020304" pitchFamily="18" charset="0"/>
                <a:cs typeface="Times New Roman" panose="02020603050405020304" pitchFamily="18" charset="0"/>
              </a:rPr>
              <a:t>Implementation of the project is in process.</a:t>
            </a:r>
          </a:p>
        </p:txBody>
      </p:sp>
      <p:sp>
        <p:nvSpPr>
          <p:cNvPr id="53" name="Rectangle 52">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052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2352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1069848" y="1298448"/>
            <a:ext cx="7315200" cy="2130552"/>
          </a:xfrm>
        </p:spPr>
        <p:txBody>
          <a:bodyPr>
            <a:normAutofit/>
          </a:bodyPr>
          <a:lstStyle/>
          <a:p>
            <a:r>
              <a:rPr lang="en-US" dirty="0"/>
              <a:t>Thank you</a:t>
            </a:r>
          </a:p>
        </p:txBody>
      </p:sp>
      <p:sp>
        <p:nvSpPr>
          <p:cNvPr id="14" name="Rectangle 13">
            <a:extLst>
              <a:ext uri="{FF2B5EF4-FFF2-40B4-BE49-F238E27FC236}">
                <a16:creationId xmlns:a16="http://schemas.microsoft.com/office/drawing/2014/main" id="{D1006911-EDB8-4CDF-AEAA-A3FA06085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ubtitle 5">
            <a:extLst>
              <a:ext uri="{FF2B5EF4-FFF2-40B4-BE49-F238E27FC236}">
                <a16:creationId xmlns:a16="http://schemas.microsoft.com/office/drawing/2014/main" id="{F5E8ECFC-27FD-4F52-B1F1-36EFDC7D3EDF}"/>
              </a:ext>
            </a:extLst>
          </p:cNvPr>
          <p:cNvSpPr>
            <a:spLocks noGrp="1"/>
          </p:cNvSpPr>
          <p:nvPr>
            <p:ph type="subTitle" idx="1"/>
          </p:nvPr>
        </p:nvSpPr>
        <p:spPr>
          <a:xfrm>
            <a:off x="967666" y="3897297"/>
            <a:ext cx="7447549" cy="1687349"/>
          </a:xfrm>
        </p:spPr>
        <p:txBody>
          <a:bodyPr>
            <a:normAutofit/>
          </a:bodyPr>
          <a:lstStyle/>
          <a:p>
            <a:pPr marL="342900" indent="-342900">
              <a:buFont typeface="Arial" panose="020B0604020202020204" pitchFamily="34" charset="0"/>
              <a:buChar char="•"/>
            </a:pPr>
            <a:r>
              <a:rPr lang="en-IN" dirty="0">
                <a:solidFill>
                  <a:schemeClr val="bg1"/>
                </a:solidFill>
              </a:rPr>
              <a:t>Saketh Reddy Regatte – 18071A0547</a:t>
            </a:r>
          </a:p>
          <a:p>
            <a:pPr marL="342900" indent="-342900">
              <a:buFont typeface="Arial" panose="020B0604020202020204" pitchFamily="34" charset="0"/>
              <a:buChar char="•"/>
            </a:pPr>
            <a:r>
              <a:rPr lang="en-IN" dirty="0">
                <a:solidFill>
                  <a:schemeClr val="bg1"/>
                </a:solidFill>
              </a:rPr>
              <a:t>Sairam Tammisetti – 18071A0555</a:t>
            </a:r>
          </a:p>
          <a:p>
            <a:pPr marL="342900" indent="-342900">
              <a:buFont typeface="Arial" panose="020B0604020202020204" pitchFamily="34" charset="0"/>
              <a:buChar char="•"/>
            </a:pPr>
            <a:r>
              <a:rPr lang="en-IN" dirty="0">
                <a:solidFill>
                  <a:schemeClr val="bg1"/>
                </a:solidFill>
              </a:rPr>
              <a:t>Sarvotam Vancha – 18071A0558 </a:t>
            </a:r>
          </a:p>
        </p:txBody>
      </p:sp>
    </p:spTree>
    <p:extLst>
      <p:ext uri="{BB962C8B-B14F-4D97-AF65-F5344CB8AC3E}">
        <p14:creationId xmlns:p14="http://schemas.microsoft.com/office/powerpoint/2010/main" val="29581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left)">
                                      <p:cBhvr>
                                        <p:cTn id="2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40280" y="1645922"/>
            <a:ext cx="116059" cy="754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9" name="TextBox 8"/>
          <p:cNvSpPr txBox="1"/>
          <p:nvPr/>
        </p:nvSpPr>
        <p:spPr>
          <a:xfrm>
            <a:off x="2480309" y="1731646"/>
            <a:ext cx="6069331" cy="42056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2133" b="1" dirty="0">
                <a:solidFill>
                  <a:srgbClr val="4472C4"/>
                </a:solidFill>
                <a:latin typeface="Century Gothic" panose="020B0502020202020204" pitchFamily="34" charset="0"/>
              </a:rPr>
              <a:t>01 Abstract &amp; Introduction	</a:t>
            </a:r>
          </a:p>
        </p:txBody>
      </p:sp>
      <p:sp>
        <p:nvSpPr>
          <p:cNvPr id="12" name="Rectangle 11"/>
          <p:cNvSpPr/>
          <p:nvPr/>
        </p:nvSpPr>
        <p:spPr>
          <a:xfrm>
            <a:off x="2240280" y="2486027"/>
            <a:ext cx="116059" cy="7543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13" name="TextBox 12"/>
          <p:cNvSpPr txBox="1"/>
          <p:nvPr/>
        </p:nvSpPr>
        <p:spPr>
          <a:xfrm>
            <a:off x="2480309" y="2571751"/>
            <a:ext cx="6069331" cy="42056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2133" b="1" dirty="0">
                <a:solidFill>
                  <a:srgbClr val="7030A0"/>
                </a:solidFill>
                <a:latin typeface="Century Gothic" panose="020B0502020202020204" pitchFamily="34" charset="0"/>
              </a:rPr>
              <a:t>02 Literature Survey </a:t>
            </a:r>
          </a:p>
        </p:txBody>
      </p:sp>
      <p:sp>
        <p:nvSpPr>
          <p:cNvPr id="14" name="Right Arrow 13"/>
          <p:cNvSpPr/>
          <p:nvPr/>
        </p:nvSpPr>
        <p:spPr>
          <a:xfrm>
            <a:off x="502921" y="3368874"/>
            <a:ext cx="1120140" cy="754380"/>
          </a:xfrm>
          <a:prstGeom prst="rightArrow">
            <a:avLst>
              <a:gd name="adj1" fmla="val 77273"/>
              <a:gd name="adj2" fmla="val 50000"/>
            </a:avLst>
          </a:prstGeom>
          <a:solidFill>
            <a:srgbClr val="00B05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15" name="Rectangle 2"/>
          <p:cNvSpPr/>
          <p:nvPr/>
        </p:nvSpPr>
        <p:spPr>
          <a:xfrm>
            <a:off x="-9102" y="3454600"/>
            <a:ext cx="512023" cy="1351121"/>
          </a:xfrm>
          <a:custGeom>
            <a:avLst/>
            <a:gdLst>
              <a:gd name="connsiteX0" fmla="*/ 0 w 640080"/>
              <a:gd name="connsiteY0" fmla="*/ 0 h 585788"/>
              <a:gd name="connsiteX1" fmla="*/ 640080 w 640080"/>
              <a:gd name="connsiteY1" fmla="*/ 0 h 585788"/>
              <a:gd name="connsiteX2" fmla="*/ 640080 w 640080"/>
              <a:gd name="connsiteY2" fmla="*/ 585788 h 585788"/>
              <a:gd name="connsiteX3" fmla="*/ 0 w 640080"/>
              <a:gd name="connsiteY3" fmla="*/ 585788 h 585788"/>
              <a:gd name="connsiteX4" fmla="*/ 0 w 640080"/>
              <a:gd name="connsiteY4" fmla="*/ 0 h 585788"/>
              <a:gd name="connsiteX0" fmla="*/ 0 w 640080"/>
              <a:gd name="connsiteY0" fmla="*/ 0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0 h 926306"/>
              <a:gd name="connsiteX0" fmla="*/ 0 w 640080"/>
              <a:gd name="connsiteY0" fmla="*/ 257175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257175 h 926306"/>
              <a:gd name="connsiteX0" fmla="*/ 0 w 640080"/>
              <a:gd name="connsiteY0" fmla="*/ 364331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364331 h 926306"/>
              <a:gd name="connsiteX0" fmla="*/ 0 w 642461"/>
              <a:gd name="connsiteY0" fmla="*/ 392906 h 926306"/>
              <a:gd name="connsiteX1" fmla="*/ 642461 w 642461"/>
              <a:gd name="connsiteY1" fmla="*/ 0 h 926306"/>
              <a:gd name="connsiteX2" fmla="*/ 642461 w 642461"/>
              <a:gd name="connsiteY2" fmla="*/ 585788 h 926306"/>
              <a:gd name="connsiteX3" fmla="*/ 2381 w 642461"/>
              <a:gd name="connsiteY3" fmla="*/ 926306 h 926306"/>
              <a:gd name="connsiteX4" fmla="*/ 0 w 642461"/>
              <a:gd name="connsiteY4" fmla="*/ 392906 h 926306"/>
              <a:gd name="connsiteX0" fmla="*/ 0 w 642461"/>
              <a:gd name="connsiteY0" fmla="*/ 392906 h 973931"/>
              <a:gd name="connsiteX1" fmla="*/ 642461 w 642461"/>
              <a:gd name="connsiteY1" fmla="*/ 0 h 973931"/>
              <a:gd name="connsiteX2" fmla="*/ 642461 w 642461"/>
              <a:gd name="connsiteY2" fmla="*/ 585788 h 973931"/>
              <a:gd name="connsiteX3" fmla="*/ 4762 w 642461"/>
              <a:gd name="connsiteY3" fmla="*/ 973931 h 973931"/>
              <a:gd name="connsiteX4" fmla="*/ 0 w 642461"/>
              <a:gd name="connsiteY4" fmla="*/ 392906 h 973931"/>
              <a:gd name="connsiteX0" fmla="*/ 6721 w 649182"/>
              <a:gd name="connsiteY0" fmla="*/ 392906 h 1351121"/>
              <a:gd name="connsiteX1" fmla="*/ 649182 w 649182"/>
              <a:gd name="connsiteY1" fmla="*/ 0 h 1351121"/>
              <a:gd name="connsiteX2" fmla="*/ 649182 w 649182"/>
              <a:gd name="connsiteY2" fmla="*/ 585788 h 1351121"/>
              <a:gd name="connsiteX3" fmla="*/ 53 w 649182"/>
              <a:gd name="connsiteY3" fmla="*/ 1351121 h 1351121"/>
              <a:gd name="connsiteX4" fmla="*/ 6721 w 649182"/>
              <a:gd name="connsiteY4" fmla="*/ 392906 h 1351121"/>
              <a:gd name="connsiteX0" fmla="*/ 6721 w 649182"/>
              <a:gd name="connsiteY0" fmla="*/ 770096 h 1351121"/>
              <a:gd name="connsiteX1" fmla="*/ 649182 w 649182"/>
              <a:gd name="connsiteY1" fmla="*/ 0 h 1351121"/>
              <a:gd name="connsiteX2" fmla="*/ 649182 w 649182"/>
              <a:gd name="connsiteY2" fmla="*/ 585788 h 1351121"/>
              <a:gd name="connsiteX3" fmla="*/ 53 w 649182"/>
              <a:gd name="connsiteY3" fmla="*/ 1351121 h 1351121"/>
              <a:gd name="connsiteX4" fmla="*/ 6721 w 649182"/>
              <a:gd name="connsiteY4" fmla="*/ 770096 h 1351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182" h="1351121">
                <a:moveTo>
                  <a:pt x="6721" y="770096"/>
                </a:moveTo>
                <a:lnTo>
                  <a:pt x="649182" y="0"/>
                </a:lnTo>
                <a:lnTo>
                  <a:pt x="649182" y="585788"/>
                </a:lnTo>
                <a:lnTo>
                  <a:pt x="53" y="1351121"/>
                </a:lnTo>
                <a:cubicBezTo>
                  <a:pt x="-741" y="1173321"/>
                  <a:pt x="7515" y="947896"/>
                  <a:pt x="6721" y="770096"/>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16" name="Rectangle 15"/>
          <p:cNvSpPr/>
          <p:nvPr/>
        </p:nvSpPr>
        <p:spPr>
          <a:xfrm>
            <a:off x="2240280" y="3368875"/>
            <a:ext cx="116059" cy="7543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17" name="TextBox 16"/>
          <p:cNvSpPr txBox="1"/>
          <p:nvPr/>
        </p:nvSpPr>
        <p:spPr>
          <a:xfrm>
            <a:off x="2480309" y="3454599"/>
            <a:ext cx="6069331" cy="42056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2133" b="1" dirty="0">
                <a:solidFill>
                  <a:srgbClr val="00B050"/>
                </a:solidFill>
                <a:latin typeface="Century Gothic" panose="020B0502020202020204" pitchFamily="34" charset="0"/>
              </a:rPr>
              <a:t>03 Existing System v/s Proposed System</a:t>
            </a:r>
          </a:p>
        </p:txBody>
      </p:sp>
      <p:sp>
        <p:nvSpPr>
          <p:cNvPr id="18" name="Right Arrow 17"/>
          <p:cNvSpPr/>
          <p:nvPr/>
        </p:nvSpPr>
        <p:spPr>
          <a:xfrm>
            <a:off x="502921" y="4208979"/>
            <a:ext cx="1120140" cy="754380"/>
          </a:xfrm>
          <a:prstGeom prst="rightArrow">
            <a:avLst>
              <a:gd name="adj1" fmla="val 77273"/>
              <a:gd name="adj2" fmla="val 50000"/>
            </a:avLst>
          </a:prstGeom>
          <a:solidFill>
            <a:srgbClr val="C000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19" name="Rectangle 2"/>
          <p:cNvSpPr/>
          <p:nvPr/>
        </p:nvSpPr>
        <p:spPr>
          <a:xfrm>
            <a:off x="-9102" y="4294705"/>
            <a:ext cx="512023" cy="1351121"/>
          </a:xfrm>
          <a:custGeom>
            <a:avLst/>
            <a:gdLst>
              <a:gd name="connsiteX0" fmla="*/ 0 w 640080"/>
              <a:gd name="connsiteY0" fmla="*/ 0 h 585788"/>
              <a:gd name="connsiteX1" fmla="*/ 640080 w 640080"/>
              <a:gd name="connsiteY1" fmla="*/ 0 h 585788"/>
              <a:gd name="connsiteX2" fmla="*/ 640080 w 640080"/>
              <a:gd name="connsiteY2" fmla="*/ 585788 h 585788"/>
              <a:gd name="connsiteX3" fmla="*/ 0 w 640080"/>
              <a:gd name="connsiteY3" fmla="*/ 585788 h 585788"/>
              <a:gd name="connsiteX4" fmla="*/ 0 w 640080"/>
              <a:gd name="connsiteY4" fmla="*/ 0 h 585788"/>
              <a:gd name="connsiteX0" fmla="*/ 0 w 640080"/>
              <a:gd name="connsiteY0" fmla="*/ 0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0 h 926306"/>
              <a:gd name="connsiteX0" fmla="*/ 0 w 640080"/>
              <a:gd name="connsiteY0" fmla="*/ 257175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257175 h 926306"/>
              <a:gd name="connsiteX0" fmla="*/ 0 w 640080"/>
              <a:gd name="connsiteY0" fmla="*/ 364331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364331 h 926306"/>
              <a:gd name="connsiteX0" fmla="*/ 0 w 642461"/>
              <a:gd name="connsiteY0" fmla="*/ 392906 h 926306"/>
              <a:gd name="connsiteX1" fmla="*/ 642461 w 642461"/>
              <a:gd name="connsiteY1" fmla="*/ 0 h 926306"/>
              <a:gd name="connsiteX2" fmla="*/ 642461 w 642461"/>
              <a:gd name="connsiteY2" fmla="*/ 585788 h 926306"/>
              <a:gd name="connsiteX3" fmla="*/ 2381 w 642461"/>
              <a:gd name="connsiteY3" fmla="*/ 926306 h 926306"/>
              <a:gd name="connsiteX4" fmla="*/ 0 w 642461"/>
              <a:gd name="connsiteY4" fmla="*/ 392906 h 926306"/>
              <a:gd name="connsiteX0" fmla="*/ 0 w 642461"/>
              <a:gd name="connsiteY0" fmla="*/ 392906 h 973931"/>
              <a:gd name="connsiteX1" fmla="*/ 642461 w 642461"/>
              <a:gd name="connsiteY1" fmla="*/ 0 h 973931"/>
              <a:gd name="connsiteX2" fmla="*/ 642461 w 642461"/>
              <a:gd name="connsiteY2" fmla="*/ 585788 h 973931"/>
              <a:gd name="connsiteX3" fmla="*/ 4762 w 642461"/>
              <a:gd name="connsiteY3" fmla="*/ 973931 h 973931"/>
              <a:gd name="connsiteX4" fmla="*/ 0 w 642461"/>
              <a:gd name="connsiteY4" fmla="*/ 392906 h 973931"/>
              <a:gd name="connsiteX0" fmla="*/ 6721 w 649182"/>
              <a:gd name="connsiteY0" fmla="*/ 392906 h 1351121"/>
              <a:gd name="connsiteX1" fmla="*/ 649182 w 649182"/>
              <a:gd name="connsiteY1" fmla="*/ 0 h 1351121"/>
              <a:gd name="connsiteX2" fmla="*/ 649182 w 649182"/>
              <a:gd name="connsiteY2" fmla="*/ 585788 h 1351121"/>
              <a:gd name="connsiteX3" fmla="*/ 53 w 649182"/>
              <a:gd name="connsiteY3" fmla="*/ 1351121 h 1351121"/>
              <a:gd name="connsiteX4" fmla="*/ 6721 w 649182"/>
              <a:gd name="connsiteY4" fmla="*/ 392906 h 1351121"/>
              <a:gd name="connsiteX0" fmla="*/ 6721 w 649182"/>
              <a:gd name="connsiteY0" fmla="*/ 770096 h 1351121"/>
              <a:gd name="connsiteX1" fmla="*/ 649182 w 649182"/>
              <a:gd name="connsiteY1" fmla="*/ 0 h 1351121"/>
              <a:gd name="connsiteX2" fmla="*/ 649182 w 649182"/>
              <a:gd name="connsiteY2" fmla="*/ 585788 h 1351121"/>
              <a:gd name="connsiteX3" fmla="*/ 53 w 649182"/>
              <a:gd name="connsiteY3" fmla="*/ 1351121 h 1351121"/>
              <a:gd name="connsiteX4" fmla="*/ 6721 w 649182"/>
              <a:gd name="connsiteY4" fmla="*/ 770096 h 1351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182" h="1351121">
                <a:moveTo>
                  <a:pt x="6721" y="770096"/>
                </a:moveTo>
                <a:lnTo>
                  <a:pt x="649182" y="0"/>
                </a:lnTo>
                <a:lnTo>
                  <a:pt x="649182" y="585788"/>
                </a:lnTo>
                <a:lnTo>
                  <a:pt x="53" y="1351121"/>
                </a:lnTo>
                <a:cubicBezTo>
                  <a:pt x="-741" y="1173321"/>
                  <a:pt x="7515" y="947896"/>
                  <a:pt x="6721" y="770096"/>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20" name="Rectangle 19"/>
          <p:cNvSpPr/>
          <p:nvPr/>
        </p:nvSpPr>
        <p:spPr>
          <a:xfrm>
            <a:off x="2240280" y="4208979"/>
            <a:ext cx="116059" cy="7543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21" name="TextBox 20"/>
          <p:cNvSpPr txBox="1"/>
          <p:nvPr/>
        </p:nvSpPr>
        <p:spPr>
          <a:xfrm>
            <a:off x="2480309" y="4294703"/>
            <a:ext cx="6069331" cy="42056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2133" b="1" dirty="0">
                <a:solidFill>
                  <a:srgbClr val="C00000"/>
                </a:solidFill>
                <a:latin typeface="Century Gothic" panose="020B0502020202020204" pitchFamily="34" charset="0"/>
              </a:rPr>
              <a:t>04 System Requirement Study</a:t>
            </a:r>
          </a:p>
        </p:txBody>
      </p:sp>
      <p:sp>
        <p:nvSpPr>
          <p:cNvPr id="22" name="Right Arrow 21"/>
          <p:cNvSpPr/>
          <p:nvPr/>
        </p:nvSpPr>
        <p:spPr>
          <a:xfrm>
            <a:off x="502921" y="5091827"/>
            <a:ext cx="1120140" cy="754380"/>
          </a:xfrm>
          <a:prstGeom prst="rightArrow">
            <a:avLst>
              <a:gd name="adj1" fmla="val 77273"/>
              <a:gd name="adj2" fmla="val 50000"/>
            </a:avLst>
          </a:prstGeom>
          <a:solidFill>
            <a:schemeClr val="accent2">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23" name="Rectangle 2"/>
          <p:cNvSpPr/>
          <p:nvPr/>
        </p:nvSpPr>
        <p:spPr>
          <a:xfrm>
            <a:off x="-9102" y="5177553"/>
            <a:ext cx="512023" cy="1351121"/>
          </a:xfrm>
          <a:custGeom>
            <a:avLst/>
            <a:gdLst>
              <a:gd name="connsiteX0" fmla="*/ 0 w 640080"/>
              <a:gd name="connsiteY0" fmla="*/ 0 h 585788"/>
              <a:gd name="connsiteX1" fmla="*/ 640080 w 640080"/>
              <a:gd name="connsiteY1" fmla="*/ 0 h 585788"/>
              <a:gd name="connsiteX2" fmla="*/ 640080 w 640080"/>
              <a:gd name="connsiteY2" fmla="*/ 585788 h 585788"/>
              <a:gd name="connsiteX3" fmla="*/ 0 w 640080"/>
              <a:gd name="connsiteY3" fmla="*/ 585788 h 585788"/>
              <a:gd name="connsiteX4" fmla="*/ 0 w 640080"/>
              <a:gd name="connsiteY4" fmla="*/ 0 h 585788"/>
              <a:gd name="connsiteX0" fmla="*/ 0 w 640080"/>
              <a:gd name="connsiteY0" fmla="*/ 0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0 h 926306"/>
              <a:gd name="connsiteX0" fmla="*/ 0 w 640080"/>
              <a:gd name="connsiteY0" fmla="*/ 257175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257175 h 926306"/>
              <a:gd name="connsiteX0" fmla="*/ 0 w 640080"/>
              <a:gd name="connsiteY0" fmla="*/ 364331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364331 h 926306"/>
              <a:gd name="connsiteX0" fmla="*/ 0 w 642461"/>
              <a:gd name="connsiteY0" fmla="*/ 392906 h 926306"/>
              <a:gd name="connsiteX1" fmla="*/ 642461 w 642461"/>
              <a:gd name="connsiteY1" fmla="*/ 0 h 926306"/>
              <a:gd name="connsiteX2" fmla="*/ 642461 w 642461"/>
              <a:gd name="connsiteY2" fmla="*/ 585788 h 926306"/>
              <a:gd name="connsiteX3" fmla="*/ 2381 w 642461"/>
              <a:gd name="connsiteY3" fmla="*/ 926306 h 926306"/>
              <a:gd name="connsiteX4" fmla="*/ 0 w 642461"/>
              <a:gd name="connsiteY4" fmla="*/ 392906 h 926306"/>
              <a:gd name="connsiteX0" fmla="*/ 0 w 642461"/>
              <a:gd name="connsiteY0" fmla="*/ 392906 h 973931"/>
              <a:gd name="connsiteX1" fmla="*/ 642461 w 642461"/>
              <a:gd name="connsiteY1" fmla="*/ 0 h 973931"/>
              <a:gd name="connsiteX2" fmla="*/ 642461 w 642461"/>
              <a:gd name="connsiteY2" fmla="*/ 585788 h 973931"/>
              <a:gd name="connsiteX3" fmla="*/ 4762 w 642461"/>
              <a:gd name="connsiteY3" fmla="*/ 973931 h 973931"/>
              <a:gd name="connsiteX4" fmla="*/ 0 w 642461"/>
              <a:gd name="connsiteY4" fmla="*/ 392906 h 973931"/>
              <a:gd name="connsiteX0" fmla="*/ 6721 w 649182"/>
              <a:gd name="connsiteY0" fmla="*/ 392906 h 1351121"/>
              <a:gd name="connsiteX1" fmla="*/ 649182 w 649182"/>
              <a:gd name="connsiteY1" fmla="*/ 0 h 1351121"/>
              <a:gd name="connsiteX2" fmla="*/ 649182 w 649182"/>
              <a:gd name="connsiteY2" fmla="*/ 585788 h 1351121"/>
              <a:gd name="connsiteX3" fmla="*/ 53 w 649182"/>
              <a:gd name="connsiteY3" fmla="*/ 1351121 h 1351121"/>
              <a:gd name="connsiteX4" fmla="*/ 6721 w 649182"/>
              <a:gd name="connsiteY4" fmla="*/ 392906 h 1351121"/>
              <a:gd name="connsiteX0" fmla="*/ 6721 w 649182"/>
              <a:gd name="connsiteY0" fmla="*/ 770096 h 1351121"/>
              <a:gd name="connsiteX1" fmla="*/ 649182 w 649182"/>
              <a:gd name="connsiteY1" fmla="*/ 0 h 1351121"/>
              <a:gd name="connsiteX2" fmla="*/ 649182 w 649182"/>
              <a:gd name="connsiteY2" fmla="*/ 585788 h 1351121"/>
              <a:gd name="connsiteX3" fmla="*/ 53 w 649182"/>
              <a:gd name="connsiteY3" fmla="*/ 1351121 h 1351121"/>
              <a:gd name="connsiteX4" fmla="*/ 6721 w 649182"/>
              <a:gd name="connsiteY4" fmla="*/ 770096 h 1351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182" h="1351121">
                <a:moveTo>
                  <a:pt x="6721" y="770096"/>
                </a:moveTo>
                <a:lnTo>
                  <a:pt x="649182" y="0"/>
                </a:lnTo>
                <a:lnTo>
                  <a:pt x="649182" y="585788"/>
                </a:lnTo>
                <a:lnTo>
                  <a:pt x="53" y="1351121"/>
                </a:lnTo>
                <a:cubicBezTo>
                  <a:pt x="-741" y="1173321"/>
                  <a:pt x="7515" y="947896"/>
                  <a:pt x="6721" y="77009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24" name="Rectangle 23"/>
          <p:cNvSpPr/>
          <p:nvPr/>
        </p:nvSpPr>
        <p:spPr>
          <a:xfrm>
            <a:off x="2240280" y="5091827"/>
            <a:ext cx="116059" cy="7543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25" name="TextBox 24"/>
          <p:cNvSpPr txBox="1"/>
          <p:nvPr/>
        </p:nvSpPr>
        <p:spPr>
          <a:xfrm>
            <a:off x="2480309" y="5177553"/>
            <a:ext cx="6069331" cy="42056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2133" b="1" dirty="0">
                <a:solidFill>
                  <a:schemeClr val="accent2">
                    <a:lumMod val="75000"/>
                  </a:schemeClr>
                </a:solidFill>
                <a:latin typeface="Century Gothic" panose="020B0502020202020204" pitchFamily="34" charset="0"/>
              </a:rPr>
              <a:t>05 Scope/Objectives</a:t>
            </a:r>
          </a:p>
        </p:txBody>
      </p:sp>
      <p:sp>
        <p:nvSpPr>
          <p:cNvPr id="26" name="TextBox 25"/>
          <p:cNvSpPr txBox="1"/>
          <p:nvPr/>
        </p:nvSpPr>
        <p:spPr>
          <a:xfrm>
            <a:off x="502921" y="205741"/>
            <a:ext cx="10755631" cy="104644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6000" dirty="0">
                <a:latin typeface="Century Gothic" panose="020B0502020202020204" pitchFamily="34" charset="0"/>
              </a:rPr>
              <a:t>Agenda</a:t>
            </a:r>
            <a:endParaRPr lang="en-GB" sz="6000" dirty="0">
              <a:latin typeface="Century Gothic" panose="020B0502020202020204" pitchFamily="34" charset="0"/>
            </a:endParaRPr>
          </a:p>
        </p:txBody>
      </p:sp>
      <p:grpSp>
        <p:nvGrpSpPr>
          <p:cNvPr id="33" name="Group 32"/>
          <p:cNvGrpSpPr/>
          <p:nvPr/>
        </p:nvGrpSpPr>
        <p:grpSpPr>
          <a:xfrm>
            <a:off x="-9103" y="1645921"/>
            <a:ext cx="1632163" cy="1436847"/>
            <a:chOff x="-9103" y="1645920"/>
            <a:chExt cx="1632163" cy="1436846"/>
          </a:xfrm>
        </p:grpSpPr>
        <p:sp>
          <p:nvSpPr>
            <p:cNvPr id="2" name="Right Arrow 1"/>
            <p:cNvSpPr/>
            <p:nvPr/>
          </p:nvSpPr>
          <p:spPr>
            <a:xfrm>
              <a:off x="502920" y="1645920"/>
              <a:ext cx="1120140" cy="754380"/>
            </a:xfrm>
            <a:prstGeom prst="rightArrow">
              <a:avLst>
                <a:gd name="adj1" fmla="val 77273"/>
                <a:gd name="adj2" fmla="val 50000"/>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3" name="Rectangle 2"/>
            <p:cNvSpPr/>
            <p:nvPr/>
          </p:nvSpPr>
          <p:spPr>
            <a:xfrm>
              <a:off x="-9103" y="1731645"/>
              <a:ext cx="512023" cy="1351121"/>
            </a:xfrm>
            <a:custGeom>
              <a:avLst/>
              <a:gdLst>
                <a:gd name="connsiteX0" fmla="*/ 0 w 640080"/>
                <a:gd name="connsiteY0" fmla="*/ 0 h 585788"/>
                <a:gd name="connsiteX1" fmla="*/ 640080 w 640080"/>
                <a:gd name="connsiteY1" fmla="*/ 0 h 585788"/>
                <a:gd name="connsiteX2" fmla="*/ 640080 w 640080"/>
                <a:gd name="connsiteY2" fmla="*/ 585788 h 585788"/>
                <a:gd name="connsiteX3" fmla="*/ 0 w 640080"/>
                <a:gd name="connsiteY3" fmla="*/ 585788 h 585788"/>
                <a:gd name="connsiteX4" fmla="*/ 0 w 640080"/>
                <a:gd name="connsiteY4" fmla="*/ 0 h 585788"/>
                <a:gd name="connsiteX0" fmla="*/ 0 w 640080"/>
                <a:gd name="connsiteY0" fmla="*/ 0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0 h 926306"/>
                <a:gd name="connsiteX0" fmla="*/ 0 w 640080"/>
                <a:gd name="connsiteY0" fmla="*/ 257175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257175 h 926306"/>
                <a:gd name="connsiteX0" fmla="*/ 0 w 640080"/>
                <a:gd name="connsiteY0" fmla="*/ 364331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364331 h 926306"/>
                <a:gd name="connsiteX0" fmla="*/ 0 w 642461"/>
                <a:gd name="connsiteY0" fmla="*/ 392906 h 926306"/>
                <a:gd name="connsiteX1" fmla="*/ 642461 w 642461"/>
                <a:gd name="connsiteY1" fmla="*/ 0 h 926306"/>
                <a:gd name="connsiteX2" fmla="*/ 642461 w 642461"/>
                <a:gd name="connsiteY2" fmla="*/ 585788 h 926306"/>
                <a:gd name="connsiteX3" fmla="*/ 2381 w 642461"/>
                <a:gd name="connsiteY3" fmla="*/ 926306 h 926306"/>
                <a:gd name="connsiteX4" fmla="*/ 0 w 642461"/>
                <a:gd name="connsiteY4" fmla="*/ 392906 h 926306"/>
                <a:gd name="connsiteX0" fmla="*/ 0 w 642461"/>
                <a:gd name="connsiteY0" fmla="*/ 392906 h 973931"/>
                <a:gd name="connsiteX1" fmla="*/ 642461 w 642461"/>
                <a:gd name="connsiteY1" fmla="*/ 0 h 973931"/>
                <a:gd name="connsiteX2" fmla="*/ 642461 w 642461"/>
                <a:gd name="connsiteY2" fmla="*/ 585788 h 973931"/>
                <a:gd name="connsiteX3" fmla="*/ 4762 w 642461"/>
                <a:gd name="connsiteY3" fmla="*/ 973931 h 973931"/>
                <a:gd name="connsiteX4" fmla="*/ 0 w 642461"/>
                <a:gd name="connsiteY4" fmla="*/ 392906 h 973931"/>
                <a:gd name="connsiteX0" fmla="*/ 6721 w 649182"/>
                <a:gd name="connsiteY0" fmla="*/ 392906 h 1351121"/>
                <a:gd name="connsiteX1" fmla="*/ 649182 w 649182"/>
                <a:gd name="connsiteY1" fmla="*/ 0 h 1351121"/>
                <a:gd name="connsiteX2" fmla="*/ 649182 w 649182"/>
                <a:gd name="connsiteY2" fmla="*/ 585788 h 1351121"/>
                <a:gd name="connsiteX3" fmla="*/ 53 w 649182"/>
                <a:gd name="connsiteY3" fmla="*/ 1351121 h 1351121"/>
                <a:gd name="connsiteX4" fmla="*/ 6721 w 649182"/>
                <a:gd name="connsiteY4" fmla="*/ 392906 h 1351121"/>
                <a:gd name="connsiteX0" fmla="*/ 6721 w 649182"/>
                <a:gd name="connsiteY0" fmla="*/ 770096 h 1351121"/>
                <a:gd name="connsiteX1" fmla="*/ 649182 w 649182"/>
                <a:gd name="connsiteY1" fmla="*/ 0 h 1351121"/>
                <a:gd name="connsiteX2" fmla="*/ 649182 w 649182"/>
                <a:gd name="connsiteY2" fmla="*/ 585788 h 1351121"/>
                <a:gd name="connsiteX3" fmla="*/ 53 w 649182"/>
                <a:gd name="connsiteY3" fmla="*/ 1351121 h 1351121"/>
                <a:gd name="connsiteX4" fmla="*/ 6721 w 649182"/>
                <a:gd name="connsiteY4" fmla="*/ 770096 h 1351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182" h="1351121">
                  <a:moveTo>
                    <a:pt x="6721" y="770096"/>
                  </a:moveTo>
                  <a:lnTo>
                    <a:pt x="649182" y="0"/>
                  </a:lnTo>
                  <a:lnTo>
                    <a:pt x="649182" y="585788"/>
                  </a:lnTo>
                  <a:lnTo>
                    <a:pt x="53" y="1351121"/>
                  </a:lnTo>
                  <a:cubicBezTo>
                    <a:pt x="-741" y="1173321"/>
                    <a:pt x="7515" y="947896"/>
                    <a:pt x="6721" y="7700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pic>
          <p:nvPicPr>
            <p:cNvPr id="27" name="Graphic 23" descr="Users">
              <a:extLst>
                <a:ext uri="{FF2B5EF4-FFF2-40B4-BE49-F238E27FC236}">
                  <a16:creationId xmlns:a16="http://schemas.microsoft.com/office/drawing/2014/main" id="{95D08EC6-F890-4307-92D0-2D54E833668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354" y="1765895"/>
              <a:ext cx="485497" cy="485497"/>
            </a:xfrm>
            <a:prstGeom prst="rect">
              <a:avLst/>
            </a:prstGeom>
          </p:spPr>
        </p:pic>
      </p:grpSp>
      <p:grpSp>
        <p:nvGrpSpPr>
          <p:cNvPr id="34" name="Group 33"/>
          <p:cNvGrpSpPr/>
          <p:nvPr/>
        </p:nvGrpSpPr>
        <p:grpSpPr>
          <a:xfrm>
            <a:off x="-9103" y="2486026"/>
            <a:ext cx="1632163" cy="1436847"/>
            <a:chOff x="-9103" y="2486025"/>
            <a:chExt cx="1632163" cy="1436846"/>
          </a:xfrm>
        </p:grpSpPr>
        <p:sp>
          <p:nvSpPr>
            <p:cNvPr id="10" name="Right Arrow 9"/>
            <p:cNvSpPr/>
            <p:nvPr/>
          </p:nvSpPr>
          <p:spPr>
            <a:xfrm>
              <a:off x="502920" y="2486025"/>
              <a:ext cx="1120140" cy="754380"/>
            </a:xfrm>
            <a:prstGeom prst="rightArrow">
              <a:avLst>
                <a:gd name="adj1" fmla="val 77273"/>
                <a:gd name="adj2" fmla="val 50000"/>
              </a:avLst>
            </a:prstGeom>
            <a:solidFill>
              <a:srgbClr val="7030A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sp>
          <p:nvSpPr>
            <p:cNvPr id="11" name="Rectangle 2"/>
            <p:cNvSpPr/>
            <p:nvPr/>
          </p:nvSpPr>
          <p:spPr>
            <a:xfrm>
              <a:off x="-9103" y="2571750"/>
              <a:ext cx="512023" cy="1351121"/>
            </a:xfrm>
            <a:custGeom>
              <a:avLst/>
              <a:gdLst>
                <a:gd name="connsiteX0" fmla="*/ 0 w 640080"/>
                <a:gd name="connsiteY0" fmla="*/ 0 h 585788"/>
                <a:gd name="connsiteX1" fmla="*/ 640080 w 640080"/>
                <a:gd name="connsiteY1" fmla="*/ 0 h 585788"/>
                <a:gd name="connsiteX2" fmla="*/ 640080 w 640080"/>
                <a:gd name="connsiteY2" fmla="*/ 585788 h 585788"/>
                <a:gd name="connsiteX3" fmla="*/ 0 w 640080"/>
                <a:gd name="connsiteY3" fmla="*/ 585788 h 585788"/>
                <a:gd name="connsiteX4" fmla="*/ 0 w 640080"/>
                <a:gd name="connsiteY4" fmla="*/ 0 h 585788"/>
                <a:gd name="connsiteX0" fmla="*/ 0 w 640080"/>
                <a:gd name="connsiteY0" fmla="*/ 0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0 h 926306"/>
                <a:gd name="connsiteX0" fmla="*/ 0 w 640080"/>
                <a:gd name="connsiteY0" fmla="*/ 257175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257175 h 926306"/>
                <a:gd name="connsiteX0" fmla="*/ 0 w 640080"/>
                <a:gd name="connsiteY0" fmla="*/ 364331 h 926306"/>
                <a:gd name="connsiteX1" fmla="*/ 640080 w 640080"/>
                <a:gd name="connsiteY1" fmla="*/ 0 h 926306"/>
                <a:gd name="connsiteX2" fmla="*/ 640080 w 640080"/>
                <a:gd name="connsiteY2" fmla="*/ 585788 h 926306"/>
                <a:gd name="connsiteX3" fmla="*/ 0 w 640080"/>
                <a:gd name="connsiteY3" fmla="*/ 926306 h 926306"/>
                <a:gd name="connsiteX4" fmla="*/ 0 w 640080"/>
                <a:gd name="connsiteY4" fmla="*/ 364331 h 926306"/>
                <a:gd name="connsiteX0" fmla="*/ 0 w 642461"/>
                <a:gd name="connsiteY0" fmla="*/ 392906 h 926306"/>
                <a:gd name="connsiteX1" fmla="*/ 642461 w 642461"/>
                <a:gd name="connsiteY1" fmla="*/ 0 h 926306"/>
                <a:gd name="connsiteX2" fmla="*/ 642461 w 642461"/>
                <a:gd name="connsiteY2" fmla="*/ 585788 h 926306"/>
                <a:gd name="connsiteX3" fmla="*/ 2381 w 642461"/>
                <a:gd name="connsiteY3" fmla="*/ 926306 h 926306"/>
                <a:gd name="connsiteX4" fmla="*/ 0 w 642461"/>
                <a:gd name="connsiteY4" fmla="*/ 392906 h 926306"/>
                <a:gd name="connsiteX0" fmla="*/ 0 w 642461"/>
                <a:gd name="connsiteY0" fmla="*/ 392906 h 973931"/>
                <a:gd name="connsiteX1" fmla="*/ 642461 w 642461"/>
                <a:gd name="connsiteY1" fmla="*/ 0 h 973931"/>
                <a:gd name="connsiteX2" fmla="*/ 642461 w 642461"/>
                <a:gd name="connsiteY2" fmla="*/ 585788 h 973931"/>
                <a:gd name="connsiteX3" fmla="*/ 4762 w 642461"/>
                <a:gd name="connsiteY3" fmla="*/ 973931 h 973931"/>
                <a:gd name="connsiteX4" fmla="*/ 0 w 642461"/>
                <a:gd name="connsiteY4" fmla="*/ 392906 h 973931"/>
                <a:gd name="connsiteX0" fmla="*/ 6721 w 649182"/>
                <a:gd name="connsiteY0" fmla="*/ 392906 h 1351121"/>
                <a:gd name="connsiteX1" fmla="*/ 649182 w 649182"/>
                <a:gd name="connsiteY1" fmla="*/ 0 h 1351121"/>
                <a:gd name="connsiteX2" fmla="*/ 649182 w 649182"/>
                <a:gd name="connsiteY2" fmla="*/ 585788 h 1351121"/>
                <a:gd name="connsiteX3" fmla="*/ 53 w 649182"/>
                <a:gd name="connsiteY3" fmla="*/ 1351121 h 1351121"/>
                <a:gd name="connsiteX4" fmla="*/ 6721 w 649182"/>
                <a:gd name="connsiteY4" fmla="*/ 392906 h 1351121"/>
                <a:gd name="connsiteX0" fmla="*/ 6721 w 649182"/>
                <a:gd name="connsiteY0" fmla="*/ 770096 h 1351121"/>
                <a:gd name="connsiteX1" fmla="*/ 649182 w 649182"/>
                <a:gd name="connsiteY1" fmla="*/ 0 h 1351121"/>
                <a:gd name="connsiteX2" fmla="*/ 649182 w 649182"/>
                <a:gd name="connsiteY2" fmla="*/ 585788 h 1351121"/>
                <a:gd name="connsiteX3" fmla="*/ 53 w 649182"/>
                <a:gd name="connsiteY3" fmla="*/ 1351121 h 1351121"/>
                <a:gd name="connsiteX4" fmla="*/ 6721 w 649182"/>
                <a:gd name="connsiteY4" fmla="*/ 770096 h 1351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182" h="1351121">
                  <a:moveTo>
                    <a:pt x="6721" y="770096"/>
                  </a:moveTo>
                  <a:lnTo>
                    <a:pt x="649182" y="0"/>
                  </a:lnTo>
                  <a:lnTo>
                    <a:pt x="649182" y="585788"/>
                  </a:lnTo>
                  <a:lnTo>
                    <a:pt x="53" y="1351121"/>
                  </a:lnTo>
                  <a:cubicBezTo>
                    <a:pt x="-741" y="1173321"/>
                    <a:pt x="7515" y="947896"/>
                    <a:pt x="6721" y="770096"/>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GB" sz="1351"/>
            </a:p>
          </p:txBody>
        </p:sp>
        <p:pic>
          <p:nvPicPr>
            <p:cNvPr id="29" name="Graphic 25" descr="Checklist">
              <a:extLst>
                <a:ext uri="{FF2B5EF4-FFF2-40B4-BE49-F238E27FC236}">
                  <a16:creationId xmlns:a16="http://schemas.microsoft.com/office/drawing/2014/main" id="{DB1FD7D1-3027-4D2F-88DB-24E0A3E1015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4670" y="2586213"/>
              <a:ext cx="485497" cy="485497"/>
            </a:xfrm>
            <a:prstGeom prst="rect">
              <a:avLst/>
            </a:prstGeom>
          </p:spPr>
        </p:pic>
      </p:grpSp>
      <p:pic>
        <p:nvPicPr>
          <p:cNvPr id="30" name="Graphic 27" descr="Megaphone">
            <a:extLst>
              <a:ext uri="{FF2B5EF4-FFF2-40B4-BE49-F238E27FC236}">
                <a16:creationId xmlns:a16="http://schemas.microsoft.com/office/drawing/2014/main" id="{9AC1ECEB-A3BA-42C8-8358-B8944F5DDC2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6282" y="3473785"/>
            <a:ext cx="553999" cy="553999"/>
          </a:xfrm>
          <a:prstGeom prst="rect">
            <a:avLst/>
          </a:prstGeom>
        </p:spPr>
      </p:pic>
      <p:pic>
        <p:nvPicPr>
          <p:cNvPr id="31" name="Graphic 29" descr="Group">
            <a:extLst>
              <a:ext uri="{FF2B5EF4-FFF2-40B4-BE49-F238E27FC236}">
                <a16:creationId xmlns:a16="http://schemas.microsoft.com/office/drawing/2014/main" id="{CD4F662F-4DBE-4100-A82B-1C7F6861EA9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4671" y="4302253"/>
            <a:ext cx="553999" cy="553999"/>
          </a:xfrm>
          <a:prstGeom prst="rect">
            <a:avLst/>
          </a:prstGeom>
        </p:spPr>
      </p:pic>
      <p:pic>
        <p:nvPicPr>
          <p:cNvPr id="32" name="Graphic 33" descr="Upward trend">
            <a:extLst>
              <a:ext uri="{FF2B5EF4-FFF2-40B4-BE49-F238E27FC236}">
                <a16:creationId xmlns:a16="http://schemas.microsoft.com/office/drawing/2014/main" id="{B05A97E0-262A-4BF7-9325-B4B9C8002DE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3943" y="5192018"/>
            <a:ext cx="553999" cy="553999"/>
          </a:xfrm>
          <a:prstGeom prst="rect">
            <a:avLst/>
          </a:prstGeom>
        </p:spPr>
      </p:pic>
    </p:spTree>
    <p:extLst>
      <p:ext uri="{BB962C8B-B14F-4D97-AF65-F5344CB8AC3E}">
        <p14:creationId xmlns:p14="http://schemas.microsoft.com/office/powerpoint/2010/main" val="254899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16" presetClass="entr" presetSubtype="21"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childTnLst>
                          </p:cTn>
                        </p:par>
                        <p:par>
                          <p:cTn id="31" fill="hold">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par>
                          <p:cTn id="39" fill="hold">
                            <p:stCondLst>
                              <p:cond delay="4500"/>
                            </p:stCondLst>
                            <p:childTnLst>
                              <p:par>
                                <p:cTn id="40" presetID="2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par>
                          <p:cTn id="43" fill="hold">
                            <p:stCondLst>
                              <p:cond delay="5000"/>
                            </p:stCondLst>
                            <p:childTnLst>
                              <p:par>
                                <p:cTn id="44" presetID="42"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par>
                          <p:cTn id="49" fill="hold">
                            <p:stCondLst>
                              <p:cond delay="6000"/>
                            </p:stCondLst>
                            <p:childTnLst>
                              <p:par>
                                <p:cTn id="50" presetID="16" presetClass="entr" presetSubtype="21"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arn(inVertical)">
                                      <p:cBhvr>
                                        <p:cTn id="52" dur="500"/>
                                        <p:tgtEl>
                                          <p:spTgt spid="17"/>
                                        </p:tgtEl>
                                      </p:cBhvr>
                                    </p:animEffect>
                                  </p:childTnLst>
                                </p:cTn>
                              </p:par>
                            </p:childTnLst>
                          </p:cTn>
                        </p:par>
                        <p:par>
                          <p:cTn id="53" fill="hold">
                            <p:stCondLst>
                              <p:cond delay="650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par>
                          <p:cTn id="57" fill="hold">
                            <p:stCondLst>
                              <p:cond delay="7000"/>
                            </p:stCondLst>
                            <p:childTnLst>
                              <p:par>
                                <p:cTn id="58" presetID="22" presetClass="entr" presetSubtype="8"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left)">
                                      <p:cBhvr>
                                        <p:cTn id="60" dur="500"/>
                                        <p:tgtEl>
                                          <p:spTgt spid="18"/>
                                        </p:tgtEl>
                                      </p:cBhvr>
                                    </p:animEffect>
                                  </p:childTnLst>
                                </p:cTn>
                              </p:par>
                            </p:childTnLst>
                          </p:cTn>
                        </p:par>
                        <p:par>
                          <p:cTn id="61" fill="hold">
                            <p:stCondLst>
                              <p:cond delay="7500"/>
                            </p:stCondLst>
                            <p:childTnLst>
                              <p:par>
                                <p:cTn id="62" presetID="22" presetClass="entr" presetSubtype="8" fill="hold"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ipe(left)">
                                      <p:cBhvr>
                                        <p:cTn id="64" dur="500"/>
                                        <p:tgtEl>
                                          <p:spTgt spid="31"/>
                                        </p:tgtEl>
                                      </p:cBhvr>
                                    </p:animEffect>
                                  </p:childTnLst>
                                </p:cTn>
                              </p:par>
                            </p:childTnLst>
                          </p:cTn>
                        </p:par>
                        <p:par>
                          <p:cTn id="65" fill="hold">
                            <p:stCondLst>
                              <p:cond delay="8000"/>
                            </p:stCondLst>
                            <p:childTnLst>
                              <p:par>
                                <p:cTn id="66" presetID="42" presetClass="entr" presetSubtype="0"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childTnLst>
                          </p:cTn>
                        </p:par>
                        <p:par>
                          <p:cTn id="71" fill="hold">
                            <p:stCondLst>
                              <p:cond delay="9000"/>
                            </p:stCondLst>
                            <p:childTnLst>
                              <p:par>
                                <p:cTn id="72" presetID="16" presetClass="entr" presetSubtype="21"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barn(inVertical)">
                                      <p:cBhvr>
                                        <p:cTn id="74" dur="500"/>
                                        <p:tgtEl>
                                          <p:spTgt spid="21"/>
                                        </p:tgtEl>
                                      </p:cBhvr>
                                    </p:animEffect>
                                  </p:childTnLst>
                                </p:cTn>
                              </p:par>
                            </p:childTnLst>
                          </p:cTn>
                        </p:par>
                        <p:par>
                          <p:cTn id="75" fill="hold">
                            <p:stCondLst>
                              <p:cond delay="9500"/>
                            </p:stCondLst>
                            <p:childTnLst>
                              <p:par>
                                <p:cTn id="76" presetID="22" presetClass="entr" presetSubtype="8" fill="hold" grpId="0"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500"/>
                                        <p:tgtEl>
                                          <p:spTgt spid="23"/>
                                        </p:tgtEl>
                                      </p:cBhvr>
                                    </p:animEffect>
                                  </p:childTnLst>
                                </p:cTn>
                              </p:par>
                            </p:childTnLst>
                          </p:cTn>
                        </p:par>
                        <p:par>
                          <p:cTn id="79" fill="hold">
                            <p:stCondLst>
                              <p:cond delay="10000"/>
                            </p:stCondLst>
                            <p:childTnLst>
                              <p:par>
                                <p:cTn id="80" presetID="22" presetClass="entr" presetSubtype="8"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par>
                          <p:cTn id="83" fill="hold">
                            <p:stCondLst>
                              <p:cond delay="10500"/>
                            </p:stCondLst>
                            <p:childTnLst>
                              <p:par>
                                <p:cTn id="84" presetID="22" presetClass="entr" presetSubtype="8" fill="hold"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left)">
                                      <p:cBhvr>
                                        <p:cTn id="86" dur="500"/>
                                        <p:tgtEl>
                                          <p:spTgt spid="32"/>
                                        </p:tgtEl>
                                      </p:cBhvr>
                                    </p:animEffect>
                                  </p:childTnLst>
                                </p:cTn>
                              </p:par>
                            </p:childTnLst>
                          </p:cTn>
                        </p:par>
                        <p:par>
                          <p:cTn id="87" fill="hold">
                            <p:stCondLst>
                              <p:cond delay="11000"/>
                            </p:stCondLst>
                            <p:childTnLst>
                              <p:par>
                                <p:cTn id="88" presetID="42" presetClass="entr" presetSubtype="0" fill="hold" grpId="0" nodeType="after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fade">
                                      <p:cBhvr>
                                        <p:cTn id="90" dur="1000"/>
                                        <p:tgtEl>
                                          <p:spTgt spid="24"/>
                                        </p:tgtEl>
                                      </p:cBhvr>
                                    </p:animEffect>
                                    <p:anim calcmode="lin" valueType="num">
                                      <p:cBhvr>
                                        <p:cTn id="91" dur="1000" fill="hold"/>
                                        <p:tgtEl>
                                          <p:spTgt spid="24"/>
                                        </p:tgtEl>
                                        <p:attrNameLst>
                                          <p:attrName>ppt_x</p:attrName>
                                        </p:attrNameLst>
                                      </p:cBhvr>
                                      <p:tavLst>
                                        <p:tav tm="0">
                                          <p:val>
                                            <p:strVal val="#ppt_x"/>
                                          </p:val>
                                        </p:tav>
                                        <p:tav tm="100000">
                                          <p:val>
                                            <p:strVal val="#ppt_x"/>
                                          </p:val>
                                        </p:tav>
                                      </p:tavLst>
                                    </p:anim>
                                    <p:anim calcmode="lin" valueType="num">
                                      <p:cBhvr>
                                        <p:cTn id="92" dur="1000" fill="hold"/>
                                        <p:tgtEl>
                                          <p:spTgt spid="24"/>
                                        </p:tgtEl>
                                        <p:attrNameLst>
                                          <p:attrName>ppt_y</p:attrName>
                                        </p:attrNameLst>
                                      </p:cBhvr>
                                      <p:tavLst>
                                        <p:tav tm="0">
                                          <p:val>
                                            <p:strVal val="#ppt_y+.1"/>
                                          </p:val>
                                        </p:tav>
                                        <p:tav tm="100000">
                                          <p:val>
                                            <p:strVal val="#ppt_y"/>
                                          </p:val>
                                        </p:tav>
                                      </p:tavLst>
                                    </p:anim>
                                  </p:childTnLst>
                                </p:cTn>
                              </p:par>
                            </p:childTnLst>
                          </p:cTn>
                        </p:par>
                        <p:par>
                          <p:cTn id="93" fill="hold">
                            <p:stCondLst>
                              <p:cond delay="12000"/>
                            </p:stCondLst>
                            <p:childTnLst>
                              <p:par>
                                <p:cTn id="94" presetID="16" presetClass="entr" presetSubtype="21" fill="hold" grpId="0" nodeType="after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barn(inVertical)">
                                      <p:cBhvr>
                                        <p:cTn id="9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p:bldP spid="14" grpId="0" animBg="1"/>
      <p:bldP spid="15" grpId="0" animBg="1"/>
      <p:bldP spid="16" grpId="0" animBg="1"/>
      <p:bldP spid="17" grpId="0"/>
      <p:bldP spid="18" grpId="0" animBg="1"/>
      <p:bldP spid="19" grpId="0" animBg="1"/>
      <p:bldP spid="20" grpId="0" animBg="1"/>
      <p:bldP spid="21" grpId="0"/>
      <p:bldP spid="22" grpId="0" animBg="1"/>
      <p:bldP spid="23" grpId="0" animBg="1"/>
      <p:bldP spid="24"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E08383-9972-40A8-9657-A7821C484D45}"/>
              </a:ext>
            </a:extLst>
          </p:cNvPr>
          <p:cNvSpPr>
            <a:spLocks noGrp="1"/>
          </p:cNvSpPr>
          <p:nvPr>
            <p:ph type="title"/>
          </p:nvPr>
        </p:nvSpPr>
        <p:spPr>
          <a:xfrm>
            <a:off x="643467" y="1128408"/>
            <a:ext cx="3073914" cy="4601183"/>
          </a:xfrm>
        </p:spPr>
        <p:txBody>
          <a:bodyPr>
            <a:normAutofit/>
          </a:bodyPr>
          <a:lstStyle/>
          <a:p>
            <a:pPr algn="r"/>
            <a:r>
              <a:rPr lang="en-IN" dirty="0">
                <a:solidFill>
                  <a:schemeClr val="tx1">
                    <a:lumMod val="85000"/>
                    <a:lumOff val="15000"/>
                  </a:schemeClr>
                </a:solidFill>
              </a:rPr>
              <a:t>Abstract</a:t>
            </a:r>
          </a:p>
        </p:txBody>
      </p:sp>
      <p:cxnSp>
        <p:nvCxnSpPr>
          <p:cNvPr id="35" name="Straight Connector 34">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DAB0F9FE-B23A-447C-A132-CFBD32A4AC91}"/>
              </a:ext>
            </a:extLst>
          </p:cNvPr>
          <p:cNvSpPr>
            <a:spLocks noGrp="1"/>
          </p:cNvSpPr>
          <p:nvPr>
            <p:ph idx="1"/>
          </p:nvPr>
        </p:nvSpPr>
        <p:spPr>
          <a:xfrm>
            <a:off x="4393580" y="864108"/>
            <a:ext cx="6144367" cy="5120640"/>
          </a:xfrm>
        </p:spPr>
        <p:txBody>
          <a:bodyPr>
            <a:normAutofit/>
          </a:bodyPr>
          <a:lstStyle/>
          <a:p>
            <a:r>
              <a:rPr lang="en-US" b="1" dirty="0">
                <a:latin typeface="Times New Roman" panose="02020603050405020304" pitchFamily="18" charset="0"/>
                <a:cs typeface="Times New Roman" panose="02020603050405020304" pitchFamily="18" charset="0"/>
              </a:rPr>
              <a:t>The universe is governed by a combination of several laws which are environmental, physical and many more. Likewise, mankind has created a set of traffic rules, to guide the people travelling and to regulate the traffic flow.</a:t>
            </a:r>
          </a:p>
          <a:p>
            <a:r>
              <a:rPr lang="en-IN" b="1" dirty="0">
                <a:latin typeface="Times New Roman" panose="02020603050405020304" pitchFamily="18" charset="0"/>
                <a:cs typeface="Times New Roman" panose="02020603050405020304" pitchFamily="18" charset="0"/>
              </a:rPr>
              <a:t>Traffic Sign boards are a great source of avoiding accidents, when observed and followed properly. </a:t>
            </a:r>
          </a:p>
          <a:p>
            <a:r>
              <a:rPr lang="en-IN" b="1" dirty="0">
                <a:latin typeface="Times New Roman" panose="02020603050405020304" pitchFamily="18" charset="0"/>
                <a:cs typeface="Times New Roman" panose="02020603050405020304" pitchFamily="18" charset="0"/>
              </a:rPr>
              <a:t>It is very difficult for a driver to notice all the sign boards and act accordingly. </a:t>
            </a:r>
          </a:p>
          <a:p>
            <a:r>
              <a:rPr lang="en-IN" b="1" dirty="0">
                <a:latin typeface="Times New Roman" panose="02020603050405020304" pitchFamily="18" charset="0"/>
                <a:cs typeface="Times New Roman" panose="02020603050405020304" pitchFamily="18" charset="0"/>
              </a:rPr>
              <a:t>An automatic recognition system is proposed to recognise the sign boards and alert the driver by a voice message.</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The project can be extremely useful for autonomous vehicles as it detects signs and helps drivers take the necessary actions.</a:t>
            </a:r>
          </a:p>
        </p:txBody>
      </p:sp>
    </p:spTree>
    <p:extLst>
      <p:ext uri="{BB962C8B-B14F-4D97-AF65-F5344CB8AC3E}">
        <p14:creationId xmlns:p14="http://schemas.microsoft.com/office/powerpoint/2010/main" val="178972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50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wipe(left)">
                                      <p:cBhvr>
                                        <p:cTn id="12" dur="500"/>
                                        <p:tgtEl>
                                          <p:spTgt spid="26">
                                            <p:txEl>
                                              <p:pRg st="0" end="0"/>
                                            </p:txEl>
                                          </p:spTgt>
                                        </p:tgtEl>
                                      </p:cBhvr>
                                    </p:animEffect>
                                  </p:childTnLst>
                                </p:cTn>
                              </p:par>
                            </p:childTnLst>
                          </p:cTn>
                        </p:par>
                        <p:par>
                          <p:cTn id="13" fill="hold">
                            <p:stCondLst>
                              <p:cond delay="1500"/>
                            </p:stCondLst>
                            <p:childTnLst>
                              <p:par>
                                <p:cTn id="14" presetID="22" presetClass="entr" presetSubtype="8" fill="hold" nodeType="afterEffect">
                                  <p:stCondLst>
                                    <p:cond delay="500"/>
                                  </p:stCondLst>
                                  <p:childTnLst>
                                    <p:set>
                                      <p:cBhvr>
                                        <p:cTn id="15" dur="1" fill="hold">
                                          <p:stCondLst>
                                            <p:cond delay="0"/>
                                          </p:stCondLst>
                                        </p:cTn>
                                        <p:tgtEl>
                                          <p:spTgt spid="26">
                                            <p:txEl>
                                              <p:pRg st="1" end="1"/>
                                            </p:txEl>
                                          </p:spTgt>
                                        </p:tgtEl>
                                        <p:attrNameLst>
                                          <p:attrName>style.visibility</p:attrName>
                                        </p:attrNameLst>
                                      </p:cBhvr>
                                      <p:to>
                                        <p:strVal val="visible"/>
                                      </p:to>
                                    </p:set>
                                    <p:animEffect transition="in" filter="wipe(left)">
                                      <p:cBhvr>
                                        <p:cTn id="16" dur="500"/>
                                        <p:tgtEl>
                                          <p:spTgt spid="26">
                                            <p:txEl>
                                              <p:pRg st="1" end="1"/>
                                            </p:txEl>
                                          </p:spTgt>
                                        </p:tgtEl>
                                      </p:cBhvr>
                                    </p:animEffect>
                                  </p:childTnLst>
                                </p:cTn>
                              </p:par>
                            </p:childTnLst>
                          </p:cTn>
                        </p:par>
                        <p:par>
                          <p:cTn id="17" fill="hold">
                            <p:stCondLst>
                              <p:cond delay="2500"/>
                            </p:stCondLst>
                            <p:childTnLst>
                              <p:par>
                                <p:cTn id="18" presetID="22" presetClass="entr" presetSubtype="8" fill="hold" nodeType="afterEffect">
                                  <p:stCondLst>
                                    <p:cond delay="500"/>
                                  </p:stCondLst>
                                  <p:childTnLst>
                                    <p:set>
                                      <p:cBhvr>
                                        <p:cTn id="19" dur="1" fill="hold">
                                          <p:stCondLst>
                                            <p:cond delay="0"/>
                                          </p:stCondLst>
                                        </p:cTn>
                                        <p:tgtEl>
                                          <p:spTgt spid="26">
                                            <p:txEl>
                                              <p:pRg st="2" end="2"/>
                                            </p:txEl>
                                          </p:spTgt>
                                        </p:tgtEl>
                                        <p:attrNameLst>
                                          <p:attrName>style.visibility</p:attrName>
                                        </p:attrNameLst>
                                      </p:cBhvr>
                                      <p:to>
                                        <p:strVal val="visible"/>
                                      </p:to>
                                    </p:set>
                                    <p:animEffect transition="in" filter="wipe(left)">
                                      <p:cBhvr>
                                        <p:cTn id="20" dur="500"/>
                                        <p:tgtEl>
                                          <p:spTgt spid="26">
                                            <p:txEl>
                                              <p:pRg st="2" end="2"/>
                                            </p:txEl>
                                          </p:spTgt>
                                        </p:tgtEl>
                                      </p:cBhvr>
                                    </p:animEffect>
                                  </p:childTnLst>
                                </p:cTn>
                              </p:par>
                            </p:childTnLst>
                          </p:cTn>
                        </p:par>
                        <p:par>
                          <p:cTn id="21" fill="hold">
                            <p:stCondLst>
                              <p:cond delay="3500"/>
                            </p:stCondLst>
                            <p:childTnLst>
                              <p:par>
                                <p:cTn id="22" presetID="22" presetClass="entr" presetSubtype="8" fill="hold" nodeType="afterEffect">
                                  <p:stCondLst>
                                    <p:cond delay="500"/>
                                  </p:stCondLst>
                                  <p:childTnLst>
                                    <p:set>
                                      <p:cBhvr>
                                        <p:cTn id="23" dur="1" fill="hold">
                                          <p:stCondLst>
                                            <p:cond delay="0"/>
                                          </p:stCondLst>
                                        </p:cTn>
                                        <p:tgtEl>
                                          <p:spTgt spid="26">
                                            <p:txEl>
                                              <p:pRg st="3" end="3"/>
                                            </p:txEl>
                                          </p:spTgt>
                                        </p:tgtEl>
                                        <p:attrNameLst>
                                          <p:attrName>style.visibility</p:attrName>
                                        </p:attrNameLst>
                                      </p:cBhvr>
                                      <p:to>
                                        <p:strVal val="visible"/>
                                      </p:to>
                                    </p:set>
                                    <p:animEffect transition="in" filter="wipe(left)">
                                      <p:cBhvr>
                                        <p:cTn id="24" dur="500"/>
                                        <p:tgtEl>
                                          <p:spTgt spid="26">
                                            <p:txEl>
                                              <p:pRg st="3" end="3"/>
                                            </p:txEl>
                                          </p:spTgt>
                                        </p:tgtEl>
                                      </p:cBhvr>
                                    </p:animEffect>
                                  </p:childTnLst>
                                </p:cTn>
                              </p:par>
                            </p:childTnLst>
                          </p:cTn>
                        </p:par>
                        <p:par>
                          <p:cTn id="25" fill="hold">
                            <p:stCondLst>
                              <p:cond delay="4500"/>
                            </p:stCondLst>
                            <p:childTnLst>
                              <p:par>
                                <p:cTn id="26" presetID="22" presetClass="entr" presetSubtype="8" fill="hold" nodeType="afterEffect">
                                  <p:stCondLst>
                                    <p:cond delay="500"/>
                                  </p:stCondLst>
                                  <p:childTnLst>
                                    <p:set>
                                      <p:cBhvr>
                                        <p:cTn id="27" dur="1" fill="hold">
                                          <p:stCondLst>
                                            <p:cond delay="0"/>
                                          </p:stCondLst>
                                        </p:cTn>
                                        <p:tgtEl>
                                          <p:spTgt spid="26">
                                            <p:txEl>
                                              <p:pRg st="4" end="4"/>
                                            </p:txEl>
                                          </p:spTgt>
                                        </p:tgtEl>
                                        <p:attrNameLst>
                                          <p:attrName>style.visibility</p:attrName>
                                        </p:attrNameLst>
                                      </p:cBhvr>
                                      <p:to>
                                        <p:strVal val="visible"/>
                                      </p:to>
                                    </p:set>
                                    <p:animEffect transition="in" filter="wipe(left)">
                                      <p:cBhvr>
                                        <p:cTn id="28"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6">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2EAE66-A16C-4C2C-B313-8A9F6088EE9D}"/>
              </a:ext>
            </a:extLst>
          </p:cNvPr>
          <p:cNvSpPr>
            <a:spLocks noGrp="1"/>
          </p:cNvSpPr>
          <p:nvPr>
            <p:ph type="title"/>
          </p:nvPr>
        </p:nvSpPr>
        <p:spPr>
          <a:xfrm>
            <a:off x="494260" y="1683144"/>
            <a:ext cx="2774922" cy="3491712"/>
          </a:xfrm>
        </p:spPr>
        <p:txBody>
          <a:bodyPr>
            <a:normAutofit/>
          </a:bodyPr>
          <a:lstStyle/>
          <a:p>
            <a:r>
              <a:rPr lang="en-IN"/>
              <a:t>Introduction</a:t>
            </a:r>
            <a:endParaRPr lang="en-IN" dirty="0"/>
          </a:p>
        </p:txBody>
      </p:sp>
      <p:sp>
        <p:nvSpPr>
          <p:cNvPr id="3" name="Content Placeholder 2">
            <a:extLst>
              <a:ext uri="{FF2B5EF4-FFF2-40B4-BE49-F238E27FC236}">
                <a16:creationId xmlns:a16="http://schemas.microsoft.com/office/drawing/2014/main" id="{626B1CC8-8495-4A9A-B408-CDC067A4C1BC}"/>
              </a:ext>
            </a:extLst>
          </p:cNvPr>
          <p:cNvSpPr>
            <a:spLocks noGrp="1"/>
          </p:cNvSpPr>
          <p:nvPr>
            <p:ph idx="1"/>
          </p:nvPr>
        </p:nvSpPr>
        <p:spPr>
          <a:xfrm>
            <a:off x="4361606" y="1683143"/>
            <a:ext cx="6627377" cy="3491713"/>
          </a:xfrm>
        </p:spPr>
        <p:txBody>
          <a:bodyPr>
            <a:noAutofit/>
          </a:bodyPr>
          <a:lstStyle/>
          <a:p>
            <a:r>
              <a:rPr lang="en-US" b="0" i="0" dirty="0">
                <a:effectLst/>
                <a:latin typeface="Times New Roman" panose="02020603050405020304" pitchFamily="18" charset="0"/>
                <a:cs typeface="Times New Roman" panose="02020603050405020304" pitchFamily="18" charset="0"/>
              </a:rPr>
              <a:t>With the rapid development in societal and economical section, automobiles have become almost one of the convenient modes of transportation in each household. </a:t>
            </a:r>
          </a:p>
          <a:p>
            <a:r>
              <a:rPr lang="en-US" b="0" i="0" dirty="0">
                <a:effectLst/>
                <a:latin typeface="Times New Roman" panose="02020603050405020304" pitchFamily="18" charset="0"/>
                <a:cs typeface="Times New Roman" panose="02020603050405020304" pitchFamily="18" charset="0"/>
              </a:rPr>
              <a:t>This makes the road traffic environment more complicated, and people expect to have intelligent Vision assisted system that provide drivers with traffic sign information, regulate operations of driver, or assist in vehicle control to ensure road safety. </a:t>
            </a:r>
          </a:p>
          <a:p>
            <a:r>
              <a:rPr lang="en-US" b="0" i="0" dirty="0">
                <a:effectLst/>
                <a:latin typeface="Times New Roman" panose="02020603050405020304" pitchFamily="18" charset="0"/>
                <a:cs typeface="Times New Roman" panose="02020603050405020304" pitchFamily="18" charset="0"/>
              </a:rPr>
              <a:t>In the current traffic system there may be the probability of drivers missing the traffic sign because of traffic or even the drivers might ignore the traffic sign. With the continuous growth of urbanization this problem is only expected to grow worse.</a:t>
            </a:r>
          </a:p>
          <a:p>
            <a:r>
              <a:rPr lang="en-US" b="0" i="0" dirty="0">
                <a:effectLst/>
                <a:latin typeface="Times New Roman" panose="02020603050405020304" pitchFamily="18" charset="0"/>
                <a:cs typeface="Times New Roman" panose="02020603050405020304" pitchFamily="18" charset="0"/>
              </a:rPr>
              <a:t>A traffic sign detection and recognizing system can be applied to the vehicles where the system capture the traffic sign, detects them and recognizes the significance of the sign and informs the driver about the sign.</a:t>
            </a:r>
          </a:p>
          <a:p>
            <a:pPr>
              <a:buFont typeface="+mj-lt"/>
              <a:buAutoNum type="arabicPeriod"/>
            </a:pPr>
            <a:endParaRPr lang="en-IN" dirty="0"/>
          </a:p>
        </p:txBody>
      </p:sp>
      <p:sp>
        <p:nvSpPr>
          <p:cNvPr id="34" name="Freeform: Shape 28">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04759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500"/>
                            </p:stCondLst>
                            <p:childTnLst>
                              <p:par>
                                <p:cTn id="13" presetID="16" presetClass="entr" presetSubtype="21" fill="hold" nodeType="after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2500"/>
                            </p:stCondLst>
                            <p:childTnLst>
                              <p:par>
                                <p:cTn id="17" presetID="16" presetClass="entr" presetSubtype="21" fill="hold" nodeType="after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3500"/>
                            </p:stCondLst>
                            <p:childTnLst>
                              <p:par>
                                <p:cTn id="21" presetID="16" presetClass="entr" presetSubtype="21" fill="hold" nodeType="afterEffect">
                                  <p:stCondLst>
                                    <p:cond delay="250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1E89-C0AC-42F2-80FB-747D0F5F4519}"/>
              </a:ext>
            </a:extLst>
          </p:cNvPr>
          <p:cNvSpPr>
            <a:spLocks noGrp="1"/>
          </p:cNvSpPr>
          <p:nvPr>
            <p:ph type="ctr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4000" dirty="0"/>
              <a:t>Literature Survey Review</a:t>
            </a:r>
          </a:p>
        </p:txBody>
      </p:sp>
      <p:grpSp>
        <p:nvGrpSpPr>
          <p:cNvPr id="3" name="Google Shape;348;p13">
            <a:extLst>
              <a:ext uri="{FF2B5EF4-FFF2-40B4-BE49-F238E27FC236}">
                <a16:creationId xmlns:a16="http://schemas.microsoft.com/office/drawing/2014/main" id="{9B6DEFB9-B7AD-4DF9-95CF-6D14AE2A6BDA}"/>
              </a:ext>
            </a:extLst>
          </p:cNvPr>
          <p:cNvGrpSpPr/>
          <p:nvPr/>
        </p:nvGrpSpPr>
        <p:grpSpPr>
          <a:xfrm>
            <a:off x="7580229" y="3303578"/>
            <a:ext cx="3608472" cy="2139245"/>
            <a:chOff x="6986665" y="3298709"/>
            <a:chExt cx="1817809" cy="1077669"/>
          </a:xfrm>
        </p:grpSpPr>
        <p:sp>
          <p:nvSpPr>
            <p:cNvPr id="4" name="Google Shape;349;p13">
              <a:extLst>
                <a:ext uri="{FF2B5EF4-FFF2-40B4-BE49-F238E27FC236}">
                  <a16:creationId xmlns:a16="http://schemas.microsoft.com/office/drawing/2014/main" id="{2E778553-E35C-42E4-94FB-8A249B850724}"/>
                </a:ext>
              </a:extLst>
            </p:cNvPr>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 name="Google Shape;350;p13">
              <a:extLst>
                <a:ext uri="{FF2B5EF4-FFF2-40B4-BE49-F238E27FC236}">
                  <a16:creationId xmlns:a16="http://schemas.microsoft.com/office/drawing/2014/main" id="{1E12297C-55B9-47F7-8671-448730711CE5}"/>
                </a:ext>
              </a:extLst>
            </p:cNvPr>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 name="Google Shape;351;p13">
              <a:extLst>
                <a:ext uri="{FF2B5EF4-FFF2-40B4-BE49-F238E27FC236}">
                  <a16:creationId xmlns:a16="http://schemas.microsoft.com/office/drawing/2014/main" id="{091A9896-C3EE-46A0-A2DC-6370F42B46B8}"/>
                </a:ext>
              </a:extLst>
            </p:cNvPr>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dirty="0">
                <a:solidFill>
                  <a:srgbClr val="000000"/>
                </a:solidFill>
                <a:latin typeface="Calibri"/>
                <a:ea typeface="Calibri"/>
                <a:cs typeface="Calibri"/>
                <a:sym typeface="Calibri"/>
              </a:endParaRPr>
            </a:p>
          </p:txBody>
        </p:sp>
        <p:sp>
          <p:nvSpPr>
            <p:cNvPr id="7" name="Google Shape;352;p13">
              <a:extLst>
                <a:ext uri="{FF2B5EF4-FFF2-40B4-BE49-F238E27FC236}">
                  <a16:creationId xmlns:a16="http://schemas.microsoft.com/office/drawing/2014/main" id="{F370FA4A-B098-436B-AC9A-A5837DD82EAA}"/>
                </a:ext>
              </a:extLst>
            </p:cNvPr>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 name="Google Shape;353;p13">
              <a:extLst>
                <a:ext uri="{FF2B5EF4-FFF2-40B4-BE49-F238E27FC236}">
                  <a16:creationId xmlns:a16="http://schemas.microsoft.com/office/drawing/2014/main" id="{1FC72408-332B-494E-884C-3A894D8680EA}"/>
                </a:ext>
              </a:extLst>
            </p:cNvPr>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 name="Google Shape;354;p13">
              <a:extLst>
                <a:ext uri="{FF2B5EF4-FFF2-40B4-BE49-F238E27FC236}">
                  <a16:creationId xmlns:a16="http://schemas.microsoft.com/office/drawing/2014/main" id="{96A48340-EC83-4144-BA16-803763CE88F0}"/>
                </a:ext>
              </a:extLst>
            </p:cNvPr>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 name="Google Shape;355;p13">
              <a:extLst>
                <a:ext uri="{FF2B5EF4-FFF2-40B4-BE49-F238E27FC236}">
                  <a16:creationId xmlns:a16="http://schemas.microsoft.com/office/drawing/2014/main" id="{44F7EA2E-FB11-49A3-B83B-873801514602}"/>
                </a:ext>
              </a:extLst>
            </p:cNvPr>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356;p13">
              <a:extLst>
                <a:ext uri="{FF2B5EF4-FFF2-40B4-BE49-F238E27FC236}">
                  <a16:creationId xmlns:a16="http://schemas.microsoft.com/office/drawing/2014/main" id="{D5F2910D-1731-45DA-8F96-21FDA55A059F}"/>
                </a:ext>
              </a:extLst>
            </p:cNvPr>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357;p13">
              <a:extLst>
                <a:ext uri="{FF2B5EF4-FFF2-40B4-BE49-F238E27FC236}">
                  <a16:creationId xmlns:a16="http://schemas.microsoft.com/office/drawing/2014/main" id="{F21591BE-884A-4178-9979-D9889315B48B}"/>
                </a:ext>
              </a:extLst>
            </p:cNvPr>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358;p13">
              <a:extLst>
                <a:ext uri="{FF2B5EF4-FFF2-40B4-BE49-F238E27FC236}">
                  <a16:creationId xmlns:a16="http://schemas.microsoft.com/office/drawing/2014/main" id="{72246CBF-AC68-481C-BC55-686D32D01D35}"/>
                </a:ext>
              </a:extLst>
            </p:cNvPr>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359;p13">
              <a:extLst>
                <a:ext uri="{FF2B5EF4-FFF2-40B4-BE49-F238E27FC236}">
                  <a16:creationId xmlns:a16="http://schemas.microsoft.com/office/drawing/2014/main" id="{2BF9E5D3-4C18-4126-84A2-40C7EDAB1586}"/>
                </a:ext>
              </a:extLst>
            </p:cNvPr>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360;p13">
              <a:extLst>
                <a:ext uri="{FF2B5EF4-FFF2-40B4-BE49-F238E27FC236}">
                  <a16:creationId xmlns:a16="http://schemas.microsoft.com/office/drawing/2014/main" id="{5E61292E-4790-4F70-9CF9-248426E38B7A}"/>
                </a:ext>
              </a:extLst>
            </p:cNvPr>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361;p13">
              <a:extLst>
                <a:ext uri="{FF2B5EF4-FFF2-40B4-BE49-F238E27FC236}">
                  <a16:creationId xmlns:a16="http://schemas.microsoft.com/office/drawing/2014/main" id="{C2774C00-F650-407C-8F38-ED728E6D707E}"/>
                </a:ext>
              </a:extLst>
            </p:cNvPr>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362;p13">
              <a:extLst>
                <a:ext uri="{FF2B5EF4-FFF2-40B4-BE49-F238E27FC236}">
                  <a16:creationId xmlns:a16="http://schemas.microsoft.com/office/drawing/2014/main" id="{92558849-9E1A-4277-B57D-CE8F558B1091}"/>
                </a:ext>
              </a:extLst>
            </p:cNvPr>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363;p13">
              <a:extLst>
                <a:ext uri="{FF2B5EF4-FFF2-40B4-BE49-F238E27FC236}">
                  <a16:creationId xmlns:a16="http://schemas.microsoft.com/office/drawing/2014/main" id="{5A111B6B-AD96-4265-94AD-068208AF75EC}"/>
                </a:ext>
              </a:extLst>
            </p:cNvPr>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364;p13">
              <a:extLst>
                <a:ext uri="{FF2B5EF4-FFF2-40B4-BE49-F238E27FC236}">
                  <a16:creationId xmlns:a16="http://schemas.microsoft.com/office/drawing/2014/main" id="{F9A1BF2F-EC25-4ED2-BD6B-68FD3B58404B}"/>
                </a:ext>
              </a:extLst>
            </p:cNvPr>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365;p13">
              <a:extLst>
                <a:ext uri="{FF2B5EF4-FFF2-40B4-BE49-F238E27FC236}">
                  <a16:creationId xmlns:a16="http://schemas.microsoft.com/office/drawing/2014/main" id="{3932B72C-5FD3-44F9-A914-A0E33B90B779}"/>
                </a:ext>
              </a:extLst>
            </p:cNvPr>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366;p13">
              <a:extLst>
                <a:ext uri="{FF2B5EF4-FFF2-40B4-BE49-F238E27FC236}">
                  <a16:creationId xmlns:a16="http://schemas.microsoft.com/office/drawing/2014/main" id="{01C0D1CE-2FBE-405F-A65A-2A9CC7B245DB}"/>
                </a:ext>
              </a:extLst>
            </p:cNvPr>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367;p13">
              <a:extLst>
                <a:ext uri="{FF2B5EF4-FFF2-40B4-BE49-F238E27FC236}">
                  <a16:creationId xmlns:a16="http://schemas.microsoft.com/office/drawing/2014/main" id="{C96294FC-805E-4406-B310-80BD987D6C06}"/>
                </a:ext>
              </a:extLst>
            </p:cNvPr>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368;p13">
              <a:extLst>
                <a:ext uri="{FF2B5EF4-FFF2-40B4-BE49-F238E27FC236}">
                  <a16:creationId xmlns:a16="http://schemas.microsoft.com/office/drawing/2014/main" id="{54D4327E-DE3A-4B39-8F3B-4144A582173E}"/>
                </a:ext>
              </a:extLst>
            </p:cNvPr>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369;p13">
              <a:extLst>
                <a:ext uri="{FF2B5EF4-FFF2-40B4-BE49-F238E27FC236}">
                  <a16:creationId xmlns:a16="http://schemas.microsoft.com/office/drawing/2014/main" id="{D31366D6-BC67-4B7F-B5E4-AFC2FD3AF6D3}"/>
                </a:ext>
              </a:extLst>
            </p:cNvPr>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370;p13">
              <a:extLst>
                <a:ext uri="{FF2B5EF4-FFF2-40B4-BE49-F238E27FC236}">
                  <a16:creationId xmlns:a16="http://schemas.microsoft.com/office/drawing/2014/main" id="{3BBE4FA1-23CB-4225-91B6-BFF77ED46A9D}"/>
                </a:ext>
              </a:extLst>
            </p:cNvPr>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371;p13">
              <a:extLst>
                <a:ext uri="{FF2B5EF4-FFF2-40B4-BE49-F238E27FC236}">
                  <a16:creationId xmlns:a16="http://schemas.microsoft.com/office/drawing/2014/main" id="{36C7288A-C0B2-4555-934F-B8E1208C7C93}"/>
                </a:ext>
              </a:extLst>
            </p:cNvPr>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372;p13">
              <a:extLst>
                <a:ext uri="{FF2B5EF4-FFF2-40B4-BE49-F238E27FC236}">
                  <a16:creationId xmlns:a16="http://schemas.microsoft.com/office/drawing/2014/main" id="{A6CAF37F-F35B-4A02-AF66-74D0C0B381FF}"/>
                </a:ext>
              </a:extLst>
            </p:cNvPr>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373;p13">
              <a:extLst>
                <a:ext uri="{FF2B5EF4-FFF2-40B4-BE49-F238E27FC236}">
                  <a16:creationId xmlns:a16="http://schemas.microsoft.com/office/drawing/2014/main" id="{A024800D-7205-4D9A-81BD-3892B9740C69}"/>
                </a:ext>
              </a:extLst>
            </p:cNvPr>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374;p13">
              <a:extLst>
                <a:ext uri="{FF2B5EF4-FFF2-40B4-BE49-F238E27FC236}">
                  <a16:creationId xmlns:a16="http://schemas.microsoft.com/office/drawing/2014/main" id="{FD3D5E2F-4E4B-4F01-922A-6FDE2EC6E7D6}"/>
                </a:ext>
              </a:extLst>
            </p:cNvPr>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0" name="TextBox 29">
            <a:extLst>
              <a:ext uri="{FF2B5EF4-FFF2-40B4-BE49-F238E27FC236}">
                <a16:creationId xmlns:a16="http://schemas.microsoft.com/office/drawing/2014/main" id="{A1AC1BCD-9D90-481D-8C4D-005D0C515A3B}"/>
              </a:ext>
            </a:extLst>
          </p:cNvPr>
          <p:cNvSpPr txBox="1"/>
          <p:nvPr/>
        </p:nvSpPr>
        <p:spPr>
          <a:xfrm>
            <a:off x="584463" y="4596873"/>
            <a:ext cx="7000640" cy="646331"/>
          </a:xfrm>
          <a:prstGeom prst="rect">
            <a:avLst/>
          </a:prstGeom>
          <a:noFill/>
        </p:spPr>
        <p:txBody>
          <a:bodyPr wrap="square" rtlCol="0">
            <a:spAutoFit/>
          </a:bodyPr>
          <a:lstStyle/>
          <a:p>
            <a:r>
              <a:rPr lang="en-IN" dirty="0">
                <a:hlinkClick r:id="rId2"/>
              </a:rPr>
              <a:t>https://docs.google.com/spreadsheets/d/1kl_OGhF4GceBSZEoWMhcWjB1NhTlaOoNz52X8PcsZiw/edit#gid=0</a:t>
            </a:r>
            <a:endParaRPr lang="en-IN" dirty="0"/>
          </a:p>
        </p:txBody>
      </p:sp>
    </p:spTree>
    <p:extLst>
      <p:ext uri="{BB962C8B-B14F-4D97-AF65-F5344CB8AC3E}">
        <p14:creationId xmlns:p14="http://schemas.microsoft.com/office/powerpoint/2010/main" val="108504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C61D-07E7-4D32-B3F5-92429F124141}"/>
              </a:ext>
            </a:extLst>
          </p:cNvPr>
          <p:cNvSpPr>
            <a:spLocks noGrp="1"/>
          </p:cNvSpPr>
          <p:nvPr>
            <p:ph type="title"/>
          </p:nvPr>
        </p:nvSpPr>
        <p:spPr>
          <a:xfrm>
            <a:off x="252919" y="1123837"/>
            <a:ext cx="2947482" cy="4601183"/>
          </a:xfrm>
        </p:spPr>
        <p:txBody>
          <a:bodyPr>
            <a:normAutofit/>
          </a:bodyPr>
          <a:lstStyle/>
          <a:p>
            <a:r>
              <a:rPr lang="en-IN" dirty="0"/>
              <a:t>Existing System/ Methodology</a:t>
            </a:r>
          </a:p>
        </p:txBody>
      </p:sp>
      <p:graphicFrame>
        <p:nvGraphicFramePr>
          <p:cNvPr id="5" name="Content Placeholder 2">
            <a:extLst>
              <a:ext uri="{FF2B5EF4-FFF2-40B4-BE49-F238E27FC236}">
                <a16:creationId xmlns:a16="http://schemas.microsoft.com/office/drawing/2014/main" id="{533DC220-3716-4597-95B2-CD5C43A3978B}"/>
              </a:ext>
            </a:extLst>
          </p:cNvPr>
          <p:cNvGraphicFramePr>
            <a:graphicFrameLocks noGrp="1"/>
          </p:cNvGraphicFramePr>
          <p:nvPr>
            <p:ph idx="1"/>
            <p:extLst>
              <p:ext uri="{D42A27DB-BD31-4B8C-83A1-F6EECF244321}">
                <p14:modId xmlns:p14="http://schemas.microsoft.com/office/powerpoint/2010/main" val="1464107719"/>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9F81850-B373-4549-9CC2-256E1BE6B62A}"/>
              </a:ext>
            </a:extLst>
          </p:cNvPr>
          <p:cNvSpPr txBox="1"/>
          <p:nvPr/>
        </p:nvSpPr>
        <p:spPr>
          <a:xfrm>
            <a:off x="8219872" y="379379"/>
            <a:ext cx="3268291" cy="369332"/>
          </a:xfrm>
          <a:prstGeom prst="rect">
            <a:avLst/>
          </a:prstGeom>
          <a:noFill/>
        </p:spPr>
        <p:txBody>
          <a:bodyPr wrap="square" rtlCol="0">
            <a:spAutoFit/>
          </a:bodyPr>
          <a:lstStyle/>
          <a:p>
            <a:r>
              <a:rPr lang="en-IN" dirty="0"/>
              <a:t>*</a:t>
            </a:r>
            <a:r>
              <a:rPr lang="en-IN" b="1" dirty="0"/>
              <a:t>TSR</a:t>
            </a:r>
            <a:r>
              <a:rPr lang="en-IN" dirty="0"/>
              <a:t> – Traffic Sign Recognition</a:t>
            </a:r>
          </a:p>
        </p:txBody>
      </p:sp>
    </p:spTree>
    <p:extLst>
      <p:ext uri="{BB962C8B-B14F-4D97-AF65-F5344CB8AC3E}">
        <p14:creationId xmlns:p14="http://schemas.microsoft.com/office/powerpoint/2010/main" val="222468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0C80-CD72-4EFE-9D90-D21AE4F6AFD4}"/>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31B2A51C-AC2A-466E-BB36-240FC716FF2B}"/>
              </a:ext>
            </a:extLst>
          </p:cNvPr>
          <p:cNvSpPr>
            <a:spLocks noGrp="1"/>
          </p:cNvSpPr>
          <p:nvPr>
            <p:ph idx="1"/>
          </p:nvPr>
        </p:nvSpPr>
        <p:spPr/>
        <p:txBody>
          <a:bodyPr>
            <a:normAutofit/>
          </a:bodyPr>
          <a:lstStyle/>
          <a:p>
            <a:r>
              <a:rPr lang="en-US" dirty="0"/>
              <a:t>The basic idea of proposed system is to provide alertness to the driver about the presence of traffic signboard at a particular distance apart. It generates a warning to the driver in advance of any danger. The warning allows the driver to take appropriate actions in order to avoid the accident.</a:t>
            </a:r>
          </a:p>
          <a:p>
            <a:r>
              <a:rPr lang="en-US" dirty="0"/>
              <a:t>The system takes continuous video input from the console monitor or camera installed on the car's bonnet. The underlying algorithm extracts the features of the input image and matches them with an existing library of traffic sign. </a:t>
            </a:r>
          </a:p>
          <a:p>
            <a:r>
              <a:rPr lang="en-US" dirty="0"/>
              <a:t>The output is fed to the driving assistance system and in turn drives the car accordingly. We are going to develop this intelligent system using computer vision (CV) or machine vision. </a:t>
            </a:r>
          </a:p>
          <a:p>
            <a:r>
              <a:rPr lang="en-US" dirty="0"/>
              <a:t>This device will take camera feeds and upgrade the system instantaneously. </a:t>
            </a:r>
            <a:endParaRPr lang="en-IN" dirty="0"/>
          </a:p>
        </p:txBody>
      </p:sp>
    </p:spTree>
    <p:extLst>
      <p:ext uri="{BB962C8B-B14F-4D97-AF65-F5344CB8AC3E}">
        <p14:creationId xmlns:p14="http://schemas.microsoft.com/office/powerpoint/2010/main" val="155583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1500"/>
                            </p:stCondLst>
                            <p:childTnLst>
                              <p:par>
                                <p:cTn id="14" presetID="22" presetClass="entr" presetSubtype="8" fill="hold" grpId="0" nodeType="after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2500"/>
                            </p:stCondLst>
                            <p:childTnLst>
                              <p:par>
                                <p:cTn id="18" presetID="22" presetClass="entr" presetSubtype="8" fill="hold" grpId="0" nodeType="afterEffect">
                                  <p:stCondLst>
                                    <p:cond delay="50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par>
                          <p:cTn id="21" fill="hold">
                            <p:stCondLst>
                              <p:cond delay="3500"/>
                            </p:stCondLst>
                            <p:childTnLst>
                              <p:par>
                                <p:cTn id="22" presetID="22" presetClass="entr" presetSubtype="8" fill="hold" grpId="0" nodeType="afterEffect">
                                  <p:stCondLst>
                                    <p:cond delay="50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D5C296-F4B1-4AE5-8EEB-9FEB7ED17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967253D-67D3-41C2-90DC-B2CE54051563}"/>
              </a:ext>
            </a:extLst>
          </p:cNvPr>
          <p:cNvPicPr>
            <a:picLocks noChangeAspect="1"/>
          </p:cNvPicPr>
          <p:nvPr/>
        </p:nvPicPr>
        <p:blipFill rotWithShape="1">
          <a:blip r:embed="rId2">
            <a:duotone>
              <a:schemeClr val="accent1">
                <a:shade val="45000"/>
                <a:satMod val="135000"/>
              </a:schemeClr>
              <a:prstClr val="white"/>
            </a:duotone>
          </a:blip>
          <a:srcRect t="13026" r="-1" b="23398"/>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9C1ACE66-194D-48C4-A14A-6933B352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lumMod val="5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43ECA0-BB60-4ED1-B935-86590C0F5D82}"/>
              </a:ext>
            </a:extLst>
          </p:cNvPr>
          <p:cNvSpPr>
            <a:spLocks noGrp="1"/>
          </p:cNvSpPr>
          <p:nvPr>
            <p:ph type="ctrTitle"/>
          </p:nvPr>
        </p:nvSpPr>
        <p:spPr>
          <a:xfrm>
            <a:off x="643467" y="1298448"/>
            <a:ext cx="3685070" cy="3255264"/>
          </a:xfrm>
        </p:spPr>
        <p:txBody>
          <a:bodyPr>
            <a:normAutofit fontScale="90000"/>
          </a:bodyPr>
          <a:lstStyle/>
          <a:p>
            <a:r>
              <a:rPr lang="en-IN" sz="5000" dirty="0"/>
              <a:t>Functional and Non- Functional Requirements </a:t>
            </a:r>
          </a:p>
        </p:txBody>
      </p:sp>
      <p:sp>
        <p:nvSpPr>
          <p:cNvPr id="3" name="Subtitle 2">
            <a:extLst>
              <a:ext uri="{FF2B5EF4-FFF2-40B4-BE49-F238E27FC236}">
                <a16:creationId xmlns:a16="http://schemas.microsoft.com/office/drawing/2014/main" id="{F84D8CBE-FECB-41E3-BFB4-A2D7C400A12A}"/>
              </a:ext>
            </a:extLst>
          </p:cNvPr>
          <p:cNvSpPr>
            <a:spLocks noGrp="1"/>
          </p:cNvSpPr>
          <p:nvPr>
            <p:ph type="subTitle" idx="1"/>
          </p:nvPr>
        </p:nvSpPr>
        <p:spPr>
          <a:xfrm>
            <a:off x="643467" y="4670246"/>
            <a:ext cx="3685069" cy="914400"/>
          </a:xfrm>
        </p:spPr>
        <p:txBody>
          <a:bodyPr>
            <a:normAutofit/>
          </a:bodyPr>
          <a:lstStyle/>
          <a:p>
            <a:r>
              <a:rPr lang="en-IN" dirty="0"/>
              <a:t>System Requirement Study</a:t>
            </a:r>
          </a:p>
        </p:txBody>
      </p:sp>
      <p:sp>
        <p:nvSpPr>
          <p:cNvPr id="13" name="Rectangle 12">
            <a:extLst>
              <a:ext uri="{FF2B5EF4-FFF2-40B4-BE49-F238E27FC236}">
                <a16:creationId xmlns:a16="http://schemas.microsoft.com/office/drawing/2014/main" id="{025B886A-7ED1-4B77-819B-76ACBEFB0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276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2CD121-C3CB-4E49-A20C-EFF3B7F1D72E}"/>
              </a:ext>
            </a:extLst>
          </p:cNvPr>
          <p:cNvSpPr>
            <a:spLocks noGrp="1"/>
          </p:cNvSpPr>
          <p:nvPr>
            <p:ph type="title"/>
          </p:nvPr>
        </p:nvSpPr>
        <p:spPr>
          <a:xfrm>
            <a:off x="252919" y="1123837"/>
            <a:ext cx="2947482" cy="4601183"/>
          </a:xfrm>
        </p:spPr>
        <p:txBody>
          <a:bodyPr>
            <a:normAutofit/>
          </a:bodyPr>
          <a:lstStyle/>
          <a:p>
            <a:r>
              <a:rPr lang="en-IN" dirty="0">
                <a:solidFill>
                  <a:schemeClr val="bg1"/>
                </a:solidFill>
              </a:rPr>
              <a:t>Functional Requirements</a:t>
            </a:r>
          </a:p>
        </p:txBody>
      </p:sp>
      <p:graphicFrame>
        <p:nvGraphicFramePr>
          <p:cNvPr id="5" name="Content Placeholder 2">
            <a:extLst>
              <a:ext uri="{FF2B5EF4-FFF2-40B4-BE49-F238E27FC236}">
                <a16:creationId xmlns:a16="http://schemas.microsoft.com/office/drawing/2014/main" id="{6BCE84B8-F00E-43BA-8EEE-F587F701D7E9}"/>
              </a:ext>
            </a:extLst>
          </p:cNvPr>
          <p:cNvGraphicFramePr>
            <a:graphicFrameLocks noGrp="1"/>
          </p:cNvGraphicFramePr>
          <p:nvPr>
            <p:ph idx="1"/>
            <p:extLst>
              <p:ext uri="{D42A27DB-BD31-4B8C-83A1-F6EECF244321}">
                <p14:modId xmlns:p14="http://schemas.microsoft.com/office/powerpoint/2010/main" val="2622275096"/>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180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2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957</Words>
  <Application>Microsoft Office PowerPoint</Application>
  <PresentationFormat>Widescreen</PresentationFormat>
  <Paragraphs>73</Paragraphs>
  <Slides>13</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13</vt:i4>
      </vt:variant>
    </vt:vector>
  </HeadingPairs>
  <TitlesOfParts>
    <vt:vector size="27" baseType="lpstr">
      <vt:lpstr>Arial</vt:lpstr>
      <vt:lpstr>Barlow Light</vt:lpstr>
      <vt:lpstr>Calibri</vt:lpstr>
      <vt:lpstr>Calibri Light</vt:lpstr>
      <vt:lpstr>Century Gothic</vt:lpstr>
      <vt:lpstr>Corbel</vt:lpstr>
      <vt:lpstr>Raleway Thin</vt:lpstr>
      <vt:lpstr>Segoe UI</vt:lpstr>
      <vt:lpstr>Times New Roman</vt:lpstr>
      <vt:lpstr>Wingdings 2</vt:lpstr>
      <vt:lpstr>Office Theme</vt:lpstr>
      <vt:lpstr>Frame</vt:lpstr>
      <vt:lpstr>Office Theme</vt:lpstr>
      <vt:lpstr>Gaoler template</vt:lpstr>
      <vt:lpstr>Alert System for drivers by traffic sign board Recognition. </vt:lpstr>
      <vt:lpstr>PowerPoint Presentation</vt:lpstr>
      <vt:lpstr>Abstract</vt:lpstr>
      <vt:lpstr>Introduction</vt:lpstr>
      <vt:lpstr>Literature Survey Review</vt:lpstr>
      <vt:lpstr>Existing System/ Methodology</vt:lpstr>
      <vt:lpstr>Proposed System</vt:lpstr>
      <vt:lpstr>Functional and Non- Functional Requirements </vt:lpstr>
      <vt:lpstr>Functional Requirements</vt:lpstr>
      <vt:lpstr>Non-Functional Requirements</vt:lpstr>
      <vt:lpstr>Scope of the Project</vt:lpstr>
      <vt:lpstr>Status of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Alert System for drivers by traffic sign board Recognition. </dc:title>
  <dc:creator>REGATTE SAKETHREDDY-18071a0547</dc:creator>
  <cp:lastModifiedBy>REGATTE SAKETHREDDY-18071a0547</cp:lastModifiedBy>
  <cp:revision>23</cp:revision>
  <dcterms:created xsi:type="dcterms:W3CDTF">2021-06-13T12:43:58Z</dcterms:created>
  <dcterms:modified xsi:type="dcterms:W3CDTF">2021-06-19T05:19:44Z</dcterms:modified>
</cp:coreProperties>
</file>