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4" r:id="rId5"/>
    <p:sldId id="302" r:id="rId6"/>
    <p:sldId id="304" r:id="rId7"/>
    <p:sldId id="329" r:id="rId8"/>
    <p:sldId id="330" r:id="rId9"/>
    <p:sldId id="331" r:id="rId10"/>
    <p:sldId id="333" r:id="rId11"/>
    <p:sldId id="332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104" y="6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9/1/2023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sheasy.co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63668" y="113540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589" y="2005887"/>
            <a:ext cx="3884101" cy="1407915"/>
          </a:xfrm>
        </p:spPr>
        <p:txBody>
          <a:bodyPr/>
          <a:lstStyle/>
          <a:p>
            <a:r>
              <a:rPr lang="en-US"/>
              <a:t>Custom </a:t>
            </a:r>
            <a:r>
              <a:rPr lang="en-US" dirty="0"/>
              <a:t>Bootcamp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3972603"/>
            <a:ext cx="3222836" cy="1655032"/>
          </a:xfrm>
        </p:spPr>
        <p:txBody>
          <a:bodyPr/>
          <a:lstStyle/>
          <a:p>
            <a:r>
              <a:rPr lang="en-US" sz="2000" b="1" dirty="0"/>
              <a:t>Pagidala Saketh Reddy</a:t>
            </a:r>
          </a:p>
          <a:p>
            <a:r>
              <a:rPr lang="en-US" sz="2000" b="1" dirty="0"/>
              <a:t>Employee code: 655074</a:t>
            </a:r>
          </a:p>
          <a:p>
            <a:r>
              <a:rPr lang="en-US" sz="2000" b="1" dirty="0"/>
              <a:t>Unext ID: SH7B23136</a:t>
            </a:r>
          </a:p>
          <a:p>
            <a:endParaRPr lang="en-US" sz="2000" b="1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AA09-5B4A-64F6-24CC-00C646E6742A}"/>
              </a:ext>
            </a:extLst>
          </p:cNvPr>
          <p:cNvSpPr txBox="1"/>
          <p:nvPr/>
        </p:nvSpPr>
        <p:spPr>
          <a:xfrm>
            <a:off x="4695854" y="3513650"/>
            <a:ext cx="259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2 (Aug 28 – Sep 1)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HDFS (Hadoop Distributed File System)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263942" y="1486249"/>
            <a:ext cx="9364910" cy="499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HDFS has a master/slave architecture. An HDFS cluster consists of a single NameNode, a master server that manages the file system namespace and regulates access to files by clients.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addition, there are several DataNodes, usually one per node in the cluster, which manage storage attached to the nodes that they run 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HDFS exposes a file system namespace and allows user data to be stored in files. Internally, a file is split into one or more blocks and these blocks are stored in a set of DataNodes.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NameNode executes file system namespace operations like opening, closing, and renaming files and directories. It also determines the mapping of blocks to DataNodes.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DataNodes are responsible for serving read and write requests from the file system's clients. The DataNodes also perform block creation, deletion, and replication upon Instruction from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ameNode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0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Azure SQL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67D65F-E472-4C38-58CA-39198AA5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0" y="1443021"/>
            <a:ext cx="8524316" cy="41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SQL Queries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303089" y="1751617"/>
            <a:ext cx="898740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SQL Clauses: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Clause: Used to specify which columns to retrieve from a table.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Clause: Specifies the table(s) from which to retrieve data.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Clause: Filters rows based on a specified condition.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GROUP BY Clause: Groups rows with identical values in specified columns into summary rows.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HAVING Clause: Filters grouped rows based on a specified condition.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ORDER BY Clause: Sorts the result set by one or more columns in ascending or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11789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SQL Queries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384917" y="1306328"/>
            <a:ext cx="93672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Aggregators (Aggregate Functions):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SUM(): Calculates the sum of a numeric column.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AVG(): Calculates the average of a numeric column.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COUNT(): Counts the number of rows in a result set.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MAX(): Retrieves the maximum value from a column.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MIN(): Retrieves the minimum value from a column.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Joins: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INNER JOIN: Combines rows from two or more tables based on a related column.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LEFT JOIN (or LEFT OUTER JOIN): Retrieves all rows from the left table and matching rows from the right table.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RIGHT JOIN (or RIGHT OUTER JOIN): Retrieves all rows from the right table and matching rows from the left table.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FULL JOIN (or FULL OUTER JOIN): Retrieves all rows when there is a match in either the left or right table.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2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3" y="553673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SQL Queries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521826" y="1413063"/>
            <a:ext cx="86742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SQL Subqueries: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Scalar Subquery: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subquery that returns a single value and is often used in the WHERE or SELECT clause to compare with other values.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Row Subquery: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subquery that returns one or more rows of data and can be used in places where a table or row expression is expected, like the FROM clause.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Subquery (Table Expression):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subquery that returns a result set or table, treated as a temporary table, and used in the FROM clause for complex joins and operations.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Correlated Subquery: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subquery that references values from the outer query, enabling the subquery to be evaluated for each row of the outer query.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Nested Subquery: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subquery within another subquery, allowing for multi-level nesting to achieve complex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54047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3" y="553673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SQL Queries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521826" y="1413063"/>
            <a:ext cx="867421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Indexes: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Indexes improve database query performance by allowing quick data retrieval based on indexed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Types include primary key, unique, clustered, non-clustered, and composite indexes.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Benefits include faster SELECT queries and data integrity enforcement.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Stored Procedures: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Stored procedures are precompiled sets of SQL statements stored in a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They encapsulate business logic, enhance code reusability, provide security, and improve performance by reducing repetitive SQL execution.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Useful for frequently executed tasks and complex data processing in a database.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5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977" y="2958886"/>
            <a:ext cx="4007183" cy="940227"/>
          </a:xfrm>
        </p:spPr>
        <p:txBody>
          <a:bodyPr/>
          <a:lstStyle/>
          <a:p>
            <a:pPr rtl="0" eaLnBrk="1" latinLnBrk="0" hangingPunct="1"/>
            <a:r>
              <a:rPr lang="en-US" sz="66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5367538" cy="3560763"/>
          </a:xfrm>
        </p:spPr>
        <p:txBody>
          <a:bodyPr/>
          <a:lstStyle/>
          <a:p>
            <a:r>
              <a:rPr lang="en-US" dirty="0"/>
              <a:t>Day1 – Case Study</a:t>
            </a:r>
          </a:p>
          <a:p>
            <a:r>
              <a:rPr lang="en-US" dirty="0"/>
              <a:t>Day2 – DBMS Intro and ER diagrams</a:t>
            </a:r>
          </a:p>
          <a:p>
            <a:r>
              <a:rPr lang="en-US" dirty="0"/>
              <a:t>Day3 – Big Data and Hands-on with oracle SQL </a:t>
            </a:r>
          </a:p>
          <a:p>
            <a:r>
              <a:rPr lang="en-US" dirty="0"/>
              <a:t>Day4 – Azure SQL, SQL queries</a:t>
            </a:r>
          </a:p>
          <a:p>
            <a:r>
              <a:rPr lang="en-US" dirty="0"/>
              <a:t>Day5 – Joins, Sub queries with Hands 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Case Study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453005" y="1188344"/>
            <a:ext cx="966411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Virtual Machine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 to it with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www.ssheasy.com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 the docker in VM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Launch Docker Desktop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Java image (Spring Boot Application)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repository in Docker Hub for Spring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Docker hub account and login to it from VM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Load the image into the 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CI-CD application in GitHub through workflow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Commit the changes so that image in docker hub is updated.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an Azure web app with image and tag and check if the app is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DBMS Introduction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964734" y="1301692"/>
            <a:ext cx="9664117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CODD’S Rule :</a:t>
            </a:r>
          </a:p>
          <a:p>
            <a:pPr algn="l">
              <a:lnSpc>
                <a:spcPct val="150000"/>
              </a:lnSpc>
            </a:pPr>
            <a:endParaRPr lang="en-US" sz="1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12 Codd's Rules">
            <a:extLst>
              <a:ext uri="{FF2B5EF4-FFF2-40B4-BE49-F238E27FC236}">
                <a16:creationId xmlns:a16="http://schemas.microsoft.com/office/drawing/2014/main" id="{7DA5230E-7E9A-FBE4-1E99-1CB5C7B2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73" y="1654321"/>
            <a:ext cx="4768850" cy="413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0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DBMS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E6A30-604D-4A8C-6AC5-2AA60B23A4CF}"/>
              </a:ext>
            </a:extLst>
          </p:cNvPr>
          <p:cNvSpPr txBox="1"/>
          <p:nvPr/>
        </p:nvSpPr>
        <p:spPr>
          <a:xfrm>
            <a:off x="3228539" y="1407802"/>
            <a:ext cx="2053675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Date and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Character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Binary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Entities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Main 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Weak 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Sub 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Associative 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7AF8A-A247-B770-3BFF-78809EED1EFD}"/>
              </a:ext>
            </a:extLst>
          </p:cNvPr>
          <p:cNvSpPr txBox="1"/>
          <p:nvPr/>
        </p:nvSpPr>
        <p:spPr>
          <a:xfrm>
            <a:off x="6763331" y="1407802"/>
            <a:ext cx="2053675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1:1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1:N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M:N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2NF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3NF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4NF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57930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39EEBD-6335-C375-7E1D-906B75D1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76" y="1838597"/>
            <a:ext cx="7672391" cy="36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RCD, SCD and UCD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263941" y="1486249"/>
            <a:ext cx="9664117" cy="407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RCD – Rapidly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a dimension which has attribute where values change often.</a:t>
            </a:r>
          </a:p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SCD – Slowly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a concept in data warehousing and database management that deals with managing changes to dimension data over time.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Type 1 : Only Latest state of data is maintained</a:t>
            </a:r>
          </a:p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UCD – Unchanging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Dimension Table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Nomenclature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Table Employee so for dimension table name will be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D_Employee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Demployee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DimEmployeee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Dim_Employee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4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BIG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1318184" y="1099174"/>
            <a:ext cx="9068690" cy="527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Big Data Terms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Volume (large amount of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Veracity (Refers to the quality and accuracy of the data) Variety (different type of data like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audio,video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IOT devices)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Velocity (Generating data very fast)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Privacy: Protecting sensitive information and complying with data privacy regulations.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Security: Safeguarding data against breaches and cyber threats.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Scalability: Scaling infrastructure and systems to accommodate growing data volumes.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Complexity: Navigating the intricacies of distributed computing and data management.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Cost: Managing the expenses associated with storage and processing.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Integration: Integrating data from various sources for analysis.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Real-time Processing: Achieving real-time analytics and decision-making.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Governance: Establishing policies and practices for data management.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Talent Shortage: Finding skilled professionals in big data technologies.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Ethical Concerns: Addressing ethical dilemmas related to data collection and usage.</a:t>
            </a:r>
          </a:p>
          <a:p>
            <a:pPr algn="l">
              <a:lnSpc>
                <a:spcPct val="150000"/>
              </a:lnSpc>
            </a:pPr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7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964734" y="729842"/>
            <a:ext cx="966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Big Data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487238-C178-3A75-D3FC-A7EB3D36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01" y="1309225"/>
            <a:ext cx="9143171" cy="43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365</TotalTime>
  <Words>1089</Words>
  <Application>Microsoft Office PowerPoint</Application>
  <PresentationFormat>Widescreen</PresentationFormat>
  <Paragraphs>147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Custom Bootcamp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Pagidala, Saketh Reddy SBOBNG-PTIY/FHB</dc:creator>
  <cp:lastModifiedBy>Pagidala, Saketh Reddy SBOBNG-PTIY/FHB</cp:lastModifiedBy>
  <cp:revision>11</cp:revision>
  <dcterms:created xsi:type="dcterms:W3CDTF">2023-08-24T15:48:38Z</dcterms:created>
  <dcterms:modified xsi:type="dcterms:W3CDTF">2023-09-01T11:34:07Z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