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24" r:id="rId5"/>
    <p:sldId id="302" r:id="rId6"/>
    <p:sldId id="304" r:id="rId7"/>
    <p:sldId id="329" r:id="rId8"/>
    <p:sldId id="330" r:id="rId9"/>
    <p:sldId id="331" r:id="rId10"/>
    <p:sldId id="333" r:id="rId11"/>
    <p:sldId id="341" r:id="rId12"/>
    <p:sldId id="32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5033" autoAdjust="0"/>
  </p:normalViewPr>
  <p:slideViewPr>
    <p:cSldViewPr snapToGrid="0">
      <p:cViewPr varScale="1">
        <p:scale>
          <a:sx n="76" d="100"/>
          <a:sy n="76" d="100"/>
        </p:scale>
        <p:origin x="104" y="64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9/8/2023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9/8/2023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9/8/2023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63668" y="1135403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589" y="2005887"/>
            <a:ext cx="3884101" cy="1407915"/>
          </a:xfrm>
        </p:spPr>
        <p:txBody>
          <a:bodyPr/>
          <a:lstStyle/>
          <a:p>
            <a:r>
              <a:rPr lang="en-US"/>
              <a:t>Custom </a:t>
            </a:r>
            <a:r>
              <a:rPr lang="en-US" dirty="0"/>
              <a:t>Bootcamp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3972603"/>
            <a:ext cx="3222836" cy="1655032"/>
          </a:xfrm>
        </p:spPr>
        <p:txBody>
          <a:bodyPr/>
          <a:lstStyle/>
          <a:p>
            <a:r>
              <a:rPr lang="en-US" sz="2000" b="1" dirty="0"/>
              <a:t>Pagidala Saketh Reddy</a:t>
            </a:r>
          </a:p>
          <a:p>
            <a:r>
              <a:rPr lang="en-US" sz="2000" b="1" dirty="0"/>
              <a:t>Employee code: 655074</a:t>
            </a:r>
          </a:p>
          <a:p>
            <a:r>
              <a:rPr lang="en-US" sz="2000" b="1" dirty="0"/>
              <a:t>Unext ID: SH7B23136</a:t>
            </a:r>
          </a:p>
          <a:p>
            <a:endParaRPr lang="en-US" sz="2000" b="1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2AA09-5B4A-64F6-24CC-00C646E6742A}"/>
              </a:ext>
            </a:extLst>
          </p:cNvPr>
          <p:cNvSpPr txBox="1"/>
          <p:nvPr/>
        </p:nvSpPr>
        <p:spPr>
          <a:xfrm>
            <a:off x="4695854" y="3513650"/>
            <a:ext cx="259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Week 3 (Sep 4-Sep 8)</a:t>
            </a:r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5367538" cy="3560763"/>
          </a:xfrm>
        </p:spPr>
        <p:txBody>
          <a:bodyPr/>
          <a:lstStyle/>
          <a:p>
            <a:r>
              <a:rPr lang="en-US" dirty="0"/>
              <a:t>Sep 4th– Azure Storage Types</a:t>
            </a:r>
          </a:p>
          <a:p>
            <a:r>
              <a:rPr lang="en-US" dirty="0"/>
              <a:t>Sep5th – Azure Data Factory</a:t>
            </a:r>
          </a:p>
          <a:p>
            <a:r>
              <a:rPr lang="en-US" dirty="0"/>
              <a:t>Sep 6th– Azure Data Factory</a:t>
            </a:r>
          </a:p>
          <a:p>
            <a:r>
              <a:rPr lang="en-US" dirty="0"/>
              <a:t>Sep 7th – Azure Data Factory</a:t>
            </a:r>
          </a:p>
          <a:p>
            <a:r>
              <a:rPr lang="en-US" dirty="0"/>
              <a:t>Sep 8th – Azure Data Factory (Case Study)</a:t>
            </a:r>
          </a:p>
        </p:txBody>
      </p:sp>
      <p:pic>
        <p:nvPicPr>
          <p:cNvPr id="11" name="Picture Placeholder 10" descr="close up of building">
            <a:extLst>
              <a:ext uri="{FF2B5EF4-FFF2-40B4-BE49-F238E27FC236}">
                <a16:creationId xmlns:a16="http://schemas.microsoft.com/office/drawing/2014/main" id="{1CE2008D-DBCE-465F-90DA-B28A4E525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351" r="153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60F9131-0BAD-081B-75F6-1D6075F439F2}"/>
              </a:ext>
            </a:extLst>
          </p:cNvPr>
          <p:cNvSpPr txBox="1"/>
          <p:nvPr/>
        </p:nvSpPr>
        <p:spPr>
          <a:xfrm>
            <a:off x="964734" y="729842"/>
            <a:ext cx="9664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Azure Storage Types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A7A6C7-C28D-A650-BBCF-15F3686425D9}"/>
              </a:ext>
            </a:extLst>
          </p:cNvPr>
          <p:cNvSpPr txBox="1"/>
          <p:nvPr/>
        </p:nvSpPr>
        <p:spPr>
          <a:xfrm>
            <a:off x="1263941" y="1792351"/>
            <a:ext cx="96641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Azure Blob Storage: For storing unstructured data like images and videos.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Azure File Storage: Managed file shares for sharing data between VMs.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Azure Queue Storage: Enables asynchronous communication in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Azure Table Storage: NoSQL data store for key-value or tabular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Azure Disk Storage: Managed virtual disks for VMs.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Azure Data Lake Storage: Designed for big data analytics.</a:t>
            </a:r>
          </a:p>
        </p:txBody>
      </p:sp>
      <p:pic>
        <p:nvPicPr>
          <p:cNvPr id="2" name="Content Placeholder 2">
            <a:extLst>
              <a:ext uri="{FF2B5EF4-FFF2-40B4-BE49-F238E27FC236}">
                <a16:creationId xmlns:a16="http://schemas.microsoft.com/office/drawing/2014/main" id="{894EB955-1DD2-81BF-6773-1841F6A65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551" y="4067308"/>
            <a:ext cx="2762392" cy="19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60F9131-0BAD-081B-75F6-1D6075F439F2}"/>
              </a:ext>
            </a:extLst>
          </p:cNvPr>
          <p:cNvSpPr txBox="1"/>
          <p:nvPr/>
        </p:nvSpPr>
        <p:spPr>
          <a:xfrm>
            <a:off x="964734" y="729842"/>
            <a:ext cx="96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Azure Hands On </a:t>
            </a:r>
            <a:endParaRPr 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A7A6C7-C28D-A650-BBCF-15F3686425D9}"/>
              </a:ext>
            </a:extLst>
          </p:cNvPr>
          <p:cNvSpPr txBox="1"/>
          <p:nvPr/>
        </p:nvSpPr>
        <p:spPr>
          <a:xfrm>
            <a:off x="1263941" y="2753206"/>
            <a:ext cx="3853343" cy="16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Introduction to LRS,ZRS,GRS and GZRS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Learned about Access Keys and Shared Access Signatures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Hands on data factory creation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Created a basic data pipeline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96740FF5-A837-FAD4-F950-FC2997A93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836" y="1778466"/>
            <a:ext cx="6579135" cy="342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2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60F9131-0BAD-081B-75F6-1D6075F439F2}"/>
              </a:ext>
            </a:extLst>
          </p:cNvPr>
          <p:cNvSpPr txBox="1"/>
          <p:nvPr/>
        </p:nvSpPr>
        <p:spPr>
          <a:xfrm>
            <a:off x="964734" y="729842"/>
            <a:ext cx="9664117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Azure Hands 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3A128-41C7-54E0-8890-7B5D505F0FB9}"/>
              </a:ext>
            </a:extLst>
          </p:cNvPr>
          <p:cNvSpPr txBox="1"/>
          <p:nvPr/>
        </p:nvSpPr>
        <p:spPr>
          <a:xfrm>
            <a:off x="1166072" y="1701417"/>
            <a:ext cx="9664116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Hands on data pipeline creation for practicing different activities like if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else,for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each,filter,until,copy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Learned how to use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FA4BB-4732-9A15-E961-51AFEF700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89" y="3082226"/>
            <a:ext cx="5335803" cy="26937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7D2F4A-FFA0-16EB-A033-B86968C2B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82226"/>
            <a:ext cx="5431287" cy="269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0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60F9131-0BAD-081B-75F6-1D6075F439F2}"/>
              </a:ext>
            </a:extLst>
          </p:cNvPr>
          <p:cNvSpPr txBox="1"/>
          <p:nvPr/>
        </p:nvSpPr>
        <p:spPr>
          <a:xfrm>
            <a:off x="964734" y="729842"/>
            <a:ext cx="9664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Azure Hands On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9A3E47-0D4B-30AC-0BB9-FCF86FA0DAA0}"/>
              </a:ext>
            </a:extLst>
          </p:cNvPr>
          <p:cNvSpPr txBox="1"/>
          <p:nvPr/>
        </p:nvSpPr>
        <p:spPr>
          <a:xfrm>
            <a:off x="1684439" y="1429972"/>
            <a:ext cx="90076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Hands on with switch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Created basic dataflow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select, filter, derived column, union, sort and conditional split while creating data flow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DE491-1533-8647-A32C-0FEAA1D14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90" y="2716332"/>
            <a:ext cx="5669771" cy="3103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69DF73-4F38-BD97-050F-CADE865A3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59008"/>
            <a:ext cx="5755123" cy="30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3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B29443-CEE2-81E6-FA24-BDDB90E8D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49" y="2039392"/>
            <a:ext cx="8572502" cy="4114800"/>
          </a:xfrm>
          <a:prstGeom prst="rect">
            <a:avLst/>
          </a:prstGeom>
          <a:noFill/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60F9131-0BAD-081B-75F6-1D6075F439F2}"/>
              </a:ext>
            </a:extLst>
          </p:cNvPr>
          <p:cNvSpPr txBox="1"/>
          <p:nvPr/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latin typeface="+mj-lt"/>
                <a:ea typeface="+mj-ea"/>
                <a:cs typeface="+mj-cs"/>
              </a:rPr>
              <a:t>Azure Hands On</a:t>
            </a:r>
          </a:p>
        </p:txBody>
      </p:sp>
    </p:spTree>
    <p:extLst>
      <p:ext uri="{BB962C8B-B14F-4D97-AF65-F5344CB8AC3E}">
        <p14:creationId xmlns:p14="http://schemas.microsoft.com/office/powerpoint/2010/main" val="376064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60F9131-0BAD-081B-75F6-1D6075F439F2}"/>
              </a:ext>
            </a:extLst>
          </p:cNvPr>
          <p:cNvSpPr txBox="1"/>
          <p:nvPr/>
        </p:nvSpPr>
        <p:spPr>
          <a:xfrm>
            <a:off x="964734" y="729842"/>
            <a:ext cx="96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Azure Hands 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057B58-1C8D-7E25-8927-11FBAC4D0056}"/>
              </a:ext>
            </a:extLst>
          </p:cNvPr>
          <p:cNvSpPr txBox="1"/>
          <p:nvPr/>
        </p:nvSpPr>
        <p:spPr>
          <a:xfrm>
            <a:off x="964734" y="1455138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Case study in a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Created Azure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database and server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Made a dataflow pipeline to convert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table to csv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select,conditional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split,derived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column in the dataflow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26C413-0589-B820-2195-1BF58F093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371" y="3177629"/>
            <a:ext cx="6395258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36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Reflection of city at dusk on mirrored building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80000"/>
          </a:blip>
          <a:srcRect t="6692" b="6692"/>
          <a:stretch/>
        </p:blipFill>
        <p:spPr>
          <a:xfrm>
            <a:off x="-5606" y="0"/>
            <a:ext cx="12192000" cy="6858000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8461F53-81E4-4F48-8B4D-56B6013B1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CA4A65-0235-4CB2-B09E-4E2D8F22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977" y="2958886"/>
            <a:ext cx="4007183" cy="940227"/>
          </a:xfrm>
        </p:spPr>
        <p:txBody>
          <a:bodyPr/>
          <a:lstStyle/>
          <a:p>
            <a:pPr rtl="0" eaLnBrk="1" latinLnBrk="0" hangingPunct="1"/>
            <a:r>
              <a:rPr lang="en-US" sz="66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Thank You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9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406</TotalTime>
  <Words>258</Words>
  <Application>Microsoft Office PowerPoint</Application>
  <PresentationFormat>Widescreen</PresentationFormat>
  <Paragraphs>44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Corbel</vt:lpstr>
      <vt:lpstr>Wingdings</vt:lpstr>
      <vt:lpstr>Office Theme</vt:lpstr>
      <vt:lpstr>Custom Bootcamp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Foundational Bootcamp</dc:title>
  <dc:creator>Pagidala, Saketh Reddy SBOBNG-PTIY/FHB</dc:creator>
  <cp:lastModifiedBy>Pagidala, Saketh Reddy SBOBNG-PTIY/FHB</cp:lastModifiedBy>
  <cp:revision>13</cp:revision>
  <dcterms:created xsi:type="dcterms:W3CDTF">2023-08-24T15:48:38Z</dcterms:created>
  <dcterms:modified xsi:type="dcterms:W3CDTF">2023-09-08T16:03:56Z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