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02" r:id="rId6"/>
    <p:sldId id="304" r:id="rId7"/>
    <p:sldId id="327" r:id="rId8"/>
    <p:sldId id="328" r:id="rId9"/>
    <p:sldId id="329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104" y="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9/22/2023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63668" y="113540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89" y="2005887"/>
            <a:ext cx="3884101" cy="1407915"/>
          </a:xfrm>
        </p:spPr>
        <p:txBody>
          <a:bodyPr/>
          <a:lstStyle/>
          <a:p>
            <a:r>
              <a:rPr lang="en-US"/>
              <a:t>Custom </a:t>
            </a:r>
            <a:r>
              <a:rPr lang="en-US" dirty="0"/>
              <a:t>Bootcamp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972603"/>
            <a:ext cx="3222836" cy="1655032"/>
          </a:xfrm>
        </p:spPr>
        <p:txBody>
          <a:bodyPr/>
          <a:lstStyle/>
          <a:p>
            <a:r>
              <a:rPr lang="en-US" sz="2000" b="1" dirty="0"/>
              <a:t>Pagidala Saketh Reddy</a:t>
            </a:r>
          </a:p>
          <a:p>
            <a:r>
              <a:rPr lang="en-US" sz="2000" b="1" dirty="0"/>
              <a:t>Employee code: 655074</a:t>
            </a:r>
          </a:p>
          <a:p>
            <a:r>
              <a:rPr lang="en-US" sz="2000" b="1" dirty="0"/>
              <a:t>Unext ID: SH7B23136</a:t>
            </a:r>
          </a:p>
          <a:p>
            <a:endParaRPr lang="en-US" sz="2000" b="1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AA09-5B4A-64F6-24CC-00C646E6742A}"/>
              </a:ext>
            </a:extLst>
          </p:cNvPr>
          <p:cNvSpPr txBox="1"/>
          <p:nvPr/>
        </p:nvSpPr>
        <p:spPr>
          <a:xfrm>
            <a:off x="4695854" y="3513650"/>
            <a:ext cx="259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5 (Sep 18 - Sep 22)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367538" cy="3560763"/>
          </a:xfrm>
        </p:spPr>
        <p:txBody>
          <a:bodyPr/>
          <a:lstStyle/>
          <a:p>
            <a:r>
              <a:rPr lang="en-US" dirty="0"/>
              <a:t>Sep 18</a:t>
            </a:r>
            <a:r>
              <a:rPr lang="en-US" baseline="30000" dirty="0"/>
              <a:t>th</a:t>
            </a:r>
            <a:r>
              <a:rPr lang="en-US" dirty="0"/>
              <a:t> – Holiday</a:t>
            </a:r>
          </a:p>
          <a:p>
            <a:r>
              <a:rPr lang="en-US" dirty="0"/>
              <a:t>Sep 19</a:t>
            </a:r>
            <a:r>
              <a:rPr lang="en-US" baseline="30000" dirty="0"/>
              <a:t>th</a:t>
            </a:r>
            <a:r>
              <a:rPr lang="en-US" dirty="0"/>
              <a:t>  – Python Session 2</a:t>
            </a:r>
          </a:p>
          <a:p>
            <a:r>
              <a:rPr lang="en-US" dirty="0"/>
              <a:t>Sep 20</a:t>
            </a:r>
            <a:r>
              <a:rPr lang="en-US" baseline="30000" dirty="0"/>
              <a:t>th</a:t>
            </a:r>
            <a:r>
              <a:rPr lang="en-US" dirty="0"/>
              <a:t> – Python Session 3</a:t>
            </a:r>
          </a:p>
          <a:p>
            <a:r>
              <a:rPr lang="en-US" dirty="0"/>
              <a:t>Sep 21</a:t>
            </a:r>
            <a:r>
              <a:rPr lang="en-US" baseline="30000" dirty="0"/>
              <a:t>st</a:t>
            </a:r>
            <a:r>
              <a:rPr lang="en-US" dirty="0"/>
              <a:t>  – PySpark Session 1</a:t>
            </a:r>
          </a:p>
          <a:p>
            <a:r>
              <a:rPr lang="en-US" dirty="0"/>
              <a:t>Sep 22</a:t>
            </a:r>
            <a:r>
              <a:rPr lang="en-US" baseline="30000" dirty="0"/>
              <a:t>nd</a:t>
            </a:r>
            <a:r>
              <a:rPr lang="en-US" dirty="0"/>
              <a:t> – PySpark Session 2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Functions and Parameters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Arguments and Keyword Arguments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Decorators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Lists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Yield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Lambda functions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latin typeface="+mj-lt"/>
                <a:ea typeface="+mj-ea"/>
                <a:cs typeface="+mj-cs"/>
              </a:rPr>
              <a:t>Python Session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910A-4A71-4A09-E09F-727AE8EC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6" y="1395197"/>
            <a:ext cx="716316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Data Frames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Usage of Functions like loc,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query, drop, shapes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Classes and Objects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Python Session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6A032-BA53-6978-FEB8-CABCA76A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48" y="381333"/>
            <a:ext cx="5144064" cy="3047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0D1723-0072-8A85-E231-0159D976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47" y="3733540"/>
            <a:ext cx="5144063" cy="29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PySpark Introduction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PySpark with Resilient Distributed Data frames (RDD)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Data frames using spark sessions 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Manipulating the created data frames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PySpark Session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ABB59-4E72-1B0A-10A0-FA2333F4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50" y="3429000"/>
            <a:ext cx="5449912" cy="3277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24E4F-B693-AC24-C145-B2DE3326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49" y="151329"/>
            <a:ext cx="5449911" cy="32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5A7A6C7-C28D-A650-BBCF-15F3686425D9}"/>
              </a:ext>
            </a:extLst>
          </p:cNvPr>
          <p:cNvSpPr txBox="1"/>
          <p:nvPr/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Topics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PySpark data types and schemas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Sorting and Grouping Data frames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Data frames of file types such as JSON, CSV and Parquet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functions in pyspark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Joining Data frames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F9131-0BAD-081B-75F6-1D6075F439F2}"/>
              </a:ext>
            </a:extLst>
          </p:cNvPr>
          <p:cNvSpPr txBox="1"/>
          <p:nvPr/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PySpark Session </a:t>
            </a:r>
            <a:r>
              <a:rPr lang="en-US" sz="4100" b="1" dirty="0">
                <a:latin typeface="+mj-lt"/>
                <a:ea typeface="+mj-ea"/>
                <a:cs typeface="+mj-cs"/>
              </a:rPr>
              <a:t>2</a:t>
            </a:r>
            <a:endParaRPr lang="en-US" sz="41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E9E9A-AAB5-BBD2-A716-B42CEA07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8618"/>
            <a:ext cx="4863350" cy="295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150AC-2CBC-2EA0-9E9A-4CC212D8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99" y="3429000"/>
            <a:ext cx="4960176" cy="29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977" y="2958886"/>
            <a:ext cx="4007183" cy="940227"/>
          </a:xfrm>
        </p:spPr>
        <p:txBody>
          <a:bodyPr/>
          <a:lstStyle/>
          <a:p>
            <a:pPr rtl="0" eaLnBrk="1" latinLnBrk="0" hangingPunct="1"/>
            <a:r>
              <a:rPr lang="en-US" sz="66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459</TotalTime>
  <Words>155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</vt:lpstr>
      <vt:lpstr>Office Theme</vt:lpstr>
      <vt:lpstr>Custom Bootcamp</vt:lpstr>
      <vt:lpstr>Agenda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Pagidala, Saketh Reddy SBOBNG-PTIY/FHB</dc:creator>
  <cp:lastModifiedBy>Pagidala, Saketh Reddy SBOBNG-PTIY/FHB</cp:lastModifiedBy>
  <cp:revision>26</cp:revision>
  <dcterms:created xsi:type="dcterms:W3CDTF">2023-08-24T15:48:38Z</dcterms:created>
  <dcterms:modified xsi:type="dcterms:W3CDTF">2023-09-22T09:11:42Z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