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02" r:id="rId6"/>
    <p:sldId id="304" r:id="rId7"/>
    <p:sldId id="327" r:id="rId8"/>
    <p:sldId id="328" r:id="rId9"/>
    <p:sldId id="330" r:id="rId10"/>
    <p:sldId id="329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104" y="6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9/29/2023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63668" y="113540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589" y="2005887"/>
            <a:ext cx="3884101" cy="1407915"/>
          </a:xfrm>
        </p:spPr>
        <p:txBody>
          <a:bodyPr/>
          <a:lstStyle/>
          <a:p>
            <a:r>
              <a:rPr lang="en-US"/>
              <a:t>Custom </a:t>
            </a:r>
            <a:r>
              <a:rPr lang="en-US" dirty="0"/>
              <a:t>Bootcamp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3972603"/>
            <a:ext cx="3222836" cy="1655032"/>
          </a:xfrm>
        </p:spPr>
        <p:txBody>
          <a:bodyPr/>
          <a:lstStyle/>
          <a:p>
            <a:r>
              <a:rPr lang="en-US" sz="2000" b="1" dirty="0"/>
              <a:t>Pagidala Saketh Reddy</a:t>
            </a:r>
          </a:p>
          <a:p>
            <a:r>
              <a:rPr lang="en-US" sz="2000" b="1" dirty="0"/>
              <a:t>Employee code: 655074</a:t>
            </a:r>
          </a:p>
          <a:p>
            <a:r>
              <a:rPr lang="en-US" sz="2000" b="1" dirty="0"/>
              <a:t>Unext ID: SH7B23136</a:t>
            </a:r>
          </a:p>
          <a:p>
            <a:endParaRPr lang="en-US" sz="2000" b="1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AA09-5B4A-64F6-24CC-00C646E6742A}"/>
              </a:ext>
            </a:extLst>
          </p:cNvPr>
          <p:cNvSpPr txBox="1"/>
          <p:nvPr/>
        </p:nvSpPr>
        <p:spPr>
          <a:xfrm>
            <a:off x="4695854" y="3513650"/>
            <a:ext cx="259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6 (Sep 25 - Sep 29)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5367538" cy="3560763"/>
          </a:xfrm>
        </p:spPr>
        <p:txBody>
          <a:bodyPr/>
          <a:lstStyle/>
          <a:p>
            <a:r>
              <a:rPr lang="en-US" dirty="0"/>
              <a:t>Sep 25</a:t>
            </a:r>
            <a:r>
              <a:rPr lang="en-US" baseline="30000" dirty="0"/>
              <a:t>th</a:t>
            </a:r>
            <a:r>
              <a:rPr lang="en-US" dirty="0"/>
              <a:t> – PySpark  Session 3</a:t>
            </a:r>
          </a:p>
          <a:p>
            <a:r>
              <a:rPr lang="en-US" dirty="0"/>
              <a:t>Sep 26</a:t>
            </a:r>
            <a:r>
              <a:rPr lang="en-US" baseline="30000" dirty="0"/>
              <a:t>th</a:t>
            </a:r>
            <a:r>
              <a:rPr lang="en-US" dirty="0"/>
              <a:t> – Azure Databricks Session 1</a:t>
            </a:r>
          </a:p>
          <a:p>
            <a:r>
              <a:rPr lang="en-US" dirty="0"/>
              <a:t>Sep 27</a:t>
            </a:r>
            <a:r>
              <a:rPr lang="en-US" baseline="30000" dirty="0"/>
              <a:t>th</a:t>
            </a:r>
            <a:r>
              <a:rPr lang="en-US" dirty="0"/>
              <a:t> – Azure Databricks Session 2</a:t>
            </a:r>
          </a:p>
          <a:p>
            <a:r>
              <a:rPr lang="en-US" dirty="0"/>
              <a:t>Sep 28</a:t>
            </a:r>
            <a:r>
              <a:rPr lang="en-US" baseline="30000" dirty="0"/>
              <a:t>th</a:t>
            </a:r>
            <a:r>
              <a:rPr lang="en-US" dirty="0"/>
              <a:t> – Azure Containers</a:t>
            </a:r>
          </a:p>
          <a:p>
            <a:r>
              <a:rPr lang="en-US" dirty="0"/>
              <a:t>Sep 29</a:t>
            </a:r>
            <a:r>
              <a:rPr lang="en-US" baseline="30000" dirty="0"/>
              <a:t>th</a:t>
            </a:r>
            <a:r>
              <a:rPr lang="en-US" dirty="0"/>
              <a:t> – Azure Deployment / Devops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Data Cleaning and sub setting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Handling Null Values in data frame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Transforming the data through various approaches</a:t>
            </a:r>
            <a:endPara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Filtering Data and Dropping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Reading Data fro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files and dataset</a:t>
            </a:r>
            <a:endPara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latin typeface="+mj-lt"/>
                <a:ea typeface="+mj-ea"/>
                <a:cs typeface="+mj-cs"/>
              </a:rPr>
              <a:t>PySpark Session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4EC5A-D7F7-1219-7CC1-2DA706B2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92" y="1485859"/>
            <a:ext cx="7385108" cy="44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 Introduction and overview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Data Bricks High Level architecture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Azure Databricks using pyspark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data bricks to data lake and mounting using SPN, access key and SAS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latin typeface="+mj-lt"/>
                <a:ea typeface="+mj-ea"/>
                <a:cs typeface="+mj-cs"/>
              </a:rPr>
              <a:t>Data Bricks Session 1</a:t>
            </a:r>
          </a:p>
        </p:txBody>
      </p:sp>
      <p:pic>
        <p:nvPicPr>
          <p:cNvPr id="1026" name="Picture 2" descr="Arquitectura de análisis moderno con Azure Databricks - Azure ...">
            <a:extLst>
              <a:ext uri="{FF2B5EF4-FFF2-40B4-BE49-F238E27FC236}">
                <a16:creationId xmlns:a16="http://schemas.microsoft.com/office/drawing/2014/main" id="{FB7EB71D-0B3F-F9A2-7CAD-F3AB3E1F3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71" y="1132113"/>
            <a:ext cx="5943729" cy="49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and Data Protection in data bricks.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Delta lake concept, Error Handling and Scheduling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Connecting Databricks to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Code changes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Setting up azure SQL endpoint using Data bricks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latin typeface="+mj-lt"/>
                <a:ea typeface="+mj-ea"/>
                <a:cs typeface="+mj-cs"/>
              </a:rPr>
              <a:t>Data Bricks Session 2</a:t>
            </a:r>
          </a:p>
        </p:txBody>
      </p:sp>
      <p:pic>
        <p:nvPicPr>
          <p:cNvPr id="2050" name="Picture 2" descr="What Is a Data Lake? Types, Elements &amp; Best Practices | NetSuite">
            <a:extLst>
              <a:ext uri="{FF2B5EF4-FFF2-40B4-BE49-F238E27FC236}">
                <a16:creationId xmlns:a16="http://schemas.microsoft.com/office/drawing/2014/main" id="{5975ED03-E022-CC23-C9FA-45C6CBF2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12" y="1220711"/>
            <a:ext cx="6026533" cy="42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Docker 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a simple containerized web application and running it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Deploying the azure container images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Kubernetes and Kubernetes 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latin typeface="+mj-lt"/>
                <a:ea typeface="+mj-ea"/>
                <a:cs typeface="+mj-cs"/>
              </a:rPr>
              <a:t>Azure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6739F-87CC-F761-5797-ACD2699C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50" y="294469"/>
            <a:ext cx="5372376" cy="299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663EE-9FA9-DB21-58D5-C7BD853D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47" y="3429000"/>
            <a:ext cx="5435879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0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660400" y="2044701"/>
            <a:ext cx="4275138" cy="3039028"/>
          </a:xfrm>
          <a:prstGeom prst="rect">
            <a:avLst/>
          </a:prstGeom>
        </p:spPr>
        <p:txBody>
          <a:bodyPr rtlCol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azure Services for Devops and Deployment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Waterfall and Agile methodologies and their pros and cons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continuous integration and continuous deployment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Repos and GitHub actions integration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latin typeface="+mj-lt"/>
                <a:ea typeface="+mj-ea"/>
                <a:cs typeface="+mj-cs"/>
              </a:rPr>
              <a:t>Azure Deployment/ Devops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1138E-7AE0-58FA-F41F-B82489DD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07034"/>
            <a:ext cx="5688936" cy="2921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57FDB-4264-8B36-42C4-C67C387D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874"/>
            <a:ext cx="5692651" cy="28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2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977" y="2958886"/>
            <a:ext cx="4007183" cy="940227"/>
          </a:xfrm>
        </p:spPr>
        <p:txBody>
          <a:bodyPr/>
          <a:lstStyle/>
          <a:p>
            <a:pPr rtl="0" eaLnBrk="1" latinLnBrk="0" hangingPunct="1"/>
            <a:r>
              <a:rPr lang="en-US" sz="66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 You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509</TotalTime>
  <Words>220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</vt:lpstr>
      <vt:lpstr>Office Theme</vt:lpstr>
      <vt:lpstr>Custom Bootcamp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Pagidala, Saketh Reddy SBOBNG-PTIY/FHB</dc:creator>
  <cp:lastModifiedBy>Pagidala, Saketh Reddy SBOBNG-PTIY/FHB</cp:lastModifiedBy>
  <cp:revision>36</cp:revision>
  <dcterms:created xsi:type="dcterms:W3CDTF">2023-08-24T15:48:38Z</dcterms:created>
  <dcterms:modified xsi:type="dcterms:W3CDTF">2023-09-29T11:25:21Z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