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ink/ink1.xml" ContentType="application/inkml+xml"/>
  <Override PartName="/ppt/ink/ink10.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81" r:id="rId5"/>
    <p:sldId id="259" r:id="rId6"/>
    <p:sldId id="283" r:id="rId7"/>
    <p:sldId id="286" r:id="rId8"/>
    <p:sldId id="260" r:id="rId9"/>
    <p:sldId id="279" r:id="rId10"/>
    <p:sldId id="274" r:id="rId11"/>
    <p:sldId id="287" r:id="rId12"/>
    <p:sldId id="273" r:id="rId13"/>
    <p:sldId id="284" r:id="rId14"/>
    <p:sldId id="268"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91"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mal Karthik" initials="V"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206" autoAdjust="0"/>
  </p:normalViewPr>
  <p:slideViewPr>
    <p:cSldViewPr snapToGrid="0" showGuides="1">
      <p:cViewPr varScale="1">
        <p:scale>
          <a:sx n="98" d="100"/>
          <a:sy n="98" d="100"/>
        </p:scale>
        <p:origin x="82" y="91"/>
      </p:cViewPr>
      <p:guideLst>
        <p:guide orient="horz" pos="2191"/>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commentAuthors" Target="commentAuthors.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4T18:47:12"/>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10.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4T18:49:57"/>
    </inkml:context>
    <inkml:brush xml:id="br0">
      <inkml:brushProperty name="width" value="0.35" units="cm"/>
      <inkml:brushProperty name="height" value="0.35" units="cm"/>
      <inkml:brushProperty name="color" value="#ffffff"/>
    </inkml:brush>
  </inkml:definitions>
  <inkml:trace contextRef="#ctx0" brushRef="#br0">366 326 24575,'-38'2'0,"26"-1"0,0-1 0,-1 1 0,1-2 0,0 0 0,0 0 0,-19-5 0,29 5 0,0 0 0,0 0 0,0 0 0,0 0 0,0-1 0,0 1 0,1-1 0,-1 1 0,0-1 0,1 1 0,-1-1 0,1 0 0,-1 0 0,1 0 0,0 0 0,0 0 0,0 0 0,0 0 0,0 0 0,0-4 0,-1-4 0,0 0 0,1 0 0,0-16 0,-2-7 0,2 22 0,-2-1 0,1 1 0,-1 0 0,-1 0 0,0 1 0,-1-1 0,0 1 0,0-1 0,-1 2 0,0-1 0,-15-16 0,19 24 0,1 0 0,-1 0 0,1 0 0,-1 1 0,0-1 0,0 1 0,0-1 0,0 1 0,0 0 0,0 0 0,0-1 0,-1 2 0,1-1 0,0 0 0,0 0 0,-1 1 0,1-1 0,-1 1 0,1 0 0,0 0 0,-1 0 0,1 0 0,-1 0 0,1 0 0,0 1 0,-1-1 0,1 1 0,0 0 0,-1-1 0,1 1 0,0 0 0,0 0 0,0 1 0,0-1 0,0 0 0,0 1 0,0-1 0,0 1 0,0 0 0,1-1 0,-1 1 0,1 0 0,-1 0 0,1 0 0,0 0 0,0 0 0,0 1 0,0-1 0,0 0 0,0 0 0,0 1 0,0 2 0,-4 19 0,1-12 0,2-1 0,-1 1 0,2-1 0,-2 21 0,3-30 0,0 0 0,1 0 0,-1 1 0,0-1 0,1 0 0,-1 0 0,1 0 0,0 0 0,-1 0 0,1 0 0,0 0 0,0 0 0,1 0 0,-1 0 0,0 0 0,0-1 0,1 1 0,-1-1 0,1 1 0,0-1 0,-1 1 0,1-1 0,0 0 0,0 0 0,0 0 0,0 0 0,0 0 0,0 0 0,0 0 0,4 0 0,2 1 0,0-1 0,0 0 0,1 0 0,-1 0 0,0-1 0,1-1 0,-1 0 0,0 0 0,15-3 0,-5-2 0,0-1 0,-1-1 0,19-10 0,-8 5 0,0 2 0,0 0 0,1 2 0,44-7 0,-43 9 0,114-35 0,-23 8 0,-92 24 0,0 1 0,1 1 0,0 2 0,59-5 0,585 11 0,-298 2 0,-360-2 0,1 0 0,-1 2 0,0 0 0,1 0 0,-1 2 0,0 0 0,-1 1 0,1 1 0,-1 0 0,0 1 0,23 14 0,-33-16 0,0-1 0,0 2 0,0-1 0,-1 0 0,0 1 0,0 0 0,-1 0 0,1 0 0,-1 0 0,0 0 0,-1 1 0,0 0 0,0-1 0,0 1 0,-1 0 0,0 0 0,0 0 0,0 0 0,-1 0 0,-1 0 0,1 0 0,-1-1 0,-2 10 0,2-13 0,0-1 0,-1 0 0,1 1 0,-1-1 0,0 0 0,0 0 0,1 0 0,-1-1 0,-1 1 0,1 0 0,0-1 0,0 1 0,0-1 0,-1 0 0,1 1 0,-1-1 0,1-1 0,-1 1 0,0 0 0,1 0 0,-1-1 0,-4 1 0,-8 0 0,0 0 0,-28-3 0,25 1 0,-752-4 0,436 7 0,306-3 0,-54-11 0,53 7 0,-51-3 0,6 9-1365</inkml:trace>
</inkml:ink>
</file>

<file path=ppt/ink/ink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4T18:47:13"/>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4T18:47:14"/>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4T18:47:15"/>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4T18:47:15"/>
    </inkml:context>
    <inkml:brush xml:id="br0">
      <inkml:brushProperty name="width" value="0.35" units="cm"/>
      <inkml:brushProperty name="height" value="0.35" units="cm"/>
      <inkml:brushProperty name="color" value="#ffffff"/>
    </inkml:brush>
  </inkml:definitions>
  <inkml:trace contextRef="#ctx0" brushRef="#br0">1 1 24575,'0'0'-8191</inkml:trace>
</inkml:ink>
</file>

<file path=ppt/ink/ink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4T18:47:16"/>
    </inkml:context>
    <inkml:brush xml:id="br0">
      <inkml:brushProperty name="width" value="0.35" units="cm"/>
      <inkml:brushProperty name="height" value="0.35" units="cm"/>
      <inkml:brushProperty name="color" value="#ffffff"/>
    </inkml:brush>
  </inkml:definitions>
  <inkml:trace contextRef="#ctx0" brushRef="#br0">1 1 24575,'0'0'-8191</inkml:trace>
</inkml:ink>
</file>

<file path=ppt/ink/ink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4T18:47:16"/>
    </inkml:context>
    <inkml:brush xml:id="br0">
      <inkml:brushProperty name="width" value="0.35" units="cm"/>
      <inkml:brushProperty name="height" value="0.35" units="cm"/>
      <inkml:brushProperty name="color" value="#ffffff"/>
    </inkml:brush>
  </inkml:definitions>
  <inkml:trace contextRef="#ctx0" brushRef="#br0">1 1 24575,'8'0'0,"8"0"0,4 0 0,4 0 0,2 0 0,1 0 0,-1 0 0,0 0 0,0 0 0,0 0 0,0 0 0,-1 0 0</inkml:trace>
</inkml:ink>
</file>

<file path=ppt/ink/ink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4T18:47:16"/>
    </inkml:context>
    <inkml:brush xml:id="br0">
      <inkml:brushProperty name="width" value="0.35" units="cm"/>
      <inkml:brushProperty name="height" value="0.35" units="cm"/>
      <inkml:brushProperty name="color" value="#ffffff"/>
    </inkml:brush>
  </inkml:definitions>
  <inkml:trace contextRef="#ctx0" brushRef="#br0">0 1 24575,'9'0'0</inkml:trace>
</inkml:ink>
</file>

<file path=ppt/ink/ink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4T18:47:20"/>
    </inkml:context>
    <inkml:brush xml:id="br0">
      <inkml:brushProperty name="width" value="0.35" units="cm"/>
      <inkml:brushProperty name="height" value="0.35" units="cm"/>
      <inkml:brushProperty name="color" value="#ffffff"/>
    </inkml:brush>
  </inkml:definitions>
  <inkml:trace contextRef="#ctx0" brushRef="#br0">336 177 24575,'531'0'0,"-519"0"0,-1 0 0,1-1 0,-1-1 0,1 1 0,-1-2 0,0 0 0,1 0 0,-1-1 0,-1 0 0,1-1 0,-1 0 0,1-1 0,-2 0 0,1 0 0,-1-1 0,0-1 0,0 1 0,-1-1 0,9-11 0,-16 18 0,-1 1 0,1 0 0,-1-1 0,0 1 0,1-1 0,-1 1 0,0-1 0,1 1 0,-1-1 0,0 1 0,0-1 0,0 1 0,1-1 0,-1 1 0,0-1 0,0 1 0,0-1 0,0 0 0,0 1 0,0-1 0,0 1 0,0-1 0,0 1 0,0-1 0,0 1 0,-1-1 0,1 0 0,0 1 0,0-1 0,-1 1 0,1-1 0,0 1 0,0-1 0,-1 1 0,1 0 0,0-1 0,-1 1 0,1-1 0,-1 1 0,1 0 0,-1-1 0,1 1 0,0 0 0,-1-1 0,1 1 0,-1 0 0,0 0 0,1 0 0,-1-1 0,1 1 0,-2 0 0,-34-5 0,35 5 0,-226 2 0,-40-2 0,262 0 0,0-1 0,1 1 0,-1-1 0,0 0 0,0 0 0,1 0 0,-1 0 0,1-1 0,-1 0 0,1 0 0,0 0 0,-5-3 0,9 5 0,0-1 0,0 1 0,0 0 0,0 0 0,0 0 0,0-1 0,0 1 0,0 0 0,0 0 0,0-1 0,0 1 0,0 0 0,0 0 0,0 0 0,0-1 0,0 1 0,1 0 0,-1 0 0,0 0 0,0 0 0,0-1 0,0 1 0,0 0 0,0 0 0,1 0 0,-1 0 0,0-1 0,0 1 0,0 0 0,1 0 0,-1 0 0,0 0 0,0 0 0,0 0 0,1 0 0,-1 0 0,0 0 0,0 0 0,0 0 0,1-1 0,-1 1 0,0 0 0,0 0 0,0 1 0,1-1 0,-1 0 0,0 0 0,0 0 0,0 0 0,1 0 0,-1 0 0,0 0 0,0 0 0,0 0 0,1 0 0,15 0 0,-1 0 0,1 1 0,0 1 0,-1 0 0,1 1 0,16 6 0,95 35 0,-102-35 0,-6-1 0,164 67 0,-156-63 0,-2 2 0,0 1 0,-1 2 0,39 32 0,-57-44 0,0-1 0,0 0 0,0 0 0,0 0 0,1-1 0,0 0 0,0 0 0,0 0 0,0-1 0,0 0 0,0-1 0,12 2 0,6-1 0,0-2 0,32-3 0,-47 3 0,-203 0 0,75-2 0,-536 2 0,648 0 0,1 0 0,-1 1 0,1 0 0,0-1 0,-1 2 0,1-1 0,0 1 0,0 0 0,0 0 0,0 0 0,0 0 0,0 1 0,1 0 0,-1 0 0,1 1 0,0-1 0,-5 6 0,-8 2 0,0-1 0,0 0 0,-1-1 0,0-1 0,0-1 0,-1 0 0,0-1 0,-21 3 0,25-6 0,0 0 0,0-1 0,0-1 0,0 0 0,-16-2 0,32-2 0,9-3 0,14-5 0,-1 3 0,4-2 0,1 1 0,0 0 0,1 3 0,-1 0 0,1 1 0,33 0 0,69 8 0,165-4 0,-275-2 0,1-1 0,-2 0 0,25-10 0,-24 8 0,0 0 0,37-5 0,-29 6 0,0-1 0,0-1 0,0-2 0,-1 0 0,0-2 0,-1-1 0,0-2 0,-1 0 0,0-2 0,-1-1 0,-1 0 0,29-29 0,-51 44 0,0 0 0,0 1 0,0-1 0,0 0 0,-1 0 0,1 0 0,-1 0 0,1 0 0,-1 0 0,0 0 0,0-1 0,0 1 0,0 0 0,0-1 0,0 1 0,-1-1 0,1 1 0,-1-1 0,0 1 0,0-1 0,0 1 0,0-1 0,0 1 0,0-1 0,-1 1 0,1-1 0,-1 1 0,0-4 0,-2 3 0,1-1 0,-1 1 0,1-1 0,-1 1 0,0 0 0,0 0 0,0 0 0,-1 0 0,1 0 0,-1 1 0,1 0 0,-1-1 0,0 2 0,0-1 0,0 0 0,-5-1 0,-17-4 0,0 0 0,0 2 0,-1 1 0,-31-1 0,-113 5 0,119 1 0,48-1 23,0 0 0,0 1 0,0 0-1,0-1 1,1 1 0,-1 1 0,0-1-1,0 0 1,1 1 0,-1 0 0,1 0-1,0 0 1,-1 0 0,-4 5 0,7-6-71,0 0 1,0 1-1,-1-1 1,1 1 0,1-1-1,-1 1 1,0-1-1,0 1 1,1-1 0,-1 1-1,0 0 1,1-1-1,0 1 1,-1 0-1,1-1 1,0 1 0,0 0-1,0 0 1,0-1-1,0 1 1,0 0 0,1-1-1,-1 1 1,1 0-1,-1-1 1,1 1 0,-1 0-1,1-1 1,0 1-1,0-1 1,0 1 0,0-1-1,0 1 1,0-1-1,3 2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dirty="0"/>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dirty="0"/>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dirty="0"/>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fld>
            <a:endParaRPr sz="12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3"/>
        <p:cNvGrpSpPr/>
        <p:nvPr/>
      </p:nvGrpSpPr>
      <p:grpSpPr>
        <a:xfrm>
          <a:off x="0" y="0"/>
          <a:ext cx="0" cy="0"/>
          <a:chOff x="0" y="0"/>
          <a:chExt cx="0" cy="0"/>
        </a:xfrm>
      </p:grpSpPr>
      <p:sp>
        <p:nvSpPr>
          <p:cNvPr id="104" name="Google Shape;104;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dirty="0"/>
          </a:p>
        </p:txBody>
      </p:sp>
      <p:sp>
        <p:nvSpPr>
          <p:cNvPr id="105" name="Google Shape;10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6"/>
        <p:cNvGrpSpPr/>
        <p:nvPr/>
      </p:nvGrpSpPr>
      <p:grpSpPr>
        <a:xfrm>
          <a:off x="0" y="0"/>
          <a:ext cx="0" cy="0"/>
          <a:chOff x="0" y="0"/>
          <a:chExt cx="0" cy="0"/>
        </a:xfrm>
      </p:grpSpPr>
      <p:sp>
        <p:nvSpPr>
          <p:cNvPr id="127" name="Google Shape;127;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dirty="0"/>
          </a:p>
        </p:txBody>
      </p:sp>
      <p:sp>
        <p:nvSpPr>
          <p:cNvPr id="128" name="Google Shape;12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4"/>
        <p:cNvGrpSpPr/>
        <p:nvPr/>
      </p:nvGrpSpPr>
      <p:grpSpPr>
        <a:xfrm>
          <a:off x="0" y="0"/>
          <a:ext cx="0" cy="0"/>
          <a:chOff x="0" y="0"/>
          <a:chExt cx="0" cy="0"/>
        </a:xfrm>
      </p:grpSpPr>
      <p:sp>
        <p:nvSpPr>
          <p:cNvPr id="135" name="Google Shape;135;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dirty="0"/>
          </a:p>
        </p:txBody>
      </p:sp>
      <p:sp>
        <p:nvSpPr>
          <p:cNvPr id="136" name="Google Shape;13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4"/>
        <p:cNvGrpSpPr/>
        <p:nvPr/>
      </p:nvGrpSpPr>
      <p:grpSpPr>
        <a:xfrm>
          <a:off x="0" y="0"/>
          <a:ext cx="0" cy="0"/>
          <a:chOff x="0" y="0"/>
          <a:chExt cx="0" cy="0"/>
        </a:xfrm>
      </p:grpSpPr>
      <p:sp>
        <p:nvSpPr>
          <p:cNvPr id="135" name="Google Shape;135;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dirty="0"/>
          </a:p>
        </p:txBody>
      </p:sp>
      <p:sp>
        <p:nvSpPr>
          <p:cNvPr id="136" name="Google Shape;13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4"/>
        <p:cNvGrpSpPr/>
        <p:nvPr/>
      </p:nvGrpSpPr>
      <p:grpSpPr>
        <a:xfrm>
          <a:off x="0" y="0"/>
          <a:ext cx="0" cy="0"/>
          <a:chOff x="0" y="0"/>
          <a:chExt cx="0" cy="0"/>
        </a:xfrm>
      </p:grpSpPr>
      <p:sp>
        <p:nvSpPr>
          <p:cNvPr id="135" name="Google Shape;135;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dirty="0"/>
          </a:p>
        </p:txBody>
      </p:sp>
      <p:sp>
        <p:nvSpPr>
          <p:cNvPr id="136" name="Google Shape;13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9"/>
        <p:cNvGrpSpPr/>
        <p:nvPr/>
      </p:nvGrpSpPr>
      <p:grpSpPr>
        <a:xfrm>
          <a:off x="0" y="0"/>
          <a:ext cx="0" cy="0"/>
          <a:chOff x="0" y="0"/>
          <a:chExt cx="0" cy="0"/>
        </a:xfrm>
      </p:grpSpPr>
      <p:sp>
        <p:nvSpPr>
          <p:cNvPr id="200" name="Google Shape;200;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dirty="0"/>
          </a:p>
        </p:txBody>
      </p:sp>
      <p:sp>
        <p:nvSpPr>
          <p:cNvPr id="201" name="Google Shape;201;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5"/>
        <p:cNvGrpSpPr/>
        <p:nvPr/>
      </p:nvGrpSpPr>
      <p:grpSpPr>
        <a:xfrm>
          <a:off x="0" y="0"/>
          <a:ext cx="0" cy="0"/>
          <a:chOff x="0" y="0"/>
          <a:chExt cx="0" cy="0"/>
        </a:xfrm>
      </p:grpSpPr>
      <p:cxnSp>
        <p:nvCxnSpPr>
          <p:cNvPr id="16" name="Google Shape;16;p26"/>
          <p:cNvCxnSpPr/>
          <p:nvPr/>
        </p:nvCxnSpPr>
        <p:spPr>
          <a:xfrm rot="10800000">
            <a:off x="2057400" y="6492875"/>
            <a:ext cx="9539288" cy="0"/>
          </a:xfrm>
          <a:prstGeom prst="straightConnector1">
            <a:avLst/>
          </a:prstGeom>
          <a:noFill/>
          <a:ln w="12700" cap="flat" cmpd="sng">
            <a:solidFill>
              <a:srgbClr val="A5A5A5"/>
            </a:solidFill>
            <a:prstDash val="solid"/>
            <a:miter lim="800000"/>
            <a:headEnd type="none" w="sm" len="sm"/>
            <a:tailEnd type="none" w="sm" len="sm"/>
          </a:ln>
        </p:spPr>
      </p:cxnSp>
      <p:sp>
        <p:nvSpPr>
          <p:cNvPr id="17" name="Google Shape;17;p26"/>
          <p:cNvSpPr/>
          <p:nvPr/>
        </p:nvSpPr>
        <p:spPr>
          <a:xfrm>
            <a:off x="0" y="0"/>
            <a:ext cx="12192000" cy="66675"/>
          </a:xfrm>
          <a:prstGeom prst="rect">
            <a:avLst/>
          </a:prstGeom>
          <a:solidFill>
            <a:srgbClr val="C4372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dirty="0">
              <a:solidFill>
                <a:schemeClr val="lt1"/>
              </a:solidFill>
              <a:latin typeface="Arial" panose="020B0604020202020204"/>
              <a:ea typeface="Arial" panose="020B0604020202020204"/>
              <a:cs typeface="Arial" panose="020B0604020202020204"/>
              <a:sym typeface="Arial" panose="020B0604020202020204"/>
            </a:endParaRPr>
          </a:p>
        </p:txBody>
      </p:sp>
      <p:sp>
        <p:nvSpPr>
          <p:cNvPr id="18" name="Google Shape;18;p26"/>
          <p:cNvSpPr/>
          <p:nvPr/>
        </p:nvSpPr>
        <p:spPr>
          <a:xfrm>
            <a:off x="0" y="190500"/>
            <a:ext cx="779463" cy="476250"/>
          </a:xfrm>
          <a:custGeom>
            <a:avLst/>
            <a:gdLst/>
            <a:ahLst/>
            <a:cxnLst/>
            <a:rect l="l" t="t" r="r" b="b"/>
            <a:pathLst>
              <a:path w="708" h="432" extrusionOk="0">
                <a:moveTo>
                  <a:pt x="381" y="0"/>
                </a:moveTo>
                <a:lnTo>
                  <a:pt x="0" y="0"/>
                </a:lnTo>
                <a:lnTo>
                  <a:pt x="0" y="379"/>
                </a:lnTo>
                <a:lnTo>
                  <a:pt x="0" y="432"/>
                </a:lnTo>
                <a:lnTo>
                  <a:pt x="708" y="432"/>
                </a:lnTo>
                <a:lnTo>
                  <a:pt x="381" y="0"/>
                </a:lnTo>
                <a:close/>
              </a:path>
            </a:pathLst>
          </a:custGeom>
          <a:solidFill>
            <a:srgbClr val="F18B1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sp>
        <p:nvSpPr>
          <p:cNvPr id="19" name="Google Shape;19;p26"/>
          <p:cNvSpPr/>
          <p:nvPr/>
        </p:nvSpPr>
        <p:spPr>
          <a:xfrm>
            <a:off x="574675" y="190500"/>
            <a:ext cx="679450" cy="609600"/>
          </a:xfrm>
          <a:custGeom>
            <a:avLst/>
            <a:gdLst/>
            <a:ahLst/>
            <a:cxnLst/>
            <a:rect l="l" t="t" r="r" b="b"/>
            <a:pathLst>
              <a:path w="553" h="496" extrusionOk="0">
                <a:moveTo>
                  <a:pt x="158" y="0"/>
                </a:moveTo>
                <a:lnTo>
                  <a:pt x="0" y="0"/>
                </a:lnTo>
                <a:lnTo>
                  <a:pt x="395" y="496"/>
                </a:lnTo>
                <a:lnTo>
                  <a:pt x="553" y="496"/>
                </a:lnTo>
                <a:lnTo>
                  <a:pt x="158" y="0"/>
                </a:lnTo>
                <a:close/>
              </a:path>
            </a:pathLst>
          </a:custGeom>
          <a:solidFill>
            <a:srgbClr val="7F7F7F">
              <a:alpha val="4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 name="Google Shape;20;p26"/>
          <p:cNvSpPr/>
          <p:nvPr/>
        </p:nvSpPr>
        <p:spPr>
          <a:xfrm>
            <a:off x="11596688" y="6483350"/>
            <a:ext cx="615950" cy="374650"/>
          </a:xfrm>
          <a:custGeom>
            <a:avLst/>
            <a:gdLst/>
            <a:ahLst/>
            <a:cxnLst/>
            <a:rect l="l" t="t" r="r" b="b"/>
            <a:pathLst>
              <a:path w="708" h="432" extrusionOk="0">
                <a:moveTo>
                  <a:pt x="381" y="0"/>
                </a:moveTo>
                <a:lnTo>
                  <a:pt x="0" y="0"/>
                </a:lnTo>
                <a:lnTo>
                  <a:pt x="0" y="379"/>
                </a:lnTo>
                <a:lnTo>
                  <a:pt x="0" y="432"/>
                </a:lnTo>
                <a:lnTo>
                  <a:pt x="708" y="432"/>
                </a:lnTo>
                <a:lnTo>
                  <a:pt x="381" y="0"/>
                </a:lnTo>
                <a:close/>
              </a:path>
            </a:pathLst>
          </a:custGeom>
          <a:solidFill>
            <a:srgbClr val="F18B1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sp>
        <p:nvSpPr>
          <p:cNvPr id="21" name="Google Shape;21;p26"/>
          <p:cNvSpPr txBox="1"/>
          <p:nvPr/>
        </p:nvSpPr>
        <p:spPr>
          <a:xfrm>
            <a:off x="11622088" y="6530975"/>
            <a:ext cx="406400" cy="36512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fld id="{00000000-1234-1234-1234-123412341234}" type="slidenum">
              <a:rPr lang="en-US" sz="1300" b="0" i="0" u="none" strike="noStrike" cap="none">
                <a:solidFill>
                  <a:schemeClr val="lt1"/>
                </a:solidFill>
                <a:latin typeface="Calibri" panose="020F0502020204030204"/>
                <a:ea typeface="Calibri" panose="020F0502020204030204"/>
                <a:cs typeface="Calibri" panose="020F0502020204030204"/>
                <a:sym typeface="Calibri" panose="020F0502020204030204"/>
              </a:rPr>
            </a:fld>
            <a:endParaRPr sz="1300" b="0"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22" name="Google Shape;22;p26"/>
          <p:cNvPicPr preferRelativeResize="0"/>
          <p:nvPr/>
        </p:nvPicPr>
        <p:blipFill rotWithShape="1">
          <a:blip r:embed="rId2"/>
          <a:srcRect/>
          <a:stretch>
            <a:fillRect/>
          </a:stretch>
        </p:blipFill>
        <p:spPr>
          <a:xfrm>
            <a:off x="185738" y="6096000"/>
            <a:ext cx="1803400" cy="58896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77"/>
        <p:cNvGrpSpPr/>
        <p:nvPr/>
      </p:nvGrpSpPr>
      <p:grpSpPr>
        <a:xfrm>
          <a:off x="0" y="0"/>
          <a:ext cx="0" cy="0"/>
          <a:chOff x="0" y="0"/>
          <a:chExt cx="0" cy="0"/>
        </a:xfrm>
      </p:grpSpPr>
      <p:sp>
        <p:nvSpPr>
          <p:cNvPr id="78" name="Google Shape;78;p3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9" name="Google Shape;79;p3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80" name="Google Shape;80;p3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81" name="Google Shape;81;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82" name="Google Shape;82;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83" name="Google Shape;83;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84"/>
        <p:cNvGrpSpPr/>
        <p:nvPr/>
      </p:nvGrpSpPr>
      <p:grpSpPr>
        <a:xfrm>
          <a:off x="0" y="0"/>
          <a:ext cx="0" cy="0"/>
          <a:chOff x="0" y="0"/>
          <a:chExt cx="0" cy="0"/>
        </a:xfrm>
      </p:grpSpPr>
      <p:sp>
        <p:nvSpPr>
          <p:cNvPr id="85" name="Google Shape;85;p3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6" name="Google Shape;86;p36"/>
          <p:cNvSpPr>
            <a:spLocks noGrp="1"/>
          </p:cNvSpPr>
          <p:nvPr>
            <p:ph type="pic" idx="2"/>
          </p:nvPr>
        </p:nvSpPr>
        <p:spPr>
          <a:xfrm>
            <a:off x="5183188" y="987425"/>
            <a:ext cx="6172200" cy="4873625"/>
          </a:xfrm>
          <a:prstGeom prst="rect">
            <a:avLst/>
          </a:prstGeom>
          <a:noFill/>
          <a:ln>
            <a:noFill/>
          </a:ln>
        </p:spPr>
      </p:sp>
      <p:sp>
        <p:nvSpPr>
          <p:cNvPr id="87" name="Google Shape;87;p3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88" name="Google Shape;88;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89" name="Google Shape;89;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90" name="Google Shape;90;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91"/>
        <p:cNvGrpSpPr/>
        <p:nvPr/>
      </p:nvGrpSpPr>
      <p:grpSpPr>
        <a:xfrm>
          <a:off x="0" y="0"/>
          <a:ext cx="0" cy="0"/>
          <a:chOff x="0" y="0"/>
          <a:chExt cx="0" cy="0"/>
        </a:xfrm>
      </p:grpSpPr>
      <p:sp>
        <p:nvSpPr>
          <p:cNvPr id="92" name="Google Shape;92;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93" name="Google Shape;93;p3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94" name="Google Shape;94;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95" name="Google Shape;95;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96" name="Google Shape;96;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97"/>
        <p:cNvGrpSpPr/>
        <p:nvPr/>
      </p:nvGrpSpPr>
      <p:grpSpPr>
        <a:xfrm>
          <a:off x="0" y="0"/>
          <a:ext cx="0" cy="0"/>
          <a:chOff x="0" y="0"/>
          <a:chExt cx="0" cy="0"/>
        </a:xfrm>
      </p:grpSpPr>
      <p:sp>
        <p:nvSpPr>
          <p:cNvPr id="98" name="Google Shape;98;p3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99" name="Google Shape;99;p3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00" name="Google Shape;100;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01" name="Google Shape;101;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02" name="Google Shape;102;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23"/>
        <p:cNvGrpSpPr/>
        <p:nvPr/>
      </p:nvGrpSpPr>
      <p:grpSpPr>
        <a:xfrm>
          <a:off x="0" y="0"/>
          <a:ext cx="0" cy="0"/>
          <a:chOff x="0" y="0"/>
          <a:chExt cx="0" cy="0"/>
        </a:xfrm>
      </p:grpSpPr>
      <p:cxnSp>
        <p:nvCxnSpPr>
          <p:cNvPr id="24" name="Google Shape;24;p27"/>
          <p:cNvCxnSpPr/>
          <p:nvPr/>
        </p:nvCxnSpPr>
        <p:spPr>
          <a:xfrm rot="10800000">
            <a:off x="2057400" y="6492875"/>
            <a:ext cx="9539288" cy="0"/>
          </a:xfrm>
          <a:prstGeom prst="straightConnector1">
            <a:avLst/>
          </a:prstGeom>
          <a:noFill/>
          <a:ln w="12700" cap="flat" cmpd="sng">
            <a:solidFill>
              <a:srgbClr val="A5A5A5"/>
            </a:solidFill>
            <a:prstDash val="solid"/>
            <a:miter lim="800000"/>
            <a:headEnd type="none" w="sm" len="sm"/>
            <a:tailEnd type="none" w="sm" len="sm"/>
          </a:ln>
        </p:spPr>
      </p:cxnSp>
      <p:sp>
        <p:nvSpPr>
          <p:cNvPr id="25" name="Google Shape;25;p27"/>
          <p:cNvSpPr/>
          <p:nvPr/>
        </p:nvSpPr>
        <p:spPr>
          <a:xfrm>
            <a:off x="0" y="0"/>
            <a:ext cx="12192000" cy="66675"/>
          </a:xfrm>
          <a:prstGeom prst="rect">
            <a:avLst/>
          </a:prstGeom>
          <a:solidFill>
            <a:srgbClr val="C4372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dirty="0">
              <a:solidFill>
                <a:schemeClr val="lt1"/>
              </a:solidFill>
              <a:latin typeface="Arial" panose="020B0604020202020204"/>
              <a:ea typeface="Arial" panose="020B0604020202020204"/>
              <a:cs typeface="Arial" panose="020B0604020202020204"/>
              <a:sym typeface="Arial" panose="020B0604020202020204"/>
            </a:endParaRPr>
          </a:p>
        </p:txBody>
      </p:sp>
      <p:sp>
        <p:nvSpPr>
          <p:cNvPr id="26" name="Google Shape;26;p27"/>
          <p:cNvSpPr/>
          <p:nvPr/>
        </p:nvSpPr>
        <p:spPr>
          <a:xfrm>
            <a:off x="0" y="190500"/>
            <a:ext cx="779463" cy="476250"/>
          </a:xfrm>
          <a:custGeom>
            <a:avLst/>
            <a:gdLst/>
            <a:ahLst/>
            <a:cxnLst/>
            <a:rect l="l" t="t" r="r" b="b"/>
            <a:pathLst>
              <a:path w="708" h="432" extrusionOk="0">
                <a:moveTo>
                  <a:pt x="381" y="0"/>
                </a:moveTo>
                <a:lnTo>
                  <a:pt x="0" y="0"/>
                </a:lnTo>
                <a:lnTo>
                  <a:pt x="0" y="379"/>
                </a:lnTo>
                <a:lnTo>
                  <a:pt x="0" y="432"/>
                </a:lnTo>
                <a:lnTo>
                  <a:pt x="708" y="432"/>
                </a:lnTo>
                <a:lnTo>
                  <a:pt x="381" y="0"/>
                </a:lnTo>
                <a:close/>
              </a:path>
            </a:pathLst>
          </a:custGeom>
          <a:solidFill>
            <a:srgbClr val="F18B1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sp>
        <p:nvSpPr>
          <p:cNvPr id="27" name="Google Shape;27;p27"/>
          <p:cNvSpPr/>
          <p:nvPr/>
        </p:nvSpPr>
        <p:spPr>
          <a:xfrm>
            <a:off x="574675" y="190500"/>
            <a:ext cx="679450" cy="609600"/>
          </a:xfrm>
          <a:custGeom>
            <a:avLst/>
            <a:gdLst/>
            <a:ahLst/>
            <a:cxnLst/>
            <a:rect l="l" t="t" r="r" b="b"/>
            <a:pathLst>
              <a:path w="553" h="496" extrusionOk="0">
                <a:moveTo>
                  <a:pt x="158" y="0"/>
                </a:moveTo>
                <a:lnTo>
                  <a:pt x="0" y="0"/>
                </a:lnTo>
                <a:lnTo>
                  <a:pt x="395" y="496"/>
                </a:lnTo>
                <a:lnTo>
                  <a:pt x="553" y="496"/>
                </a:lnTo>
                <a:lnTo>
                  <a:pt x="158" y="0"/>
                </a:lnTo>
                <a:close/>
              </a:path>
            </a:pathLst>
          </a:custGeom>
          <a:solidFill>
            <a:srgbClr val="7F7F7F">
              <a:alpha val="4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8" name="Google Shape;28;p27"/>
          <p:cNvSpPr/>
          <p:nvPr/>
        </p:nvSpPr>
        <p:spPr>
          <a:xfrm>
            <a:off x="11596688" y="6483350"/>
            <a:ext cx="615950" cy="374650"/>
          </a:xfrm>
          <a:custGeom>
            <a:avLst/>
            <a:gdLst/>
            <a:ahLst/>
            <a:cxnLst/>
            <a:rect l="l" t="t" r="r" b="b"/>
            <a:pathLst>
              <a:path w="708" h="432" extrusionOk="0">
                <a:moveTo>
                  <a:pt x="381" y="0"/>
                </a:moveTo>
                <a:lnTo>
                  <a:pt x="0" y="0"/>
                </a:lnTo>
                <a:lnTo>
                  <a:pt x="0" y="379"/>
                </a:lnTo>
                <a:lnTo>
                  <a:pt x="0" y="432"/>
                </a:lnTo>
                <a:lnTo>
                  <a:pt x="708" y="432"/>
                </a:lnTo>
                <a:lnTo>
                  <a:pt x="381" y="0"/>
                </a:lnTo>
                <a:close/>
              </a:path>
            </a:pathLst>
          </a:custGeom>
          <a:solidFill>
            <a:srgbClr val="F18B1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sp>
        <p:nvSpPr>
          <p:cNvPr id="29" name="Google Shape;29;p27"/>
          <p:cNvSpPr txBox="1"/>
          <p:nvPr/>
        </p:nvSpPr>
        <p:spPr>
          <a:xfrm>
            <a:off x="11622088" y="6530975"/>
            <a:ext cx="406400" cy="36512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fld id="{00000000-1234-1234-1234-123412341234}" type="slidenum">
              <a:rPr lang="en-US" sz="1300" b="0" i="0" u="none" strike="noStrike" cap="none">
                <a:solidFill>
                  <a:schemeClr val="lt1"/>
                </a:solidFill>
                <a:latin typeface="Calibri" panose="020F0502020204030204"/>
                <a:ea typeface="Calibri" panose="020F0502020204030204"/>
                <a:cs typeface="Calibri" panose="020F0502020204030204"/>
                <a:sym typeface="Calibri" panose="020F0502020204030204"/>
              </a:rPr>
            </a:fld>
            <a:endParaRPr sz="1300" b="0"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0" name="Google Shape;30;p27"/>
          <p:cNvSpPr/>
          <p:nvPr/>
        </p:nvSpPr>
        <p:spPr>
          <a:xfrm>
            <a:off x="2484438" y="6581775"/>
            <a:ext cx="8932862" cy="276225"/>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1" i="0" u="none" strike="noStrike" cap="none" dirty="0">
                <a:solidFill>
                  <a:srgbClr val="C00000"/>
                </a:solidFill>
                <a:latin typeface="Arial" panose="020B0604020202020204"/>
                <a:ea typeface="Arial" panose="020B0604020202020204"/>
                <a:cs typeface="Arial" panose="020B0604020202020204"/>
                <a:sym typeface="Arial" panose="020B0604020202020204"/>
              </a:rPr>
              <a:t>Approved by AICTE |Affiliated to VTU | Recognized by UGC with 2(f) &amp; 12(B) status |Accredited by NBA and NAAC</a:t>
            </a:r>
            <a:endParaRPr sz="3600" b="0" i="0" u="none" strike="noStrike" cap="none" dirty="0">
              <a:solidFill>
                <a:srgbClr val="C00000"/>
              </a:solidFill>
              <a:latin typeface="Arial" panose="020B0604020202020204"/>
              <a:ea typeface="Arial" panose="020B0604020202020204"/>
              <a:cs typeface="Arial" panose="020B0604020202020204"/>
              <a:sym typeface="Arial" panose="020B0604020202020204"/>
            </a:endParaRPr>
          </a:p>
        </p:txBody>
      </p:sp>
      <p:pic>
        <p:nvPicPr>
          <p:cNvPr id="31" name="Google Shape;31;p27"/>
          <p:cNvPicPr preferRelativeResize="0"/>
          <p:nvPr/>
        </p:nvPicPr>
        <p:blipFill rotWithShape="1">
          <a:blip r:embed="rId2"/>
          <a:srcRect/>
          <a:stretch>
            <a:fillRect/>
          </a:stretch>
        </p:blipFill>
        <p:spPr>
          <a:xfrm>
            <a:off x="0" y="5715000"/>
            <a:ext cx="1981200" cy="1143000"/>
          </a:xfrm>
          <a:prstGeom prst="rect">
            <a:avLst/>
          </a:prstGeom>
          <a:noFill/>
          <a:ln>
            <a:noFill/>
          </a:ln>
        </p:spPr>
      </p:pic>
      <p:sp>
        <p:nvSpPr>
          <p:cNvPr id="32" name="Google Shape;32;p27"/>
          <p:cNvSpPr txBox="1">
            <a:spLocks noGrp="1"/>
          </p:cNvSpPr>
          <p:nvPr>
            <p:ph type="title"/>
          </p:nvPr>
        </p:nvSpPr>
        <p:spPr>
          <a:xfrm>
            <a:off x="1981200" y="365125"/>
            <a:ext cx="9372600" cy="1325563"/>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SzPts val="1400"/>
              <a:buNone/>
              <a:defRPr b="1"/>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3" name="Google Shape;33;p27"/>
          <p:cNvSpPr txBox="1">
            <a:spLocks noGrp="1"/>
          </p:cNvSpPr>
          <p:nvPr>
            <p:ph type="body" idx="1"/>
          </p:nvPr>
        </p:nvSpPr>
        <p:spPr>
          <a:xfrm>
            <a:off x="1981200" y="1825625"/>
            <a:ext cx="9372600" cy="4351338"/>
          </a:xfrm>
          <a:prstGeom prst="rect">
            <a:avLst/>
          </a:prstGeom>
          <a:noFill/>
          <a:ln>
            <a:noFill/>
          </a:ln>
        </p:spPr>
        <p:txBody>
          <a:bodyPr spcFirstLastPara="1" wrap="square" lIns="91425" tIns="45700" rIns="91425" bIns="45700" anchor="t" anchorCtr="0">
            <a:noAutofit/>
          </a:bodyPr>
          <a:lstStyle>
            <a:lvl1pPr marL="457200" lvl="0" indent="-406400" algn="l">
              <a:lnSpc>
                <a:spcPct val="90000"/>
              </a:lnSpc>
              <a:spcBef>
                <a:spcPts val="1000"/>
              </a:spcBef>
              <a:spcAft>
                <a:spcPts val="0"/>
              </a:spcAft>
              <a:buClr>
                <a:schemeClr val="dk1"/>
              </a:buClr>
              <a:buSzPts val="2800"/>
              <a:buChar char="•"/>
              <a:defRPr sz="2800"/>
            </a:lvl1pPr>
            <a:lvl2pPr marL="914400" lvl="1" indent="-406400" algn="l">
              <a:lnSpc>
                <a:spcPct val="90000"/>
              </a:lnSpc>
              <a:spcBef>
                <a:spcPts val="500"/>
              </a:spcBef>
              <a:spcAft>
                <a:spcPts val="0"/>
              </a:spcAft>
              <a:buClr>
                <a:schemeClr val="dk1"/>
              </a:buClr>
              <a:buSzPts val="2800"/>
              <a:buChar char="•"/>
              <a:defRPr sz="2800"/>
            </a:lvl2pPr>
            <a:lvl3pPr marL="1371600" lvl="2" indent="-406400" algn="l">
              <a:lnSpc>
                <a:spcPct val="90000"/>
              </a:lnSpc>
              <a:spcBef>
                <a:spcPts val="500"/>
              </a:spcBef>
              <a:spcAft>
                <a:spcPts val="0"/>
              </a:spcAft>
              <a:buClr>
                <a:schemeClr val="dk1"/>
              </a:buClr>
              <a:buSzPts val="2800"/>
              <a:buChar char="•"/>
              <a:defRPr sz="2800"/>
            </a:lvl3pPr>
            <a:lvl4pPr marL="1828800" lvl="3" indent="-406400" algn="l">
              <a:lnSpc>
                <a:spcPct val="90000"/>
              </a:lnSpc>
              <a:spcBef>
                <a:spcPts val="500"/>
              </a:spcBef>
              <a:spcAft>
                <a:spcPts val="0"/>
              </a:spcAft>
              <a:buClr>
                <a:schemeClr val="dk1"/>
              </a:buClr>
              <a:buSzPts val="2800"/>
              <a:buChar char="•"/>
              <a:defRPr sz="2800"/>
            </a:lvl4pPr>
            <a:lvl5pPr marL="2286000" lvl="4" indent="-406400" algn="l">
              <a:lnSpc>
                <a:spcPct val="90000"/>
              </a:lnSpc>
              <a:spcBef>
                <a:spcPts val="500"/>
              </a:spcBef>
              <a:spcAft>
                <a:spcPts val="0"/>
              </a:spcAft>
              <a:buClr>
                <a:schemeClr val="dk1"/>
              </a:buClr>
              <a:buSzPts val="2800"/>
              <a:buChar char="•"/>
              <a:defRPr sz="2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34"/>
        <p:cNvGrpSpPr/>
        <p:nvPr/>
      </p:nvGrpSpPr>
      <p:grpSpPr>
        <a:xfrm>
          <a:off x="0" y="0"/>
          <a:ext cx="0" cy="0"/>
          <a:chOff x="0" y="0"/>
          <a:chExt cx="0" cy="0"/>
        </a:xfrm>
      </p:grpSpPr>
      <p:sp>
        <p:nvSpPr>
          <p:cNvPr id="35" name="Google Shape;35;p2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6" name="Google Shape;36;p2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7" name="Google Shape;37;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38" name="Google Shape;38;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39" name="Google Shape;39;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40"/>
        <p:cNvGrpSpPr/>
        <p:nvPr/>
      </p:nvGrpSpPr>
      <p:grpSpPr>
        <a:xfrm>
          <a:off x="0" y="0"/>
          <a:ext cx="0" cy="0"/>
          <a:chOff x="0" y="0"/>
          <a:chExt cx="0" cy="0"/>
        </a:xfrm>
      </p:grpSpPr>
      <p:sp>
        <p:nvSpPr>
          <p:cNvPr id="41" name="Google Shape;41;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2" name="Google Shape;42;p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3" name="Google Shape;43;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44" name="Google Shape;44;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45" name="Google Shape;45;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46"/>
        <p:cNvGrpSpPr/>
        <p:nvPr/>
      </p:nvGrpSpPr>
      <p:grpSpPr>
        <a:xfrm>
          <a:off x="0" y="0"/>
          <a:ext cx="0" cy="0"/>
          <a:chOff x="0" y="0"/>
          <a:chExt cx="0" cy="0"/>
        </a:xfrm>
      </p:grpSpPr>
      <p:sp>
        <p:nvSpPr>
          <p:cNvPr id="47" name="Google Shape;47;p3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8" name="Google Shape;48;p3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49" name="Google Shape;49;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50" name="Google Shape;50;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51" name="Google Shape;51;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52"/>
        <p:cNvGrpSpPr/>
        <p:nvPr/>
      </p:nvGrpSpPr>
      <p:grpSpPr>
        <a:xfrm>
          <a:off x="0" y="0"/>
          <a:ext cx="0" cy="0"/>
          <a:chOff x="0" y="0"/>
          <a:chExt cx="0" cy="0"/>
        </a:xfrm>
      </p:grpSpPr>
      <p:sp>
        <p:nvSpPr>
          <p:cNvPr id="53" name="Google Shape;53;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4" name="Google Shape;54;p3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5" name="Google Shape;55;p3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6" name="Google Shape;56;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57" name="Google Shape;57;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58" name="Google Shape;58;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59"/>
        <p:cNvGrpSpPr/>
        <p:nvPr/>
      </p:nvGrpSpPr>
      <p:grpSpPr>
        <a:xfrm>
          <a:off x="0" y="0"/>
          <a:ext cx="0" cy="0"/>
          <a:chOff x="0" y="0"/>
          <a:chExt cx="0" cy="0"/>
        </a:xfrm>
      </p:grpSpPr>
      <p:sp>
        <p:nvSpPr>
          <p:cNvPr id="60" name="Google Shape;60;p3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1" name="Google Shape;61;p3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62" name="Google Shape;62;p3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63" name="Google Shape;63;p3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64" name="Google Shape;64;p3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65" name="Google Shape;65;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66" name="Google Shape;66;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67" name="Google Shape;67;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68"/>
        <p:cNvGrpSpPr/>
        <p:nvPr/>
      </p:nvGrpSpPr>
      <p:grpSpPr>
        <a:xfrm>
          <a:off x="0" y="0"/>
          <a:ext cx="0" cy="0"/>
          <a:chOff x="0" y="0"/>
          <a:chExt cx="0" cy="0"/>
        </a:xfrm>
      </p:grpSpPr>
      <p:sp>
        <p:nvSpPr>
          <p:cNvPr id="69" name="Google Shape;69;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0" name="Google Shape;70;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71" name="Google Shape;71;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72" name="Google Shape;72;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73"/>
        <p:cNvGrpSpPr/>
        <p:nvPr/>
      </p:nvGrpSpPr>
      <p:grpSpPr>
        <a:xfrm>
          <a:off x="0" y="0"/>
          <a:ext cx="0" cy="0"/>
          <a:chOff x="0" y="0"/>
          <a:chExt cx="0" cy="0"/>
        </a:xfrm>
      </p:grpSpPr>
      <p:sp>
        <p:nvSpPr>
          <p:cNvPr id="74" name="Google Shape;74;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75" name="Google Shape;75;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76" name="Google Shape;76;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 name="Google Shape;11;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dirty="0"/>
          </a:p>
        </p:txBody>
      </p:sp>
      <p:sp>
        <p:nvSpPr>
          <p:cNvPr id="13" name="Google Shape;13;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dirty="0"/>
          </a:p>
        </p:txBody>
      </p:sp>
      <p:sp>
        <p:nvSpPr>
          <p:cNvPr id="14" name="Google Shape;14;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9" Type="http://schemas.openxmlformats.org/officeDocument/2006/relationships/image" Target="../media/image6.png"/><Relationship Id="rId8" Type="http://schemas.openxmlformats.org/officeDocument/2006/relationships/customXml" Target="../ink/ink7.xml"/><Relationship Id="rId7" Type="http://schemas.openxmlformats.org/officeDocument/2006/relationships/customXml" Target="../ink/ink6.xml"/><Relationship Id="rId6" Type="http://schemas.openxmlformats.org/officeDocument/2006/relationships/customXml" Target="../ink/ink5.xml"/><Relationship Id="rId5" Type="http://schemas.openxmlformats.org/officeDocument/2006/relationships/customXml" Target="../ink/ink4.xml"/><Relationship Id="rId4" Type="http://schemas.openxmlformats.org/officeDocument/2006/relationships/customXml" Target="../ink/ink3.xml"/><Relationship Id="rId3" Type="http://schemas.openxmlformats.org/officeDocument/2006/relationships/customXml" Target="../ink/ink2.xml"/><Relationship Id="rId2" Type="http://schemas.openxmlformats.org/officeDocument/2006/relationships/image" Target="../media/image5.png"/><Relationship Id="rId17" Type="http://schemas.openxmlformats.org/officeDocument/2006/relationships/slideLayout" Target="../slideLayouts/slideLayout2.xml"/><Relationship Id="rId16" Type="http://schemas.openxmlformats.org/officeDocument/2006/relationships/image" Target="../media/image10.jpeg"/><Relationship Id="rId15" Type="http://schemas.openxmlformats.org/officeDocument/2006/relationships/image" Target="../media/image9.png"/><Relationship Id="rId14" Type="http://schemas.openxmlformats.org/officeDocument/2006/relationships/customXml" Target="../ink/ink10.xml"/><Relationship Id="rId13" Type="http://schemas.openxmlformats.org/officeDocument/2006/relationships/image" Target="../media/image8.png"/><Relationship Id="rId12" Type="http://schemas.openxmlformats.org/officeDocument/2006/relationships/customXml" Target="../ink/ink9.xml"/><Relationship Id="rId11" Type="http://schemas.openxmlformats.org/officeDocument/2006/relationships/image" Target="../media/image7.png"/><Relationship Id="rId10" Type="http://schemas.openxmlformats.org/officeDocument/2006/relationships/customXml" Target="../ink/ink8.xml"/><Relationship Id="rId1" Type="http://schemas.openxmlformats.org/officeDocument/2006/relationships/customXml" Target="../ink/ink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3.jpe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
          <p:cNvSpPr/>
          <p:nvPr/>
        </p:nvSpPr>
        <p:spPr>
          <a:xfrm>
            <a:off x="2484438" y="6581775"/>
            <a:ext cx="8932862" cy="276225"/>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1" i="0" u="none" strike="noStrike" cap="none" dirty="0">
                <a:solidFill>
                  <a:srgbClr val="C00000"/>
                </a:solidFill>
                <a:latin typeface="Arial" panose="020B0604020202020204"/>
                <a:ea typeface="Arial" panose="020B0604020202020204"/>
                <a:cs typeface="Arial" panose="020B0604020202020204"/>
                <a:sym typeface="Arial" panose="020B0604020202020204"/>
              </a:rPr>
              <a:t>Approved by AICTE |Affiliated to VTU | Recognized by UGC with 2(f) &amp; 12(B) status |Accredited by NBA and NAAC</a:t>
            </a:r>
            <a:endParaRPr sz="3600" b="0" i="0" u="none" strike="noStrike" cap="none" dirty="0">
              <a:solidFill>
                <a:srgbClr val="C00000"/>
              </a:solidFill>
              <a:latin typeface="Arial" panose="020B0604020202020204"/>
              <a:ea typeface="Arial" panose="020B0604020202020204"/>
              <a:cs typeface="Arial" panose="020B0604020202020204"/>
              <a:sym typeface="Arial" panose="020B0604020202020204"/>
            </a:endParaRPr>
          </a:p>
        </p:txBody>
      </p:sp>
      <p:pic>
        <p:nvPicPr>
          <p:cNvPr id="108" name="Google Shape;108;p1"/>
          <p:cNvPicPr preferRelativeResize="0"/>
          <p:nvPr/>
        </p:nvPicPr>
        <p:blipFill rotWithShape="1">
          <a:blip r:embed="rId1"/>
          <a:srcRect/>
          <a:stretch>
            <a:fillRect/>
          </a:stretch>
        </p:blipFill>
        <p:spPr>
          <a:xfrm>
            <a:off x="0" y="5715000"/>
            <a:ext cx="1981200" cy="1143000"/>
          </a:xfrm>
          <a:prstGeom prst="rect">
            <a:avLst/>
          </a:prstGeom>
          <a:noFill/>
          <a:ln>
            <a:noFill/>
          </a:ln>
        </p:spPr>
      </p:pic>
      <p:pic>
        <p:nvPicPr>
          <p:cNvPr id="109" name="Google Shape;109;p1"/>
          <p:cNvPicPr preferRelativeResize="0"/>
          <p:nvPr/>
        </p:nvPicPr>
        <p:blipFill rotWithShape="1">
          <a:blip r:embed="rId1"/>
          <a:srcRect/>
          <a:stretch>
            <a:fillRect/>
          </a:stretch>
        </p:blipFill>
        <p:spPr>
          <a:xfrm>
            <a:off x="4583430" y="144145"/>
            <a:ext cx="2866390" cy="1138555"/>
          </a:xfrm>
          <a:prstGeom prst="rect">
            <a:avLst/>
          </a:prstGeom>
          <a:noFill/>
          <a:ln>
            <a:noFill/>
          </a:ln>
        </p:spPr>
      </p:pic>
      <p:sp>
        <p:nvSpPr>
          <p:cNvPr id="2" name="Google Shape;110;p1"/>
          <p:cNvSpPr txBox="1"/>
          <p:nvPr/>
        </p:nvSpPr>
        <p:spPr>
          <a:xfrm>
            <a:off x="1254125" y="1360805"/>
            <a:ext cx="9206230" cy="640207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800"/>
              <a:buFont typeface="Arial" panose="020B0604020202020204"/>
              <a:buNone/>
            </a:pPr>
            <a:r>
              <a:rPr lang="en-US"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1600" b="1" i="0" u="sng"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PROJECT REVIEW- 2</a:t>
            </a:r>
            <a:endParaRPr lang="en-US" sz="1600" b="1" i="0" u="sng"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657600" marR="0" lvl="8" indent="457200" algn="just" rtl="0">
              <a:lnSpc>
                <a:spcPct val="100000"/>
              </a:lnSpc>
              <a:spcBef>
                <a:spcPts val="0"/>
              </a:spcBef>
              <a:spcAft>
                <a:spcPts val="0"/>
              </a:spcAft>
              <a:buClr>
                <a:srgbClr val="000000"/>
              </a:buClr>
              <a:buSzPts val="1800"/>
              <a:buFont typeface="Arial" panose="020B0604020202020204"/>
              <a:buNone/>
            </a:pPr>
            <a:r>
              <a:rPr lang="en-IN" sz="16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In</a:t>
            </a:r>
            <a:endParaRPr lang="en-IN" sz="1600" b="1"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457200" algn="ctr" rtl="0">
              <a:lnSpc>
                <a:spcPct val="100000"/>
              </a:lnSpc>
              <a:spcBef>
                <a:spcPts val="0"/>
              </a:spcBef>
              <a:spcAft>
                <a:spcPts val="0"/>
              </a:spcAft>
              <a:buClr>
                <a:srgbClr val="000000"/>
              </a:buClr>
              <a:buSzPts val="1800"/>
              <a:buFont typeface="Arial" panose="020B0604020202020204"/>
              <a:buNone/>
            </a:pPr>
            <a:r>
              <a:rPr lang="en-IN" sz="2000" b="1" dirty="0">
                <a:solidFill>
                  <a:schemeClr val="accent2"/>
                </a:solidFill>
                <a:latin typeface="Times New Roman" panose="02020603050405020304"/>
                <a:ea typeface="Times New Roman" panose="02020603050405020304"/>
                <a:cs typeface="Times New Roman" panose="02020603050405020304"/>
                <a:sym typeface="Times New Roman" panose="02020603050405020304"/>
              </a:rPr>
              <a:t>Predicting Brain Age and Anomalies in Brain Signals using Machine Learning Algorithms</a:t>
            </a:r>
            <a:endParaRPr sz="1600" b="1"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1600"/>
              <a:buFont typeface="Arial" panose="020B0604020202020204"/>
              <a:buNone/>
            </a:pPr>
            <a:r>
              <a:rPr lang="en-US" sz="16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BACHELOR OF ENGINEERING</a:t>
            </a:r>
            <a:endParaRPr sz="16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1600"/>
              <a:buFont typeface="Arial" panose="020B0604020202020204"/>
              <a:buNone/>
            </a:pPr>
            <a:r>
              <a:rPr lang="en-US" sz="1600" b="1" dirty="0">
                <a:solidFill>
                  <a:schemeClr val="dk1"/>
                </a:solidFill>
                <a:latin typeface="Times New Roman" panose="02020603050405020304"/>
                <a:cs typeface="Times New Roman" panose="02020603050405020304"/>
                <a:sym typeface="Times New Roman" panose="02020603050405020304"/>
              </a:rPr>
              <a:t>IN</a:t>
            </a:r>
            <a:endParaRPr sz="1400" b="1"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a:p>
            <a:pPr marL="914400" marR="0" lvl="0" indent="0" algn="just" rtl="0">
              <a:lnSpc>
                <a:spcPct val="100000"/>
              </a:lnSpc>
              <a:spcBef>
                <a:spcPts val="0"/>
              </a:spcBef>
              <a:spcAft>
                <a:spcPts val="0"/>
              </a:spcAft>
              <a:buClr>
                <a:srgbClr val="000000"/>
              </a:buClr>
              <a:buSzPts val="1600"/>
              <a:buFont typeface="Arial" panose="020B0604020202020204"/>
              <a:buNone/>
            </a:pPr>
            <a:r>
              <a:rPr lang="en-US" sz="16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COMPUTER SCIENCE AND ENGINEERING</a:t>
            </a:r>
            <a:endParaRPr dirty="0"/>
          </a:p>
          <a:p>
            <a:pPr marL="914400" marR="0" lvl="0" indent="0" algn="just" rtl="0">
              <a:lnSpc>
                <a:spcPct val="100000"/>
              </a:lnSpc>
              <a:spcBef>
                <a:spcPts val="0"/>
              </a:spcBef>
              <a:spcAft>
                <a:spcPts val="0"/>
              </a:spcAft>
              <a:buClr>
                <a:srgbClr val="000000"/>
              </a:buClr>
              <a:buSzPts val="1600"/>
              <a:buFont typeface="Arial" panose="020B0604020202020204"/>
              <a:buNone/>
            </a:pPr>
            <a:r>
              <a:rPr lang="en-US" sz="16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IN" altLang="en-US" sz="16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16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For the Academic Year 2023-24</a:t>
            </a:r>
            <a:r>
              <a:rPr lang="en-IN" altLang="en-US" sz="16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lang="en-IN" altLang="en-US" sz="16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marR="0" lvl="0" indent="0" algn="just" rtl="0">
              <a:lnSpc>
                <a:spcPct val="100000"/>
              </a:lnSpc>
              <a:spcBef>
                <a:spcPts val="0"/>
              </a:spcBef>
              <a:spcAft>
                <a:spcPts val="0"/>
              </a:spcAft>
              <a:buClr>
                <a:srgbClr val="000000"/>
              </a:buClr>
              <a:buSzPts val="1600"/>
              <a:buFont typeface="Arial" panose="020B0604020202020204"/>
              <a:buNone/>
            </a:pPr>
            <a:endParaRPr lang="en-IN" sz="1600" b="1"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286000" marR="0" lvl="0" indent="457200" algn="just" rtl="0">
              <a:lnSpc>
                <a:spcPct val="100000"/>
              </a:lnSpc>
              <a:spcBef>
                <a:spcPts val="0"/>
              </a:spcBef>
              <a:spcAft>
                <a:spcPts val="0"/>
              </a:spcAft>
              <a:buClr>
                <a:srgbClr val="000000"/>
              </a:buClr>
              <a:buSzPts val="1600"/>
              <a:buFont typeface="Arial" panose="020B0604020202020204"/>
              <a:buNone/>
            </a:pPr>
            <a:r>
              <a:rPr lang="en-US" sz="16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16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Submitted by:</a:t>
            </a:r>
            <a:endParaRPr lang="en-US" sz="16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800"/>
              <a:buFont typeface="Arial" panose="020B0604020202020204"/>
              <a:buNone/>
            </a:pPr>
            <a:r>
              <a:rPr lang="en-US" sz="18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lang="en-US" dirty="0"/>
          </a:p>
          <a:p>
            <a:pPr marL="0" marR="0" lvl="0" indent="0" algn="l" rtl="0">
              <a:lnSpc>
                <a:spcPct val="100000"/>
              </a:lnSpc>
              <a:spcBef>
                <a:spcPts val="0"/>
              </a:spcBef>
              <a:spcAft>
                <a:spcPts val="0"/>
              </a:spcAft>
              <a:buClr>
                <a:srgbClr val="000000"/>
              </a:buClr>
              <a:buSzPts val="1600"/>
              <a:buFont typeface="Arial" panose="020B0604020202020204"/>
              <a:buNone/>
            </a:pPr>
            <a:r>
              <a:rPr lang="en-US" sz="18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lang="en-US" sz="18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600"/>
              <a:buFont typeface="Arial" panose="020B0604020202020204"/>
              <a:buNone/>
            </a:pPr>
            <a:endParaRPr lang="en-US" sz="1800" b="1"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600"/>
              <a:buFont typeface="Arial" panose="020B0604020202020204"/>
              <a:buNone/>
            </a:pPr>
            <a:endParaRPr lang="en-US" sz="1800" b="1"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600"/>
              <a:buFont typeface="Arial" panose="020B0604020202020204"/>
              <a:buNone/>
            </a:pPr>
            <a:endParaRPr lang="en-US" sz="18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600"/>
              <a:buFont typeface="Arial" panose="020B0604020202020204"/>
              <a:buNone/>
            </a:pPr>
            <a:r>
              <a:rPr lang="en-US" sz="18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16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Under the Guidance of</a:t>
            </a:r>
            <a:endParaRPr sz="1200" dirty="0"/>
          </a:p>
          <a:p>
            <a:pPr>
              <a:buSzPts val="1600"/>
            </a:pPr>
            <a:r>
              <a:rPr lang="en-US" sz="16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16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Mrs.</a:t>
            </a:r>
            <a:r>
              <a:rPr lang="en-IN" altLang="en-US" sz="16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Poshitha A and Mrs. Swasti Sudha</a:t>
            </a:r>
            <a:endParaRPr lang="en-US" sz="1600" dirty="0">
              <a:latin typeface="Times New Roman" panose="02020603050405020304"/>
              <a:ea typeface="Times New Roman" panose="02020603050405020304"/>
              <a:cs typeface="Times New Roman" panose="02020603050405020304"/>
              <a:sym typeface="Times New Roman" panose="02020603050405020304"/>
            </a:endParaRPr>
          </a:p>
          <a:p>
            <a:pPr>
              <a:buSzPts val="1600"/>
            </a:pPr>
            <a:r>
              <a:rPr lang="en-US" sz="16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Assistant Professor, Department of CSE</a:t>
            </a:r>
            <a:endParaRPr lang="en-US" sz="1200" dirty="0">
              <a:ea typeface="Times New Roman" panose="02020603050405020304"/>
            </a:endParaRPr>
          </a:p>
          <a:p>
            <a:pPr>
              <a:buSzPts val="1600"/>
            </a:pPr>
            <a:r>
              <a:rPr lang="en-US" sz="12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16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MVJ College of Engineering, Bangalore</a:t>
            </a:r>
            <a:endParaRPr sz="1200" dirty="0"/>
          </a:p>
          <a:p>
            <a:pPr marL="0" marR="0" lvl="0" indent="0" algn="ctr" rtl="0">
              <a:lnSpc>
                <a:spcPct val="100000"/>
              </a:lnSpc>
              <a:spcBef>
                <a:spcPts val="0"/>
              </a:spcBef>
              <a:spcAft>
                <a:spcPts val="0"/>
              </a:spcAft>
              <a:buNone/>
            </a:pPr>
            <a:r>
              <a:rPr lang="en-US"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18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endParaRPr sz="1800" b="1"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1828800" marR="0" lvl="0" indent="0" algn="l" rtl="0">
              <a:lnSpc>
                <a:spcPct val="100000"/>
              </a:lnSpc>
              <a:spcBef>
                <a:spcPts val="0"/>
              </a:spcBef>
              <a:spcAft>
                <a:spcPts val="0"/>
              </a:spcAft>
              <a:buClr>
                <a:srgbClr val="000000"/>
              </a:buClr>
              <a:buSzPts val="1800"/>
              <a:buFont typeface="Arial" panose="020B0604020202020204"/>
              <a:buNone/>
            </a:pPr>
            <a:r>
              <a:rPr lang="en-US" sz="18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sz="14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r>
              <a:rPr lang="en-US" sz="18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sz="14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r>
              <a:rPr lang="en-US" sz="18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sz="14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600"/>
              <a:buFont typeface="Arial" panose="020B0604020202020204"/>
              <a:buNone/>
            </a:pPr>
            <a:r>
              <a:rPr lang="en-US" sz="16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sz="14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graphicFrame>
        <p:nvGraphicFramePr>
          <p:cNvPr id="3" name="Table 3"/>
          <p:cNvGraphicFramePr>
            <a:graphicFrameLocks noGrp="1"/>
          </p:cNvGraphicFramePr>
          <p:nvPr/>
        </p:nvGraphicFramePr>
        <p:xfrm>
          <a:off x="4096871" y="4001068"/>
          <a:ext cx="3767382" cy="1432560"/>
        </p:xfrm>
        <a:graphic>
          <a:graphicData uri="http://schemas.openxmlformats.org/drawingml/2006/table">
            <a:tbl>
              <a:tblPr firstRow="1" bandRow="1">
                <a:tableStyleId>{5C22544A-7EE6-4342-B048-85BDC9FD1C3A}</a:tableStyleId>
              </a:tblPr>
              <a:tblGrid>
                <a:gridCol w="1883691"/>
                <a:gridCol w="1883691"/>
              </a:tblGrid>
              <a:tr h="304800">
                <a:tc>
                  <a:txBody>
                    <a:bodyPr/>
                    <a:lstStyle/>
                    <a:p>
                      <a:r>
                        <a:rPr lang="en-IN" altLang="en-US" sz="14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Sushma M</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latin typeface="Times New Roman" panose="02020603050405020304" pitchFamily="18" charset="0"/>
                          <a:cs typeface="Times New Roman" panose="02020603050405020304" pitchFamily="18" charset="0"/>
                        </a:rPr>
                        <a:t>1MJ20CS213</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4297">
                <a:tc>
                  <a:txBody>
                    <a:bodyPr/>
                    <a:lstStyle/>
                    <a:p>
                      <a:r>
                        <a:rPr lang="en-IN" b="1" dirty="0">
                          <a:latin typeface="Times New Roman" panose="02020603050405020304" pitchFamily="18" charset="0"/>
                          <a:cs typeface="Times New Roman" panose="02020603050405020304" pitchFamily="18" charset="0"/>
                        </a:rPr>
                        <a:t>V Saketh</a:t>
                      </a:r>
                      <a:endParaRPr lang="en-IN"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b="1" dirty="0">
                          <a:solidFill>
                            <a:schemeClr val="tx1"/>
                          </a:solidFill>
                          <a:latin typeface="Times New Roman" panose="02020603050405020304" pitchFamily="18" charset="0"/>
                          <a:cs typeface="Times New Roman" panose="02020603050405020304" pitchFamily="18" charset="0"/>
                        </a:rPr>
                        <a:t>1MJ20CS229</a:t>
                      </a:r>
                      <a:endParaRPr lang="en-IN"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94297">
                <a:tc>
                  <a:txBody>
                    <a:bodyPr/>
                    <a:lstStyle/>
                    <a:p>
                      <a:r>
                        <a:rPr lang="en-IN" b="1" dirty="0">
                          <a:latin typeface="Times New Roman" panose="02020603050405020304" pitchFamily="18" charset="0"/>
                          <a:cs typeface="Times New Roman" panose="02020603050405020304" pitchFamily="18" charset="0"/>
                        </a:rPr>
                        <a:t>Vimal Karthik L V </a:t>
                      </a:r>
                      <a:endParaRPr lang="en-IN"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IN" b="1" dirty="0">
                          <a:solidFill>
                            <a:schemeClr val="tx1"/>
                          </a:solidFill>
                          <a:latin typeface="Times New Roman" panose="02020603050405020304" pitchFamily="18" charset="0"/>
                          <a:cs typeface="Times New Roman" panose="02020603050405020304" pitchFamily="18" charset="0"/>
                        </a:rPr>
                        <a:t>1MJ20CS237</a:t>
                      </a:r>
                      <a:endParaRPr lang="en-IN"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4565" y="215153"/>
            <a:ext cx="6884894" cy="591671"/>
          </a:xfrm>
        </p:spPr>
        <p:txBody>
          <a:bodyPr/>
          <a:lstStyle/>
          <a:p>
            <a:endParaRPr lang="en-IN" sz="2400" dirty="0">
              <a:latin typeface="Times New Roman" panose="02020603050405020304" pitchFamily="18" charset="0"/>
              <a:cs typeface="Times New Roman" panose="02020603050405020304" pitchFamily="18" charset="0"/>
            </a:endParaRPr>
          </a:p>
        </p:txBody>
      </p:sp>
      <p:grpSp>
        <p:nvGrpSpPr>
          <p:cNvPr id="17" name="Group 16"/>
          <p:cNvGrpSpPr/>
          <p:nvPr/>
        </p:nvGrpSpPr>
        <p:grpSpPr>
          <a:xfrm>
            <a:off x="9762289" y="2922473"/>
            <a:ext cx="499320" cy="189000"/>
            <a:chOff x="9762289" y="2922473"/>
            <a:chExt cx="499320" cy="189000"/>
          </a:xfrm>
        </p:grpSpPr>
        <mc:AlternateContent xmlns:mc="http://schemas.openxmlformats.org/markup-compatibility/2006" xmlns:p14="http://schemas.microsoft.com/office/powerpoint/2010/main">
          <mc:Choice Requires="p14">
            <p:contentPart r:id="rId1" p14:bwMode="auto">
              <p14:nvContentPartPr>
                <p14:cNvPr id="7" name="Ink 6"/>
                <p14:cNvContentPartPr/>
                <p14:nvPr/>
              </p14:nvContentPartPr>
              <p14:xfrm>
                <a:off x="9914929" y="3056753"/>
                <a:ext cx="360" cy="360"/>
              </p14:xfrm>
            </p:contentPart>
          </mc:Choice>
          <mc:Fallback xmlns="">
            <p:pic>
              <p:nvPicPr>
                <p:cNvPr id="7" name="Ink 6"/>
              </p:nvPicPr>
              <p:blipFill>
                <a:blip r:embed="rId2"/>
              </p:blipFill>
              <p:spPr>
                <a:xfrm>
                  <a:off x="9914929" y="3056753"/>
                  <a:ext cx="360" cy="36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8" name="Ink 7"/>
                <p14:cNvContentPartPr/>
                <p14:nvPr/>
              </p14:nvContentPartPr>
              <p14:xfrm>
                <a:off x="9914929" y="3056753"/>
                <a:ext cx="360" cy="360"/>
              </p14:xfrm>
            </p:contentPart>
          </mc:Choice>
          <mc:Fallback xmlns="">
            <p:pic>
              <p:nvPicPr>
                <p:cNvPr id="8" name="Ink 7"/>
              </p:nvPicPr>
              <p:blipFill>
                <a:blip r:embed="rId2"/>
              </p:blipFill>
              <p:spPr>
                <a:xfrm>
                  <a:off x="9914929" y="3056753"/>
                  <a:ext cx="360" cy="36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10" name="Ink 9"/>
                <p14:cNvContentPartPr/>
                <p14:nvPr/>
              </p14:nvContentPartPr>
              <p14:xfrm>
                <a:off x="9762289" y="2922473"/>
                <a:ext cx="360" cy="360"/>
              </p14:xfrm>
            </p:contentPart>
          </mc:Choice>
          <mc:Fallback xmlns="">
            <p:pic>
              <p:nvPicPr>
                <p:cNvPr id="10" name="Ink 9"/>
              </p:nvPicPr>
              <p:blipFill>
                <a:blip r:embed="rId2"/>
              </p:blipFill>
              <p:spPr>
                <a:xfrm>
                  <a:off x="9762289" y="2922473"/>
                  <a:ext cx="360" cy="36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11" name="Ink 10"/>
                <p14:cNvContentPartPr/>
                <p14:nvPr/>
              </p14:nvContentPartPr>
              <p14:xfrm>
                <a:off x="9762289" y="2922473"/>
                <a:ext cx="360" cy="360"/>
              </p14:xfrm>
            </p:contentPart>
          </mc:Choice>
          <mc:Fallback xmlns="">
            <p:pic>
              <p:nvPicPr>
                <p:cNvPr id="11" name="Ink 10"/>
              </p:nvPicPr>
              <p:blipFill>
                <a:blip r:embed="rId2"/>
              </p:blipFill>
              <p:spPr>
                <a:xfrm>
                  <a:off x="9762289" y="2922473"/>
                  <a:ext cx="360" cy="36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12" name="Ink 11"/>
                <p14:cNvContentPartPr/>
                <p14:nvPr/>
              </p14:nvContentPartPr>
              <p14:xfrm>
                <a:off x="9762289" y="3011753"/>
                <a:ext cx="360" cy="360"/>
              </p14:xfrm>
            </p:contentPart>
          </mc:Choice>
          <mc:Fallback xmlns="">
            <p:pic>
              <p:nvPicPr>
                <p:cNvPr id="12" name="Ink 11"/>
              </p:nvPicPr>
              <p:blipFill>
                <a:blip r:embed="rId2"/>
              </p:blipFill>
              <p:spPr>
                <a:xfrm>
                  <a:off x="9762289" y="3011753"/>
                  <a:ext cx="360" cy="36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13" name="Ink 12"/>
                <p14:cNvContentPartPr/>
                <p14:nvPr/>
              </p14:nvContentPartPr>
              <p14:xfrm>
                <a:off x="9762289" y="3011753"/>
                <a:ext cx="360" cy="360"/>
              </p14:xfrm>
            </p:contentPart>
          </mc:Choice>
          <mc:Fallback xmlns="">
            <p:pic>
              <p:nvPicPr>
                <p:cNvPr id="13" name="Ink 12"/>
              </p:nvPicPr>
              <p:blipFill>
                <a:blip r:embed="rId2"/>
              </p:blipFill>
              <p:spPr>
                <a:xfrm>
                  <a:off x="9762289" y="3011753"/>
                  <a:ext cx="360" cy="36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14" name="Ink 13"/>
                <p14:cNvContentPartPr/>
                <p14:nvPr/>
              </p14:nvContentPartPr>
              <p14:xfrm>
                <a:off x="9762289" y="3011753"/>
                <a:ext cx="99720" cy="360"/>
              </p14:xfrm>
            </p:contentPart>
          </mc:Choice>
          <mc:Fallback xmlns="">
            <p:pic>
              <p:nvPicPr>
                <p:cNvPr id="14" name="Ink 13"/>
              </p:nvPicPr>
              <p:blipFill>
                <a:blip r:embed="rId9"/>
              </p:blipFill>
              <p:spPr>
                <a:xfrm>
                  <a:off x="9762289" y="3011753"/>
                  <a:ext cx="99720" cy="36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5" name="Ink 14"/>
                <p14:cNvContentPartPr/>
                <p14:nvPr/>
              </p14:nvContentPartPr>
              <p14:xfrm>
                <a:off x="9878929" y="3011753"/>
                <a:ext cx="3240" cy="360"/>
              </p14:xfrm>
            </p:contentPart>
          </mc:Choice>
          <mc:Fallback xmlns="">
            <p:pic>
              <p:nvPicPr>
                <p:cNvPr id="15" name="Ink 14"/>
              </p:nvPicPr>
              <p:blipFill>
                <a:blip r:embed="rId11"/>
              </p:blipFill>
              <p:spPr>
                <a:xfrm>
                  <a:off x="9878929" y="3011753"/>
                  <a:ext cx="3240" cy="36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6" name="Ink 15"/>
                <p14:cNvContentPartPr/>
                <p14:nvPr/>
              </p14:nvContentPartPr>
              <p14:xfrm>
                <a:off x="9775969" y="2948393"/>
                <a:ext cx="485640" cy="163080"/>
              </p14:xfrm>
            </p:contentPart>
          </mc:Choice>
          <mc:Fallback xmlns="">
            <p:pic>
              <p:nvPicPr>
                <p:cNvPr id="16" name="Ink 15"/>
              </p:nvPicPr>
              <p:blipFill>
                <a:blip r:embed="rId13"/>
              </p:blipFill>
              <p:spPr>
                <a:xfrm>
                  <a:off x="9775969" y="2948393"/>
                  <a:ext cx="485640" cy="163080"/>
                </a:xfrm>
                <a:prstGeom prst="rect"/>
              </p:spPr>
            </p:pic>
          </mc:Fallback>
        </mc:AlternateContent>
      </p:grpSp>
      <mc:AlternateContent xmlns:mc="http://schemas.openxmlformats.org/markup-compatibility/2006" xmlns:p14="http://schemas.microsoft.com/office/powerpoint/2010/main">
        <mc:Choice Requires="p14">
          <p:contentPart r:id="rId14" p14:bwMode="auto">
            <p14:nvContentPartPr>
              <p14:cNvPr id="20" name="Ink 19"/>
              <p14:cNvContentPartPr/>
              <p14:nvPr/>
            </p14:nvContentPartPr>
            <p14:xfrm>
              <a:off x="7452169" y="3862793"/>
              <a:ext cx="804960" cy="118800"/>
            </p14:xfrm>
          </p:contentPart>
        </mc:Choice>
        <mc:Fallback xmlns="">
          <p:pic>
            <p:nvPicPr>
              <p:cNvPr id="20" name="Ink 19"/>
            </p:nvPicPr>
            <p:blipFill>
              <a:blip r:embed="rId15"/>
            </p:blipFill>
            <p:spPr>
              <a:xfrm>
                <a:off x="7452169" y="3862793"/>
                <a:ext cx="804960" cy="118800"/>
              </a:xfrm>
              <a:prstGeom prst="rect"/>
            </p:spPr>
          </p:pic>
        </mc:Fallback>
      </mc:AlternateContent>
      <p:pic>
        <p:nvPicPr>
          <p:cNvPr id="22" name="Picture 21"/>
          <p:cNvPicPr>
            <a:picLocks noChangeAspect="1"/>
          </p:cNvPicPr>
          <p:nvPr/>
        </p:nvPicPr>
        <p:blipFill>
          <a:blip r:embed="rId16"/>
          <a:stretch>
            <a:fillRect/>
          </a:stretch>
        </p:blipFill>
        <p:spPr>
          <a:xfrm>
            <a:off x="3819525" y="1900237"/>
            <a:ext cx="4552950" cy="30575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71816"/>
            <a:ext cx="9372600" cy="1325563"/>
          </a:xfrm>
        </p:spPr>
        <p:txBody>
          <a:bodyPr/>
          <a:lstStyle/>
          <a:p>
            <a:r>
              <a:rPr lang="en-US" sz="2000" dirty="0">
                <a:latin typeface="Times New Roman" panose="02020603050405020304" pitchFamily="18" charset="0"/>
                <a:cs typeface="Times New Roman" panose="02020603050405020304" pitchFamily="18" charset="0"/>
              </a:rPr>
              <a:t>METHODOLOGY</a:t>
            </a:r>
            <a:endParaRPr lang="en-IN" sz="20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039495" y="1226820"/>
            <a:ext cx="10314305" cy="4516120"/>
          </a:xfrm>
        </p:spPr>
        <p:txBody>
          <a:bodyPr/>
          <a:lstStyle/>
          <a:p>
            <a:pPr marL="114300" indent="0" algn="just">
              <a:lnSpc>
                <a:spcPct val="150000"/>
              </a:lnSpc>
              <a:buClr>
                <a:schemeClr val="dk1"/>
              </a:buClr>
              <a:buSzPts val="1800"/>
              <a:buNone/>
            </a:pPr>
            <a:r>
              <a:rPr lang="en-US" sz="1400" dirty="0">
                <a:solidFill>
                  <a:srgbClr val="000000"/>
                </a:solidFill>
                <a:effectLst/>
                <a:latin typeface="Times New Roman" panose="02020603050405020304" pitchFamily="18" charset="0"/>
                <a:ea typeface="Times New Roman" panose="02020603050405020304" pitchFamily="18" charset="0"/>
                <a:sym typeface="+mn-ea"/>
              </a:rPr>
              <a:t>1.</a:t>
            </a:r>
            <a:r>
              <a:rPr lang="en-US" sz="1400" b="1" dirty="0">
                <a:solidFill>
                  <a:srgbClr val="000000"/>
                </a:solidFill>
                <a:effectLst/>
                <a:latin typeface="Times New Roman" panose="02020603050405020304" pitchFamily="18" charset="0"/>
                <a:ea typeface="Times New Roman" panose="02020603050405020304" pitchFamily="18" charset="0"/>
                <a:sym typeface="+mn-ea"/>
              </a:rPr>
              <a:t> Data Collection</a:t>
            </a:r>
            <a:r>
              <a:rPr lang="en-US" sz="1400" dirty="0">
                <a:solidFill>
                  <a:srgbClr val="000000"/>
                </a:solidFill>
                <a:effectLst/>
                <a:latin typeface="Times New Roman" panose="02020603050405020304" pitchFamily="18" charset="0"/>
                <a:ea typeface="Times New Roman" panose="02020603050405020304" pitchFamily="18" charset="0"/>
                <a:sym typeface="+mn-ea"/>
              </a:rPr>
              <a:t>: We gather diverse datasets of brain wave signals </a:t>
            </a:r>
            <a:r>
              <a:rPr lang="en-IN" altLang="en-US" sz="1400" dirty="0">
                <a:solidFill>
                  <a:srgbClr val="000000"/>
                </a:solidFill>
                <a:effectLst/>
                <a:latin typeface="Times New Roman" panose="02020603050405020304" pitchFamily="18" charset="0"/>
                <a:ea typeface="Times New Roman" panose="02020603050405020304" pitchFamily="18" charset="0"/>
                <a:sym typeface="+mn-ea"/>
              </a:rPr>
              <a:t>from </a:t>
            </a:r>
            <a:r>
              <a:rPr lang="en-US" sz="1400" dirty="0">
                <a:solidFill>
                  <a:srgbClr val="000000"/>
                </a:solidFill>
                <a:effectLst/>
                <a:latin typeface="Times New Roman" panose="02020603050405020304" pitchFamily="18" charset="0"/>
                <a:ea typeface="Times New Roman" panose="02020603050405020304" pitchFamily="18" charset="0"/>
                <a:sym typeface="+mn-ea"/>
              </a:rPr>
              <a:t>fMRI scans, which ensures a wide representation of ages and brain conditions.</a:t>
            </a:r>
            <a:endParaRPr lang="en-US" sz="1400" dirty="0">
              <a:solidFill>
                <a:srgbClr val="000000"/>
              </a:solidFill>
              <a:effectLst/>
              <a:latin typeface="Times New Roman" panose="02020603050405020304" pitchFamily="18" charset="0"/>
              <a:ea typeface="Times New Roman" panose="02020603050405020304" pitchFamily="18" charset="0"/>
            </a:endParaRPr>
          </a:p>
          <a:p>
            <a:pPr marL="114300" indent="0" algn="just">
              <a:lnSpc>
                <a:spcPct val="150000"/>
              </a:lnSpc>
              <a:buClr>
                <a:schemeClr val="dk1"/>
              </a:buClr>
              <a:buSzPts val="1800"/>
              <a:buNone/>
            </a:pPr>
            <a:r>
              <a:rPr lang="en-US" sz="1400" dirty="0">
                <a:solidFill>
                  <a:srgbClr val="000000"/>
                </a:solidFill>
                <a:effectLst/>
                <a:latin typeface="Times New Roman" panose="02020603050405020304" pitchFamily="18" charset="0"/>
                <a:ea typeface="Times New Roman" panose="02020603050405020304" pitchFamily="18" charset="0"/>
                <a:sym typeface="+mn-ea"/>
              </a:rPr>
              <a:t>2. </a:t>
            </a:r>
            <a:r>
              <a:rPr lang="en-US" sz="1400" b="1" dirty="0">
                <a:solidFill>
                  <a:srgbClr val="000000"/>
                </a:solidFill>
                <a:effectLst/>
                <a:latin typeface="Times New Roman" panose="02020603050405020304" pitchFamily="18" charset="0"/>
                <a:ea typeface="Times New Roman" panose="02020603050405020304" pitchFamily="18" charset="0"/>
                <a:sym typeface="+mn-ea"/>
              </a:rPr>
              <a:t>Preprocessing:</a:t>
            </a:r>
            <a:r>
              <a:rPr lang="en-US" sz="1400" dirty="0">
                <a:solidFill>
                  <a:srgbClr val="000000"/>
                </a:solidFill>
                <a:effectLst/>
                <a:latin typeface="Times New Roman" panose="02020603050405020304" pitchFamily="18" charset="0"/>
                <a:ea typeface="Times New Roman" panose="02020603050405020304" pitchFamily="18" charset="0"/>
                <a:sym typeface="+mn-ea"/>
              </a:rPr>
              <a:t> Cleaning and preprocessing the data to remove noise, standardize formats, and normalize signals to ensure consistency across the dataset.</a:t>
            </a:r>
            <a:endParaRPr lang="en-US" sz="1400" b="1" dirty="0">
              <a:solidFill>
                <a:srgbClr val="000000"/>
              </a:solidFill>
              <a:effectLst/>
              <a:latin typeface="Times New Roman" panose="02020603050405020304" pitchFamily="18" charset="0"/>
              <a:ea typeface="Times New Roman" panose="02020603050405020304" pitchFamily="18" charset="0"/>
            </a:endParaRPr>
          </a:p>
          <a:p>
            <a:pPr marL="114300" lvl="2" indent="0" algn="just">
              <a:lnSpc>
                <a:spcPct val="150000"/>
              </a:lnSpc>
              <a:buClr>
                <a:schemeClr val="dk1"/>
              </a:buClr>
              <a:buSzPts val="1800"/>
              <a:buNone/>
            </a:pPr>
            <a:r>
              <a:rPr lang="en-US" sz="1400" dirty="0">
                <a:latin typeface="Times New Roman" panose="02020603050405020304" pitchFamily="18" charset="0"/>
                <a:ea typeface="Times New Roman" panose="02020603050405020304" pitchFamily="18" charset="0"/>
                <a:sym typeface="+mn-ea"/>
              </a:rPr>
              <a:t>3 </a:t>
            </a:r>
            <a:r>
              <a:rPr lang="en-US" sz="1400" b="1" dirty="0">
                <a:latin typeface="Times New Roman" panose="02020603050405020304" pitchFamily="18" charset="0"/>
                <a:ea typeface="Times New Roman" panose="02020603050405020304" pitchFamily="18" charset="0"/>
                <a:sym typeface="+mn-ea"/>
              </a:rPr>
              <a:t>Feature Extraction</a:t>
            </a:r>
            <a:r>
              <a:rPr lang="en-US" sz="1400" dirty="0">
                <a:latin typeface="Times New Roman" panose="02020603050405020304" pitchFamily="18" charset="0"/>
                <a:ea typeface="Times New Roman" panose="02020603050405020304" pitchFamily="18" charset="0"/>
                <a:sym typeface="+mn-ea"/>
              </a:rPr>
              <a:t>: Identifying relevant features from the brain wave signals, such as spectral </a:t>
            </a:r>
            <a:r>
              <a:rPr lang="en-US" sz="1400" dirty="0">
                <a:solidFill>
                  <a:srgbClr val="000000"/>
                </a:solidFill>
                <a:effectLst/>
                <a:latin typeface="Times New Roman" panose="02020603050405020304" pitchFamily="18" charset="0"/>
                <a:ea typeface="Times New Roman" panose="02020603050405020304" pitchFamily="18" charset="0"/>
                <a:sym typeface="+mn-ea"/>
              </a:rPr>
              <a:t>power, coherence, or frequency bands, which will serve as input for the ML algorithms.	</a:t>
            </a:r>
            <a:endParaRPr lang="en-US" sz="1400" dirty="0">
              <a:solidFill>
                <a:srgbClr val="000000"/>
              </a:solidFill>
              <a:effectLst/>
              <a:latin typeface="Times New Roman" panose="02020603050405020304" pitchFamily="18" charset="0"/>
              <a:ea typeface="Times New Roman" panose="02020603050405020304" pitchFamily="18" charset="0"/>
            </a:endParaRPr>
          </a:p>
          <a:p>
            <a:pPr marL="114300" lvl="2" indent="0" algn="just">
              <a:lnSpc>
                <a:spcPct val="150000"/>
              </a:lnSpc>
              <a:buClr>
                <a:schemeClr val="dk1"/>
              </a:buClr>
              <a:buSzPts val="1800"/>
              <a:buNone/>
            </a:pPr>
            <a:r>
              <a:rPr lang="en-US" sz="1400" dirty="0">
                <a:solidFill>
                  <a:srgbClr val="000000"/>
                </a:solidFill>
                <a:effectLst/>
                <a:latin typeface="Times New Roman" panose="02020603050405020304" pitchFamily="18" charset="0"/>
                <a:ea typeface="Times New Roman" panose="02020603050405020304" pitchFamily="18" charset="0"/>
                <a:sym typeface="+mn-ea"/>
              </a:rPr>
              <a:t>4. </a:t>
            </a:r>
            <a:r>
              <a:rPr lang="en-US" sz="1400" b="1" dirty="0">
                <a:solidFill>
                  <a:srgbClr val="000000"/>
                </a:solidFill>
                <a:effectLst/>
                <a:latin typeface="Times New Roman" panose="02020603050405020304" pitchFamily="18" charset="0"/>
                <a:ea typeface="Times New Roman" panose="02020603050405020304" pitchFamily="18" charset="0"/>
                <a:sym typeface="+mn-ea"/>
              </a:rPr>
              <a:t>Model Development</a:t>
            </a:r>
            <a:r>
              <a:rPr lang="en-US" sz="1400" dirty="0">
                <a:solidFill>
                  <a:srgbClr val="000000"/>
                </a:solidFill>
                <a:effectLst/>
                <a:latin typeface="Times New Roman" panose="02020603050405020304" pitchFamily="18" charset="0"/>
                <a:ea typeface="Times New Roman" panose="02020603050405020304" pitchFamily="18" charset="0"/>
                <a:sym typeface="+mn-ea"/>
              </a:rPr>
              <a:t>: Employing suitable ML algorithms—such as deep neural networks, support vector machines, or random forests—to train predictive models based on the extracted features.</a:t>
            </a:r>
            <a:endParaRPr lang="en-US" sz="1400" dirty="0">
              <a:solidFill>
                <a:srgbClr val="000000"/>
              </a:solidFill>
              <a:effectLst/>
              <a:latin typeface="Times New Roman" panose="02020603050405020304" pitchFamily="18" charset="0"/>
              <a:ea typeface="Times New Roman" panose="02020603050405020304" pitchFamily="18" charset="0"/>
              <a:sym typeface="+mn-ea"/>
            </a:endParaRPr>
          </a:p>
          <a:p>
            <a:pPr marL="114300" lvl="2" indent="0" algn="just">
              <a:lnSpc>
                <a:spcPct val="150000"/>
              </a:lnSpc>
              <a:buClr>
                <a:schemeClr val="dk1"/>
              </a:buClr>
              <a:buSzPts val="1800"/>
              <a:buNone/>
            </a:pPr>
            <a:r>
              <a:rPr lang="en-IN" sz="1400" dirty="0">
                <a:latin typeface="Times New Roman" panose="02020603050405020304" pitchFamily="18" charset="0"/>
                <a:cs typeface="Times New Roman" panose="02020603050405020304" pitchFamily="18" charset="0"/>
                <a:sym typeface="+mn-ea"/>
              </a:rPr>
              <a:t>5. </a:t>
            </a:r>
            <a:r>
              <a:rPr lang="en-IN" sz="1400" b="1" dirty="0">
                <a:latin typeface="Times New Roman" panose="02020603050405020304" pitchFamily="18" charset="0"/>
                <a:cs typeface="Times New Roman" panose="02020603050405020304" pitchFamily="18" charset="0"/>
                <a:sym typeface="+mn-ea"/>
              </a:rPr>
              <a:t>Model Evaluation:</a:t>
            </a:r>
            <a:r>
              <a:rPr lang="en-IN" sz="1400" dirty="0">
                <a:latin typeface="Times New Roman" panose="02020603050405020304" pitchFamily="18" charset="0"/>
                <a:cs typeface="Times New Roman" panose="02020603050405020304" pitchFamily="18" charset="0"/>
                <a:sym typeface="+mn-ea"/>
              </a:rPr>
              <a:t> Validating the models using cross-validation techniques and assessing their performance in predicting brain age and detecting anomalies in brain wave signals.</a:t>
            </a:r>
            <a:endParaRPr lang="en-IN" sz="1400" dirty="0">
              <a:latin typeface="Times New Roman" panose="02020603050405020304" pitchFamily="18" charset="0"/>
              <a:cs typeface="Times New Roman" panose="02020603050405020304" pitchFamily="18" charset="0"/>
              <a:sym typeface="+mn-ea"/>
            </a:endParaRPr>
          </a:p>
          <a:p>
            <a:pPr marL="114300" lvl="2" indent="0" algn="just">
              <a:lnSpc>
                <a:spcPct val="150000"/>
              </a:lnSpc>
              <a:buClr>
                <a:schemeClr val="dk1"/>
              </a:buClr>
              <a:buSzPts val="1800"/>
              <a:buNone/>
            </a:pPr>
            <a:r>
              <a:rPr lang="en-IN" altLang="en-US" sz="1400" dirty="0">
                <a:latin typeface="Times New Roman" panose="02020603050405020304" pitchFamily="18" charset="0"/>
                <a:cs typeface="Times New Roman" panose="02020603050405020304" pitchFamily="18" charset="0"/>
                <a:sym typeface="+mn-ea"/>
              </a:rPr>
              <a:t>6. </a:t>
            </a:r>
            <a:r>
              <a:rPr lang="en-US" sz="1400" b="1" dirty="0">
                <a:latin typeface="Times New Roman" panose="02020603050405020304" pitchFamily="18" charset="0"/>
                <a:cs typeface="Times New Roman" panose="02020603050405020304" pitchFamily="18" charset="0"/>
                <a:sym typeface="+mn-ea"/>
              </a:rPr>
              <a:t>Comprehensive Documentation</a:t>
            </a:r>
            <a:r>
              <a:rPr lang="en-US" sz="1400" dirty="0">
                <a:latin typeface="Times New Roman" panose="02020603050405020304" pitchFamily="18" charset="0"/>
                <a:cs typeface="Times New Roman" panose="02020603050405020304" pitchFamily="18" charset="0"/>
                <a:sym typeface="+mn-ea"/>
              </a:rPr>
              <a:t>: Every stage of the project, from data collection to system deployment, will be thoroughly documented. This will include technical details of the model, training process, system architecture, and user interface design</a:t>
            </a:r>
            <a:r>
              <a:rPr lang="en-US" sz="1600" dirty="0">
                <a:latin typeface="Times New Roman" panose="02020603050405020304" pitchFamily="18" charset="0"/>
                <a:cs typeface="Times New Roman" panose="02020603050405020304" pitchFamily="18" charset="0"/>
                <a:sym typeface="+mn-ea"/>
              </a:rPr>
              <a:t>.</a:t>
            </a:r>
            <a:endParaRPr lang="en-IN" sz="1600" dirty="0">
              <a:latin typeface="Times New Roman" panose="02020603050405020304" pitchFamily="18" charset="0"/>
              <a:cs typeface="Times New Roman" panose="02020603050405020304" pitchFamily="18" charset="0"/>
            </a:endParaRPr>
          </a:p>
          <a:p>
            <a:pPr marL="0" lvl="1" indent="0" algn="just">
              <a:buNone/>
            </a:pPr>
            <a:endParaRPr lang="en-US" sz="1600" dirty="0">
              <a:latin typeface="Times New Roman" panose="02020603050405020304" pitchFamily="18" charset="0"/>
              <a:cs typeface="Times New Roman" panose="02020603050405020304" pitchFamily="18" charset="0"/>
            </a:endParaRPr>
          </a:p>
          <a:p>
            <a:pPr marL="50800" indent="0">
              <a:buNone/>
            </a:pPr>
            <a:endParaRPr lang="en-US" sz="1600" dirty="0">
              <a:latin typeface="Times New Roman" panose="02020603050405020304" pitchFamily="18" charset="0"/>
              <a:cs typeface="Times New Roman" panose="02020603050405020304" pitchFamily="18" charset="0"/>
            </a:endParaRPr>
          </a:p>
          <a:p>
            <a:pPr marL="50800" indent="0">
              <a:buNone/>
            </a:pPr>
            <a:endParaRPr lang="en-US" sz="1600" dirty="0">
              <a:latin typeface="Times New Roman" panose="02020603050405020304" pitchFamily="18" charset="0"/>
              <a:cs typeface="Times New Roman" panose="02020603050405020304" pitchFamily="18" charset="0"/>
            </a:endParaRPr>
          </a:p>
          <a:p>
            <a:pPr marL="50800" indent="0">
              <a:buNone/>
            </a:pPr>
            <a:endParaRPr lang="en-US" sz="1600" dirty="0">
              <a:latin typeface="Times New Roman" panose="02020603050405020304" pitchFamily="18" charset="0"/>
              <a:cs typeface="Times New Roman" panose="02020603050405020304" pitchFamily="18" charset="0"/>
            </a:endParaRPr>
          </a:p>
          <a:p>
            <a:pPr marL="50800" indent="0">
              <a:buNone/>
            </a:pPr>
            <a:endParaRPr lang="en-US" sz="1600" dirty="0">
              <a:latin typeface="Times New Roman" panose="02020603050405020304" pitchFamily="18" charset="0"/>
              <a:cs typeface="Times New Roman" panose="02020603050405020304" pitchFamily="18" charset="0"/>
            </a:endParaRPr>
          </a:p>
          <a:p>
            <a:pPr marL="50800" indent="0">
              <a:buNone/>
            </a:pPr>
            <a:endParaRPr lang="en-US" sz="1600" dirty="0">
              <a:latin typeface="Times New Roman" panose="02020603050405020304" pitchFamily="18" charset="0"/>
              <a:cs typeface="Times New Roman" panose="02020603050405020304" pitchFamily="18" charset="0"/>
            </a:endParaRPr>
          </a:p>
          <a:p>
            <a:pPr marL="50800" indent="0">
              <a:buNone/>
            </a:pP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4"/>
          <p:cNvSpPr txBox="1">
            <a:spLocks noGrp="1"/>
          </p:cNvSpPr>
          <p:nvPr>
            <p:ph type="title"/>
          </p:nvPr>
        </p:nvSpPr>
        <p:spPr>
          <a:xfrm>
            <a:off x="838200" y="2493975"/>
            <a:ext cx="10515600" cy="13257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1400"/>
              <a:buNone/>
            </a:pPr>
            <a:r>
              <a:rPr lang="en-US" sz="6600" dirty="0">
                <a:solidFill>
                  <a:srgbClr val="920000"/>
                </a:solidFill>
                <a:latin typeface="Times New Roman" panose="02020603050405020304"/>
                <a:ea typeface="Times New Roman" panose="02020603050405020304"/>
                <a:cs typeface="Times New Roman" panose="02020603050405020304"/>
                <a:sym typeface="Times New Roman" panose="02020603050405020304"/>
              </a:rPr>
              <a:t>Thank You!</a:t>
            </a:r>
            <a:endParaRPr sz="6600" dirty="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9700" y="385473"/>
            <a:ext cx="9372600" cy="741363"/>
          </a:xfrm>
        </p:spPr>
        <p:txBody>
          <a:bodyPr/>
          <a:lstStyle/>
          <a:p>
            <a:r>
              <a:rPr lang="en-IN" sz="2400" dirty="0">
                <a:latin typeface="Times New Roman" panose="02020603050405020304" pitchFamily="18" charset="0"/>
                <a:cs typeface="Times New Roman" panose="02020603050405020304" pitchFamily="18" charset="0"/>
              </a:rPr>
              <a:t>CONTENTS</a:t>
            </a:r>
            <a:endParaRPr lang="en-IN" sz="24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409700" y="1253331"/>
            <a:ext cx="9372600" cy="4351338"/>
          </a:xfrm>
        </p:spPr>
        <p:txBody>
          <a:bodyPr/>
          <a:lstStyle/>
          <a:p>
            <a:r>
              <a:rPr lang="en-IN" sz="2000" dirty="0">
                <a:latin typeface="Times New Roman" panose="02020603050405020304" pitchFamily="18" charset="0"/>
                <a:cs typeface="Times New Roman" panose="02020603050405020304" pitchFamily="18" charset="0"/>
              </a:rPr>
              <a:t>Abstract</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Problem Statement</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Objective</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Status of the Project</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System Architecture</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Methodology</a:t>
            </a:r>
            <a:endParaRPr lang="en-IN" sz="2000" dirty="0">
              <a:latin typeface="Times New Roman" panose="02020603050405020304" pitchFamily="18" charset="0"/>
              <a:cs typeface="Times New Roman" panose="02020603050405020304" pitchFamily="18" charset="0"/>
            </a:endParaRPr>
          </a:p>
          <a:p>
            <a:pPr marL="50800" indent="0">
              <a:buNone/>
            </a:pP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5"/>
          <p:cNvSpPr/>
          <p:nvPr/>
        </p:nvSpPr>
        <p:spPr>
          <a:xfrm>
            <a:off x="2484438" y="6581775"/>
            <a:ext cx="8932862" cy="276225"/>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1" i="0" u="none" strike="noStrike" cap="none" dirty="0">
                <a:solidFill>
                  <a:srgbClr val="C00000"/>
                </a:solidFill>
                <a:latin typeface="Arial" panose="020B0604020202020204"/>
                <a:ea typeface="Arial" panose="020B0604020202020204"/>
                <a:cs typeface="Arial" panose="020B0604020202020204"/>
                <a:sym typeface="Arial" panose="020B0604020202020204"/>
              </a:rPr>
              <a:t>Approved by AICTE |Affiliated to VTU | Recognized by UGC with 2(f) &amp; 12(B) status |Accredited by NBA and NAAC</a:t>
            </a:r>
            <a:endParaRPr sz="3600" b="0" i="0" u="none" strike="noStrike" cap="none" dirty="0">
              <a:solidFill>
                <a:srgbClr val="C00000"/>
              </a:solidFill>
              <a:latin typeface="Arial" panose="020B0604020202020204"/>
              <a:ea typeface="Arial" panose="020B0604020202020204"/>
              <a:cs typeface="Arial" panose="020B0604020202020204"/>
              <a:sym typeface="Arial" panose="020B0604020202020204"/>
            </a:endParaRPr>
          </a:p>
        </p:txBody>
      </p:sp>
      <p:pic>
        <p:nvPicPr>
          <p:cNvPr id="131" name="Google Shape;131;p5"/>
          <p:cNvPicPr preferRelativeResize="0"/>
          <p:nvPr/>
        </p:nvPicPr>
        <p:blipFill rotWithShape="1">
          <a:blip r:embed="rId1"/>
          <a:srcRect/>
          <a:stretch>
            <a:fillRect/>
          </a:stretch>
        </p:blipFill>
        <p:spPr>
          <a:xfrm>
            <a:off x="0" y="5715000"/>
            <a:ext cx="1981200" cy="1143000"/>
          </a:xfrm>
          <a:prstGeom prst="rect">
            <a:avLst/>
          </a:prstGeom>
          <a:noFill/>
          <a:ln>
            <a:noFill/>
          </a:ln>
        </p:spPr>
      </p:pic>
      <p:sp>
        <p:nvSpPr>
          <p:cNvPr id="132" name="Google Shape;132;p5"/>
          <p:cNvSpPr txBox="1"/>
          <p:nvPr/>
        </p:nvSpPr>
        <p:spPr>
          <a:xfrm>
            <a:off x="4662185" y="599542"/>
            <a:ext cx="2574600" cy="46162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4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ABSTRACT</a:t>
            </a:r>
            <a:endParaRPr sz="24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33" name="Google Shape;133;p5"/>
          <p:cNvSpPr txBox="1"/>
          <p:nvPr/>
        </p:nvSpPr>
        <p:spPr>
          <a:xfrm>
            <a:off x="614680" y="1257935"/>
            <a:ext cx="10802620" cy="4456430"/>
          </a:xfrm>
          <a:prstGeom prst="rect">
            <a:avLst/>
          </a:prstGeom>
          <a:noFill/>
          <a:ln>
            <a:noFill/>
          </a:ln>
        </p:spPr>
        <p:txBody>
          <a:bodyPr spcFirstLastPara="1" wrap="square" lIns="91425" tIns="45700" rIns="91425" bIns="45700" anchor="b" anchorCtr="0">
            <a:noAutofit/>
          </a:bodyPr>
          <a:lstStyle/>
          <a:p>
            <a:pPr marL="0" lvl="0" indent="0" algn="just" rtl="0">
              <a:lnSpc>
                <a:spcPct val="157000"/>
              </a:lnSpc>
              <a:spcBef>
                <a:spcPts val="0"/>
              </a:spcBef>
              <a:spcAft>
                <a:spcPts val="0"/>
              </a:spcAft>
              <a:buClr>
                <a:schemeClr val="dk1"/>
              </a:buClr>
              <a:buSzPts val="1100"/>
              <a:buFont typeface="Arial" panose="020B0604020202020204"/>
              <a:buNone/>
            </a:pPr>
            <a:r>
              <a:rPr lang="en-US" sz="1800" dirty="0">
                <a:latin typeface="Times New Roman" panose="02020603050405020304" pitchFamily="18" charset="0"/>
                <a:cs typeface="Times New Roman" panose="02020603050405020304" pitchFamily="18" charset="0"/>
                <a:sym typeface="+mn-ea"/>
              </a:rPr>
              <a:t>The Predicting brain age aims to leverage machine learning algorithms for two critical aspects in neuroscience: predicting brain age and identifying anomalies in brain wave signals. Understanding age-related changes in brain structure and function is vital for comprehending cognitive decline. Utilizing diverse neuroimaging data, including MRI and fMRI scans, this research delves into predicting brain age accurately. Concurrently, the study explores the potential of ML in analysing brain wave signals to detect anomalies, offering insights into neurological disorders or irregularities. By employing models like support vector machines, random forests, and deep neural networks, this project endeavors to establish robust predictive frameworks. Ethical considerations, interpretability, and transferability across diverse populations are integral aspects addressed within this research. The outcome aims not only to advance the intersection of machine learning and neuroscience but also to offer practical applications in clinical diagnostics and understanding brain health. </a:t>
            </a:r>
            <a:endParaRPr sz="18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7570" y="208817"/>
            <a:ext cx="9372600" cy="1325563"/>
          </a:xfrm>
        </p:spPr>
        <p:txBody>
          <a:bodyPr/>
          <a:lstStyle/>
          <a:p>
            <a:r>
              <a:rPr lang="en-US" sz="2400" dirty="0">
                <a:latin typeface="Times New Roman" panose="02020603050405020304" pitchFamily="18" charset="0"/>
                <a:cs typeface="Times New Roman" panose="02020603050405020304" pitchFamily="18" charset="0"/>
              </a:rPr>
              <a:t>PROBLEM STATEMENT</a:t>
            </a:r>
            <a:endParaRPr lang="en-US" sz="24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457570" y="1534380"/>
            <a:ext cx="9372600" cy="4351338"/>
          </a:xfrm>
        </p:spPr>
        <p:txBody>
          <a:bodyPr/>
          <a:lstStyle/>
          <a:p>
            <a:pPr marL="0" marR="0" lvl="0" indent="0" algn="just" rtl="0">
              <a:lnSpc>
                <a:spcPct val="150000"/>
              </a:lnSpc>
              <a:spcBef>
                <a:spcPts val="0"/>
              </a:spcBef>
              <a:spcAft>
                <a:spcPts val="0"/>
              </a:spcAft>
              <a:buClr>
                <a:srgbClr val="000000"/>
              </a:buClr>
              <a:buSzPts val="1800"/>
              <a:buFont typeface="Arial" panose="020B0604020202020204"/>
              <a:buNone/>
            </a:pPr>
            <a:r>
              <a:rPr sz="1800" dirty="0">
                <a:latin typeface="Times New Roman" panose="02020603050405020304"/>
                <a:ea typeface="Times New Roman" panose="02020603050405020304"/>
                <a:cs typeface="Times New Roman" panose="02020603050405020304"/>
                <a:sym typeface="Times New Roman" panose="02020603050405020304"/>
              </a:rPr>
              <a:t>The project aims to develop a predictive model leveraging machine learning algorithms to estimate brain age an</a:t>
            </a:r>
            <a:r>
              <a:rPr lang="en-US" sz="1800" dirty="0">
                <a:latin typeface="Times New Roman" panose="02020603050405020304"/>
                <a:ea typeface="Times New Roman" panose="02020603050405020304"/>
                <a:cs typeface="Times New Roman" panose="02020603050405020304"/>
                <a:sym typeface="Times New Roman" panose="02020603050405020304"/>
              </a:rPr>
              <a:t>d </a:t>
            </a:r>
            <a:r>
              <a:rPr sz="1800" dirty="0">
                <a:latin typeface="Times New Roman" panose="02020603050405020304"/>
                <a:ea typeface="Times New Roman" panose="02020603050405020304"/>
                <a:cs typeface="Times New Roman" panose="02020603050405020304"/>
                <a:sym typeface="Times New Roman" panose="02020603050405020304"/>
              </a:rPr>
              <a:t>detect anomalies within brain wave signals. By employing advanced computational techniques, the study seeks to establish correlations between neural oscillations and chronological age while identifying deviations indicative of neurological irregularities. Through the analysis of electroencephalogram (EEG) data, the model will discern patterns, frequencies, and spatial characteristics to predict an individual's brain age and flag potential anomalies or deviations from expected brain wave patterns. The project's primary objective is to contribute to the field of neuro</a:t>
            </a:r>
            <a:endParaRPr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50000"/>
              </a:lnSpc>
              <a:spcBef>
                <a:spcPts val="0"/>
              </a:spcBef>
              <a:spcAft>
                <a:spcPts val="0"/>
              </a:spcAft>
              <a:buClr>
                <a:srgbClr val="000000"/>
              </a:buClr>
              <a:buSzPts val="1800"/>
              <a:buFont typeface="Arial" panose="020B0604020202020204"/>
              <a:buNone/>
            </a:pPr>
            <a:r>
              <a:rPr sz="1800" dirty="0">
                <a:latin typeface="Times New Roman" panose="02020603050405020304"/>
                <a:ea typeface="Times New Roman" panose="02020603050405020304"/>
                <a:cs typeface="Times New Roman" panose="02020603050405020304"/>
                <a:sym typeface="Times New Roman" panose="02020603050405020304"/>
              </a:rPr>
              <a:t>informatics by providing a reliable tool for assessing brain health, potentially aiding in early detection of neurological disorders or age-related cognitive decline.</a:t>
            </a:r>
            <a:endParaRPr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50800" indent="0" algn="just">
              <a:lnSpc>
                <a:spcPct val="100000"/>
              </a:lnSpc>
              <a:buNone/>
            </a:pP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2400" dirty="0">
                <a:latin typeface="Times New Roman" panose="02020603050405020304" pitchFamily="18" charset="0"/>
                <a:cs typeface="Times New Roman" panose="02020603050405020304" pitchFamily="18" charset="0"/>
              </a:rPr>
              <a:t>OBJECTIVE</a:t>
            </a:r>
            <a:endParaRPr lang="en-IN" sz="24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582420" y="1391285"/>
            <a:ext cx="9372600" cy="4386580"/>
          </a:xfrm>
        </p:spPr>
        <p:txBody>
          <a:bodyPr/>
          <a:lstStyle/>
          <a:p>
            <a:pPr marL="50800" indent="0">
              <a:lnSpc>
                <a:spcPct val="100000"/>
              </a:lnSpc>
              <a:buFont typeface="Arial" panose="020B0604020202020204" pitchFamily="34" charset="0"/>
              <a:buNone/>
            </a:pPr>
            <a:r>
              <a:rPr lang="en-US" sz="1800" dirty="0">
                <a:solidFill>
                  <a:schemeClr val="tx1"/>
                </a:solidFill>
                <a:latin typeface="Times New Roman" panose="02020603050405020304" pitchFamily="18" charset="0"/>
                <a:cs typeface="Times New Roman" panose="02020603050405020304" pitchFamily="18" charset="0"/>
              </a:rPr>
              <a:t>The primary objective of this project is to develop a</a:t>
            </a:r>
            <a:r>
              <a:rPr lang="en-IN" altLang="en-US" sz="1800" dirty="0">
                <a:solidFill>
                  <a:schemeClr val="tx1"/>
                </a:solidFill>
                <a:latin typeface="Times New Roman" panose="02020603050405020304" pitchFamily="18" charset="0"/>
                <a:cs typeface="Times New Roman" panose="02020603050405020304" pitchFamily="18" charset="0"/>
              </a:rPr>
              <a:t> model to efficiently evaluate and predict brain </a:t>
            </a:r>
            <a:endParaRPr lang="en-IN" altLang="en-US" sz="1800" dirty="0">
              <a:solidFill>
                <a:schemeClr val="tx1"/>
              </a:solidFill>
              <a:latin typeface="Times New Roman" panose="02020603050405020304" pitchFamily="18" charset="0"/>
              <a:cs typeface="Times New Roman" panose="02020603050405020304" pitchFamily="18" charset="0"/>
            </a:endParaRPr>
          </a:p>
          <a:p>
            <a:pPr marL="50800" indent="0">
              <a:lnSpc>
                <a:spcPct val="100000"/>
              </a:lnSpc>
              <a:buFont typeface="Arial" panose="020B0604020202020204" pitchFamily="34" charset="0"/>
              <a:buNone/>
            </a:pPr>
            <a:r>
              <a:rPr lang="en-IN" altLang="en-US" sz="1800" dirty="0">
                <a:solidFill>
                  <a:schemeClr val="tx1"/>
                </a:solidFill>
                <a:latin typeface="Times New Roman" panose="02020603050405020304" pitchFamily="18" charset="0"/>
                <a:cs typeface="Times New Roman" panose="02020603050405020304" pitchFamily="18" charset="0"/>
              </a:rPr>
              <a:t>age and </a:t>
            </a:r>
            <a:r>
              <a:rPr lang="en-IN" altLang="en-US" sz="1800" dirty="0">
                <a:solidFill>
                  <a:schemeClr val="tx1"/>
                </a:solidFill>
                <a:latin typeface="Times New Roman" panose="02020603050405020304" pitchFamily="18" charset="0"/>
                <a:cs typeface="Times New Roman" panose="02020603050405020304" pitchFamily="18" charset="0"/>
              </a:rPr>
              <a:t>any anomalies present. Basically, in this project, we aim to:-</a:t>
            </a:r>
            <a:endParaRPr lang="en-US" sz="1800" dirty="0">
              <a:solidFill>
                <a:schemeClr val="tx1"/>
              </a:solidFill>
              <a:latin typeface="Times New Roman" panose="02020603050405020304" pitchFamily="18" charset="0"/>
              <a:cs typeface="Times New Roman" panose="02020603050405020304" pitchFamily="18" charset="0"/>
            </a:endParaRPr>
          </a:p>
          <a:p>
            <a:pPr marL="285750" lvl="1" indent="-285750">
              <a:lnSpc>
                <a:spcPct val="150000"/>
              </a:lnSpc>
              <a:buSzPts val="18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sym typeface="+mn-ea"/>
              </a:rPr>
              <a:t>Gather the data for the projects from the datasets available for neurological research.</a:t>
            </a:r>
            <a:endParaRPr lang="en-US" sz="1800" dirty="0">
              <a:latin typeface="Times New Roman" panose="02020603050405020304" pitchFamily="18" charset="0"/>
              <a:cs typeface="Times New Roman" panose="02020603050405020304" pitchFamily="18" charset="0"/>
              <a:sym typeface="+mn-ea"/>
            </a:endParaRPr>
          </a:p>
          <a:p>
            <a:pPr marL="285750" lvl="1" indent="-285750">
              <a:lnSpc>
                <a:spcPct val="150000"/>
              </a:lnSpc>
              <a:buSzPts val="1800"/>
              <a:buFont typeface="Arial" panose="020B0604020202020204" pitchFamily="34" charset="0"/>
              <a:buChar char="•"/>
            </a:pPr>
            <a:r>
              <a:rPr lang="en-IN" altLang="en-US" sz="1800" dirty="0">
                <a:latin typeface="Times New Roman" panose="02020603050405020304" pitchFamily="18" charset="0"/>
                <a:cs typeface="Times New Roman" panose="02020603050405020304" pitchFamily="18" charset="0"/>
              </a:rPr>
              <a:t>Use sufficient techniques for feature extraction and use an efficient ML working model for a sustainable prediction of brain age and anomalies.</a:t>
            </a:r>
            <a:endParaRPr lang="en-US" sz="1800" dirty="0">
              <a:latin typeface="Times New Roman" panose="02020603050405020304" pitchFamily="18" charset="0"/>
              <a:cs typeface="Times New Roman" panose="02020603050405020304" pitchFamily="18" charset="0"/>
            </a:endParaRPr>
          </a:p>
          <a:p>
            <a:pPr marL="285750" lvl="1" indent="-285750">
              <a:lnSpc>
                <a:spcPct val="150000"/>
              </a:lnSpc>
              <a:buSzPts val="18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sym typeface="+mn-ea"/>
              </a:rPr>
              <a:t>Evaluate model performance and </a:t>
            </a:r>
            <a:r>
              <a:rPr lang="en-IN" altLang="en-US" sz="1800" dirty="0">
                <a:latin typeface="Times New Roman" panose="02020603050405020304" pitchFamily="18" charset="0"/>
                <a:cs typeface="Times New Roman" panose="02020603050405020304" pitchFamily="18" charset="0"/>
                <a:sym typeface="+mn-ea"/>
              </a:rPr>
              <a:t>it’s workings</a:t>
            </a:r>
            <a:r>
              <a:rPr lang="en-US" sz="1800" dirty="0">
                <a:latin typeface="Times New Roman" panose="02020603050405020304" pitchFamily="18" charset="0"/>
                <a:cs typeface="Times New Roman" panose="02020603050405020304" pitchFamily="18" charset="0"/>
                <a:sym typeface="+mn-ea"/>
              </a:rPr>
              <a:t> to </a:t>
            </a:r>
            <a:r>
              <a:rPr lang="en-IN" altLang="en-US" sz="1800" dirty="0">
                <a:latin typeface="Times New Roman" panose="02020603050405020304" pitchFamily="18" charset="0"/>
                <a:cs typeface="Times New Roman" panose="02020603050405020304" pitchFamily="18" charset="0"/>
                <a:sym typeface="+mn-ea"/>
              </a:rPr>
              <a:t>increase</a:t>
            </a:r>
            <a:r>
              <a:rPr lang="en-US" sz="1800" dirty="0">
                <a:latin typeface="Times New Roman" panose="02020603050405020304" pitchFamily="18" charset="0"/>
                <a:cs typeface="Times New Roman" panose="02020603050405020304" pitchFamily="18" charset="0"/>
                <a:sym typeface="+mn-ea"/>
              </a:rPr>
              <a:t> understanding </a:t>
            </a:r>
            <a:r>
              <a:rPr lang="en-IN" altLang="en-US" sz="1800" dirty="0">
                <a:latin typeface="Times New Roman" panose="02020603050405020304" pitchFamily="18" charset="0"/>
                <a:cs typeface="Times New Roman" panose="02020603050405020304" pitchFamily="18" charset="0"/>
                <a:sym typeface="+mn-ea"/>
              </a:rPr>
              <a:t>of the different </a:t>
            </a:r>
            <a:r>
              <a:rPr lang="en-US" sz="1800" dirty="0">
                <a:latin typeface="Times New Roman" panose="02020603050405020304" pitchFamily="18" charset="0"/>
                <a:cs typeface="Times New Roman" panose="02020603050405020304" pitchFamily="18" charset="0"/>
                <a:sym typeface="+mn-ea"/>
              </a:rPr>
              <a:t>abnormalities in brain wave signals.</a:t>
            </a:r>
            <a:endParaRPr lang="en-US" sz="1800" dirty="0">
              <a:latin typeface="Times New Roman" panose="02020603050405020304" pitchFamily="18" charset="0"/>
              <a:cs typeface="Times New Roman" panose="02020603050405020304" pitchFamily="18" charset="0"/>
            </a:endParaRPr>
          </a:p>
          <a:p>
            <a:pPr marL="285750" lvl="1" indent="-285750">
              <a:lnSpc>
                <a:spcPct val="150000"/>
              </a:lnSpc>
              <a:buSzPts val="18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sym typeface="+mn-ea"/>
              </a:rPr>
              <a:t>Use the model and make a website for neurological queries and to show to results of the conducted experiments.</a:t>
            </a:r>
            <a:endParaRPr lang="en-US" sz="1800" dirty="0">
              <a:latin typeface="Times New Roman" panose="02020603050405020304" pitchFamily="18" charset="0"/>
              <a:cs typeface="Times New Roman" panose="02020603050405020304" pitchFamily="18" charset="0"/>
            </a:endParaRPr>
          </a:p>
          <a:p>
            <a:pPr>
              <a:lnSpc>
                <a:spcPct val="100000"/>
              </a:lnSpc>
              <a:buFont typeface="Arial" panose="020B0604020202020204" pitchFamily="34" charset="0"/>
              <a:buChar char="•"/>
            </a:pPr>
            <a:endParaRPr lang="en-IN" sz="1800"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4"/>
          <p:cNvSpPr/>
          <p:nvPr/>
        </p:nvSpPr>
        <p:spPr>
          <a:xfrm>
            <a:off x="2484438" y="6581775"/>
            <a:ext cx="8932862" cy="276225"/>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1" i="0" u="none" strike="noStrike" cap="none" dirty="0">
                <a:solidFill>
                  <a:srgbClr val="C00000"/>
                </a:solidFill>
                <a:latin typeface="Arial" panose="020B0604020202020204"/>
                <a:ea typeface="Arial" panose="020B0604020202020204"/>
                <a:cs typeface="Arial" panose="020B0604020202020204"/>
                <a:sym typeface="Arial" panose="020B0604020202020204"/>
              </a:rPr>
              <a:t>Approved by AICTE |Affiliated to VTU | Recognized by UGC with 2(f) &amp; 12(B) status |Accredited by NBA and NAAC</a:t>
            </a:r>
            <a:endParaRPr sz="3600" b="0" i="0" u="none" strike="noStrike" cap="none" dirty="0">
              <a:solidFill>
                <a:srgbClr val="C00000"/>
              </a:solidFill>
              <a:latin typeface="Arial" panose="020B0604020202020204"/>
              <a:ea typeface="Arial" panose="020B0604020202020204"/>
              <a:cs typeface="Arial" panose="020B0604020202020204"/>
              <a:sym typeface="Arial" panose="020B0604020202020204"/>
            </a:endParaRPr>
          </a:p>
        </p:txBody>
      </p:sp>
      <p:pic>
        <p:nvPicPr>
          <p:cNvPr id="139" name="Google Shape;139;p4"/>
          <p:cNvPicPr preferRelativeResize="0"/>
          <p:nvPr/>
        </p:nvPicPr>
        <p:blipFill rotWithShape="1">
          <a:blip r:embed="rId1"/>
          <a:srcRect/>
          <a:stretch>
            <a:fillRect/>
          </a:stretch>
        </p:blipFill>
        <p:spPr>
          <a:xfrm>
            <a:off x="0" y="5715000"/>
            <a:ext cx="1981200" cy="1143000"/>
          </a:xfrm>
          <a:prstGeom prst="rect">
            <a:avLst/>
          </a:prstGeom>
          <a:noFill/>
          <a:ln>
            <a:noFill/>
          </a:ln>
        </p:spPr>
      </p:pic>
      <p:sp>
        <p:nvSpPr>
          <p:cNvPr id="141" name="Google Shape;141;p4"/>
          <p:cNvSpPr txBox="1"/>
          <p:nvPr/>
        </p:nvSpPr>
        <p:spPr>
          <a:xfrm>
            <a:off x="3191435" y="270062"/>
            <a:ext cx="5809129" cy="800179"/>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1200"/>
              </a:spcBef>
              <a:spcAft>
                <a:spcPts val="0"/>
              </a:spcAft>
              <a:buClr>
                <a:srgbClr val="000000"/>
              </a:buClr>
              <a:buSzPts val="1800"/>
              <a:buFont typeface="Arial" panose="020B0604020202020204"/>
              <a:buNone/>
            </a:pPr>
            <a:r>
              <a:rPr lang="en-IN" sz="24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USER INTERFACE</a:t>
            </a:r>
            <a:endParaRPr sz="2400" b="1"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6" name="Picture 5"/>
          <p:cNvPicPr>
            <a:picLocks noChangeAspect="1"/>
          </p:cNvPicPr>
          <p:nvPr/>
        </p:nvPicPr>
        <p:blipFill>
          <a:blip r:embed="rId2"/>
          <a:stretch>
            <a:fillRect/>
          </a:stretch>
        </p:blipFill>
        <p:spPr>
          <a:xfrm>
            <a:off x="1841168" y="1070241"/>
            <a:ext cx="8264123" cy="4644759"/>
          </a:xfrm>
          <a:prstGeom prst="rect">
            <a:avLst/>
          </a:prstGeom>
        </p:spPr>
      </p:pic>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4"/>
          <p:cNvSpPr/>
          <p:nvPr/>
        </p:nvSpPr>
        <p:spPr>
          <a:xfrm>
            <a:off x="2484438" y="6581775"/>
            <a:ext cx="8932862" cy="276225"/>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1" i="0" u="none" strike="noStrike" cap="none" dirty="0">
                <a:solidFill>
                  <a:srgbClr val="C00000"/>
                </a:solidFill>
                <a:latin typeface="Arial" panose="020B0604020202020204"/>
                <a:ea typeface="Arial" panose="020B0604020202020204"/>
                <a:cs typeface="Arial" panose="020B0604020202020204"/>
                <a:sym typeface="Arial" panose="020B0604020202020204"/>
              </a:rPr>
              <a:t>Approved by AICTE |Affiliated to VTU | Recognized by UGC with 2(f) &amp; 12(B) status |Accredited by NBA and NAAC</a:t>
            </a:r>
            <a:endParaRPr sz="3600" b="0" i="0" u="none" strike="noStrike" cap="none" dirty="0">
              <a:solidFill>
                <a:srgbClr val="C00000"/>
              </a:solidFill>
              <a:latin typeface="Arial" panose="020B0604020202020204"/>
              <a:ea typeface="Arial" panose="020B0604020202020204"/>
              <a:cs typeface="Arial" panose="020B0604020202020204"/>
              <a:sym typeface="Arial" panose="020B0604020202020204"/>
            </a:endParaRPr>
          </a:p>
        </p:txBody>
      </p:sp>
      <p:pic>
        <p:nvPicPr>
          <p:cNvPr id="139" name="Google Shape;139;p4"/>
          <p:cNvPicPr preferRelativeResize="0"/>
          <p:nvPr/>
        </p:nvPicPr>
        <p:blipFill rotWithShape="1">
          <a:blip r:embed="rId1"/>
          <a:srcRect/>
          <a:stretch>
            <a:fillRect/>
          </a:stretch>
        </p:blipFill>
        <p:spPr>
          <a:xfrm>
            <a:off x="0" y="5715000"/>
            <a:ext cx="1981200" cy="1143000"/>
          </a:xfrm>
          <a:prstGeom prst="rect">
            <a:avLst/>
          </a:prstGeom>
          <a:noFill/>
          <a:ln>
            <a:noFill/>
          </a:ln>
        </p:spPr>
      </p:pic>
      <p:sp>
        <p:nvSpPr>
          <p:cNvPr id="141" name="Google Shape;141;p4"/>
          <p:cNvSpPr txBox="1"/>
          <p:nvPr/>
        </p:nvSpPr>
        <p:spPr>
          <a:xfrm>
            <a:off x="2734235" y="415317"/>
            <a:ext cx="6723529" cy="600124"/>
          </a:xfrm>
          <a:prstGeom prst="rect">
            <a:avLst/>
          </a:prstGeom>
          <a:noFill/>
          <a:ln>
            <a:noFill/>
          </a:ln>
        </p:spPr>
        <p:txBody>
          <a:bodyPr spcFirstLastPara="1" wrap="square" lIns="91425" tIns="45700" rIns="91425" bIns="45700" anchor="t" anchorCtr="0">
            <a:spAutoFit/>
          </a:bodyPr>
          <a:lstStyle/>
          <a:p>
            <a:pPr marL="0" lvl="0" indent="0" algn="just" rtl="0">
              <a:lnSpc>
                <a:spcPct val="115000"/>
              </a:lnSpc>
              <a:spcBef>
                <a:spcPts val="1200"/>
              </a:spcBef>
              <a:spcAft>
                <a:spcPts val="0"/>
              </a:spcAft>
              <a:buClr>
                <a:schemeClr val="dk1"/>
              </a:buClr>
              <a:buSzPts val="1100"/>
              <a:buFont typeface="Arial" panose="020B0604020202020204"/>
              <a:buNone/>
            </a:pPr>
            <a:r>
              <a:rPr lang="en-IN" sz="20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DESIGN AND DEVELOPMENT OF USER INTERFACE</a:t>
            </a:r>
            <a:endParaRPr sz="1800" b="1"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 name="TextBox 1"/>
          <p:cNvSpPr txBox="1"/>
          <p:nvPr/>
        </p:nvSpPr>
        <p:spPr>
          <a:xfrm>
            <a:off x="1981200" y="1015365"/>
            <a:ext cx="7844155" cy="4928235"/>
          </a:xfrm>
          <a:prstGeom prst="rect">
            <a:avLst/>
          </a:prstGeom>
          <a:noFill/>
        </p:spPr>
        <p:txBody>
          <a:bodyPr wrap="square" rtlCol="0">
            <a:noAutofit/>
          </a:bodyPr>
          <a:lstStyle/>
          <a:p>
            <a:pPr marL="50800" indent="0">
              <a:buNone/>
            </a:pPr>
            <a:r>
              <a:rPr lang="en-IN" sz="2400" b="1" dirty="0">
                <a:latin typeface="Times New Roman" panose="02020603050405020304" pitchFamily="18" charset="0"/>
                <a:cs typeface="Times New Roman" panose="02020603050405020304" pitchFamily="18" charset="0"/>
              </a:rPr>
              <a:t>Libraries and UI Frameworks:- </a:t>
            </a:r>
            <a:endParaRPr lang="en-IN" sz="2400" b="1" dirty="0">
              <a:latin typeface="Times New Roman" panose="02020603050405020304" pitchFamily="18" charset="0"/>
              <a:cs typeface="Times New Roman" panose="02020603050405020304" pitchFamily="18" charset="0"/>
            </a:endParaRPr>
          </a:p>
          <a:p>
            <a:pPr marL="50800" indent="0">
              <a:buNone/>
            </a:pPr>
            <a:endParaRPr lang="en-IN" sz="2400" b="1" dirty="0">
              <a:latin typeface="Times New Roman" panose="02020603050405020304" pitchFamily="18" charset="0"/>
              <a:cs typeface="Times New Roman" panose="02020603050405020304" pitchFamily="18" charset="0"/>
            </a:endParaRPr>
          </a:p>
          <a:p>
            <a:pPr marL="50800" indent="0">
              <a:buNone/>
            </a:pPr>
            <a:r>
              <a:rPr lang="en-IN" sz="1600" b="1" dirty="0">
                <a:latin typeface="Times New Roman" panose="02020603050405020304" pitchFamily="18" charset="0"/>
                <a:cs typeface="Times New Roman" panose="02020603050405020304" pitchFamily="18" charset="0"/>
              </a:rPr>
              <a:t>Libraries:</a:t>
            </a:r>
            <a:endParaRPr lang="en-IN" sz="1600" b="1" dirty="0">
              <a:latin typeface="Times New Roman" panose="02020603050405020304" pitchFamily="18" charset="0"/>
              <a:cs typeface="Times New Roman" panose="02020603050405020304" pitchFamily="18" charset="0"/>
            </a:endParaRPr>
          </a:p>
          <a:p>
            <a:pPr marL="965200" lvl="2" indent="0">
              <a:buNone/>
            </a:pPr>
            <a:r>
              <a:rPr lang="en-IN" sz="1600" dirty="0">
                <a:latin typeface="Times New Roman" panose="02020603050405020304" pitchFamily="18" charset="0"/>
                <a:cs typeface="Times New Roman" panose="02020603050405020304" pitchFamily="18" charset="0"/>
              </a:rPr>
              <a:t>         TensorFlow (for deep learning)</a:t>
            </a:r>
            <a:endParaRPr lang="en-IN" sz="1600" dirty="0">
              <a:latin typeface="Times New Roman" panose="02020603050405020304" pitchFamily="18" charset="0"/>
              <a:cs typeface="Times New Roman" panose="02020603050405020304" pitchFamily="18" charset="0"/>
            </a:endParaRPr>
          </a:p>
          <a:p>
            <a:pPr marL="965200" lvl="2" indent="0">
              <a:buNone/>
            </a:pPr>
            <a:r>
              <a:rPr lang="en-IN" sz="1600" dirty="0">
                <a:latin typeface="Times New Roman" panose="02020603050405020304" pitchFamily="18" charset="0"/>
                <a:cs typeface="Times New Roman" panose="02020603050405020304" pitchFamily="18" charset="0"/>
              </a:rPr>
              <a:t>         OpenCV (for image processing)</a:t>
            </a:r>
            <a:endParaRPr lang="en-IN" sz="1600" dirty="0">
              <a:latin typeface="Times New Roman" panose="02020603050405020304" pitchFamily="18" charset="0"/>
              <a:cs typeface="Times New Roman" panose="02020603050405020304" pitchFamily="18" charset="0"/>
            </a:endParaRPr>
          </a:p>
          <a:p>
            <a:pPr marL="965200" lvl="2" indent="0">
              <a:buNone/>
            </a:pPr>
            <a:r>
              <a:rPr lang="en-IN" sz="1600" dirty="0">
                <a:latin typeface="Times New Roman" panose="02020603050405020304" pitchFamily="18" charset="0"/>
                <a:cs typeface="Times New Roman" panose="02020603050405020304" pitchFamily="18" charset="0"/>
              </a:rPr>
              <a:t>         NumPy (for numerical computations)</a:t>
            </a:r>
            <a:endParaRPr lang="en-IN" sz="1600" dirty="0">
              <a:latin typeface="Times New Roman" panose="02020603050405020304" pitchFamily="18" charset="0"/>
              <a:cs typeface="Times New Roman" panose="02020603050405020304" pitchFamily="18" charset="0"/>
            </a:endParaRPr>
          </a:p>
          <a:p>
            <a:pPr marL="965200" lvl="2" indent="0">
              <a:buNone/>
            </a:pPr>
            <a:r>
              <a:rPr lang="en-IN" sz="1600" dirty="0">
                <a:latin typeface="Times New Roman" panose="02020603050405020304" pitchFamily="18" charset="0"/>
                <a:cs typeface="Times New Roman" panose="02020603050405020304" pitchFamily="18" charset="0"/>
              </a:rPr>
              <a:t>         pandas (for data manipulation)</a:t>
            </a:r>
            <a:endParaRPr lang="en-IN" sz="1600" dirty="0">
              <a:latin typeface="Times New Roman" panose="02020603050405020304" pitchFamily="18" charset="0"/>
              <a:cs typeface="Times New Roman" panose="02020603050405020304" pitchFamily="18" charset="0"/>
            </a:endParaRPr>
          </a:p>
          <a:p>
            <a:pPr marL="50800" indent="0">
              <a:buNone/>
            </a:pPr>
            <a:endParaRPr lang="en-IN" sz="1600" dirty="0">
              <a:latin typeface="Times New Roman" panose="02020603050405020304" pitchFamily="18" charset="0"/>
              <a:cs typeface="Times New Roman" panose="02020603050405020304" pitchFamily="18" charset="0"/>
            </a:endParaRPr>
          </a:p>
          <a:p>
            <a:pPr marL="50800" indent="0">
              <a:buNone/>
            </a:pPr>
            <a:r>
              <a:rPr lang="en-IN" sz="1600" b="1" dirty="0">
                <a:latin typeface="Times New Roman" panose="02020603050405020304" pitchFamily="18" charset="0"/>
                <a:cs typeface="Times New Roman" panose="02020603050405020304" pitchFamily="18" charset="0"/>
              </a:rPr>
              <a:t>UI Frameworks:</a:t>
            </a:r>
            <a:endParaRPr lang="en-IN" sz="1600" b="1" dirty="0">
              <a:latin typeface="Times New Roman" panose="02020603050405020304" pitchFamily="18" charset="0"/>
              <a:cs typeface="Times New Roman" panose="02020603050405020304" pitchFamily="18" charset="0"/>
            </a:endParaRPr>
          </a:p>
          <a:p>
            <a:pPr marL="965200" lvl="2" indent="457200">
              <a:buNone/>
            </a:pPr>
            <a:r>
              <a:rPr lang="en-IN" sz="1600" dirty="0">
                <a:latin typeface="Times New Roman" panose="02020603050405020304" pitchFamily="18" charset="0"/>
                <a:cs typeface="Times New Roman" panose="02020603050405020304" pitchFamily="18" charset="0"/>
              </a:rPr>
              <a:t>React JS                </a:t>
            </a:r>
            <a:endParaRPr lang="en-IN" sz="1600" dirty="0">
              <a:latin typeface="Times New Roman" panose="02020603050405020304" pitchFamily="18" charset="0"/>
              <a:cs typeface="Times New Roman" panose="02020603050405020304" pitchFamily="18" charset="0"/>
            </a:endParaRPr>
          </a:p>
          <a:p>
            <a:pPr marL="50800" indent="0">
              <a:buNone/>
            </a:pPr>
            <a:r>
              <a:rPr lang="en-IN" sz="1600" b="1" dirty="0">
                <a:latin typeface="Times New Roman" panose="02020603050405020304" pitchFamily="18" charset="0"/>
                <a:cs typeface="Times New Roman" panose="02020603050405020304" pitchFamily="18" charset="0"/>
              </a:rPr>
              <a:t>Programming Languages:-</a:t>
            </a:r>
            <a:endParaRPr lang="en-IN" sz="1600" b="1" dirty="0">
              <a:latin typeface="Times New Roman" panose="02020603050405020304" pitchFamily="18" charset="0"/>
              <a:cs typeface="Times New Roman" panose="02020603050405020304" pitchFamily="18" charset="0"/>
            </a:endParaRPr>
          </a:p>
          <a:p>
            <a:pPr marL="965200" lvl="2" indent="457200">
              <a:buNone/>
            </a:pPr>
            <a:r>
              <a:rPr lang="en-IN" sz="1600" dirty="0">
                <a:latin typeface="Times New Roman" panose="02020603050405020304" pitchFamily="18" charset="0"/>
                <a:cs typeface="Times New Roman" panose="02020603050405020304" pitchFamily="18" charset="0"/>
              </a:rPr>
              <a:t>Python (for all the machine learning parts of the project)</a:t>
            </a:r>
            <a:endParaRPr lang="en-IN" sz="1600" dirty="0">
              <a:latin typeface="Times New Roman" panose="02020603050405020304" pitchFamily="18" charset="0"/>
              <a:cs typeface="Times New Roman" panose="02020603050405020304" pitchFamily="18" charset="0"/>
            </a:endParaRPr>
          </a:p>
          <a:p>
            <a:pPr marL="965200" lvl="2" indent="457200">
              <a:buNone/>
            </a:pPr>
            <a:endParaRPr lang="en-IN" sz="1600" b="1" dirty="0">
              <a:latin typeface="Times New Roman" panose="02020603050405020304" pitchFamily="18" charset="0"/>
              <a:cs typeface="Times New Roman" panose="02020603050405020304" pitchFamily="18" charset="0"/>
            </a:endParaRPr>
          </a:p>
          <a:p>
            <a:pPr marL="965200" lvl="2" indent="457200">
              <a:buNone/>
            </a:pPr>
            <a:r>
              <a:rPr lang="en-IN" sz="1600" dirty="0">
                <a:latin typeface="Times New Roman" panose="02020603050405020304" pitchFamily="18" charset="0"/>
                <a:cs typeface="Times New Roman" panose="02020603050405020304" pitchFamily="18" charset="0"/>
              </a:rPr>
              <a:t>MySQL WorkBench(for the back end of the website)</a:t>
            </a:r>
            <a:endParaRPr lang="en-IN" sz="1600" dirty="0">
              <a:latin typeface="Times New Roman" panose="02020603050405020304" pitchFamily="18" charset="0"/>
              <a:cs typeface="Times New Roman" panose="02020603050405020304" pitchFamily="18" charset="0"/>
            </a:endParaRPr>
          </a:p>
          <a:p>
            <a:pPr marL="965200" lvl="2" indent="457200">
              <a:buNone/>
            </a:pPr>
            <a:r>
              <a:rPr lang="en-IN" sz="1600" dirty="0">
                <a:latin typeface="Times New Roman" panose="02020603050405020304" pitchFamily="18" charset="0"/>
                <a:cs typeface="Times New Roman" panose="02020603050405020304" pitchFamily="18" charset="0"/>
              </a:rPr>
              <a:t>HTML</a:t>
            </a:r>
            <a:endParaRPr lang="en-IN" sz="1600" dirty="0">
              <a:latin typeface="Times New Roman" panose="02020603050405020304" pitchFamily="18" charset="0"/>
              <a:cs typeface="Times New Roman" panose="02020603050405020304" pitchFamily="18" charset="0"/>
            </a:endParaRPr>
          </a:p>
          <a:p>
            <a:pPr marL="965200" lvl="2" indent="457200">
              <a:buNone/>
            </a:pPr>
            <a:r>
              <a:rPr lang="en-IN" sz="1600" dirty="0">
                <a:latin typeface="Times New Roman" panose="02020603050405020304" pitchFamily="18" charset="0"/>
                <a:cs typeface="Times New Roman" panose="02020603050405020304" pitchFamily="18" charset="0"/>
              </a:rPr>
              <a:t>CSS</a:t>
            </a:r>
            <a:endParaRPr lang="en-IN" sz="1600" dirty="0">
              <a:latin typeface="Times New Roman" panose="02020603050405020304" pitchFamily="18" charset="0"/>
              <a:cs typeface="Times New Roman" panose="02020603050405020304" pitchFamily="18" charset="0"/>
            </a:endParaRPr>
          </a:p>
          <a:p>
            <a:pPr marL="965200" lvl="2" indent="457200">
              <a:buNone/>
            </a:pPr>
            <a:r>
              <a:rPr lang="en-IN" sz="1600" dirty="0">
                <a:latin typeface="Times New Roman" panose="02020603050405020304" pitchFamily="18" charset="0"/>
                <a:cs typeface="Times New Roman" panose="02020603050405020304" pitchFamily="18" charset="0"/>
              </a:rPr>
              <a:t>JavaScript (For the front end of website)</a:t>
            </a:r>
            <a:endParaRPr lang="en-IN" sz="1600" dirty="0">
              <a:latin typeface="Times New Roman" panose="02020603050405020304" pitchFamily="18" charset="0"/>
              <a:cs typeface="Times New Roman" panose="02020603050405020304" pitchFamily="18" charset="0"/>
            </a:endParaRPr>
          </a:p>
          <a:p>
            <a:pPr marL="508000" lvl="1" indent="457200">
              <a:buNone/>
            </a:pPr>
            <a:endParaRPr lang="en-IN" sz="1600" b="1" dirty="0">
              <a:latin typeface="Times New Roman" panose="02020603050405020304" pitchFamily="18" charset="0"/>
              <a:cs typeface="Times New Roman" panose="02020603050405020304" pitchFamily="18" charset="0"/>
            </a:endParaRPr>
          </a:p>
          <a:p>
            <a:pPr marL="508000" lvl="1" indent="457200">
              <a:buNone/>
            </a:pPr>
            <a:r>
              <a:rPr lang="en-IN" sz="1600" b="1" dirty="0"/>
              <a:t> </a:t>
            </a:r>
            <a:endParaRPr lang="en-IN" sz="1600" b="1" dirty="0" err="1"/>
          </a:p>
          <a:p>
            <a:pPr marL="1422400" lvl="3" indent="457200">
              <a:buNone/>
            </a:pPr>
            <a:endParaRPr lang="en-IN" sz="1600" dirty="0" err="1"/>
          </a:p>
        </p:txBody>
      </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4"/>
          <p:cNvSpPr/>
          <p:nvPr/>
        </p:nvSpPr>
        <p:spPr>
          <a:xfrm>
            <a:off x="2484438" y="6581775"/>
            <a:ext cx="8932862" cy="276225"/>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1" i="0" u="none" strike="noStrike" cap="none" dirty="0">
                <a:solidFill>
                  <a:srgbClr val="C00000"/>
                </a:solidFill>
                <a:latin typeface="Arial" panose="020B0604020202020204"/>
                <a:ea typeface="Arial" panose="020B0604020202020204"/>
                <a:cs typeface="Arial" panose="020B0604020202020204"/>
                <a:sym typeface="Arial" panose="020B0604020202020204"/>
              </a:rPr>
              <a:t>Approved by AICTE |Affiliated to VTU | Recognized by UGC with 2(f) &amp; 12(B) status |Accredited by NBA and NAAC</a:t>
            </a:r>
            <a:endParaRPr sz="3600" b="0" i="0" u="none" strike="noStrike" cap="none" dirty="0">
              <a:solidFill>
                <a:srgbClr val="C00000"/>
              </a:solidFill>
              <a:latin typeface="Arial" panose="020B0604020202020204"/>
              <a:ea typeface="Arial" panose="020B0604020202020204"/>
              <a:cs typeface="Arial" panose="020B0604020202020204"/>
              <a:sym typeface="Arial" panose="020B0604020202020204"/>
            </a:endParaRPr>
          </a:p>
        </p:txBody>
      </p:sp>
      <p:pic>
        <p:nvPicPr>
          <p:cNvPr id="139" name="Google Shape;139;p4"/>
          <p:cNvPicPr preferRelativeResize="0"/>
          <p:nvPr/>
        </p:nvPicPr>
        <p:blipFill rotWithShape="1">
          <a:blip r:embed="rId1"/>
          <a:srcRect/>
          <a:stretch>
            <a:fillRect/>
          </a:stretch>
        </p:blipFill>
        <p:spPr>
          <a:xfrm>
            <a:off x="0" y="5715000"/>
            <a:ext cx="1981200" cy="1143000"/>
          </a:xfrm>
          <a:prstGeom prst="rect">
            <a:avLst/>
          </a:prstGeom>
          <a:noFill/>
          <a:ln>
            <a:noFill/>
          </a:ln>
        </p:spPr>
      </p:pic>
      <p:sp>
        <p:nvSpPr>
          <p:cNvPr id="141" name="Google Shape;141;p4"/>
          <p:cNvSpPr txBox="1"/>
          <p:nvPr/>
        </p:nvSpPr>
        <p:spPr>
          <a:xfrm>
            <a:off x="1981200" y="815167"/>
            <a:ext cx="7933764" cy="400069"/>
          </a:xfrm>
          <a:prstGeom prst="rect">
            <a:avLst/>
          </a:prstGeom>
          <a:noFill/>
          <a:ln>
            <a:noFill/>
          </a:ln>
        </p:spPr>
        <p:txBody>
          <a:bodyPr spcFirstLastPara="1" wrap="square" lIns="91425" tIns="45700" rIns="91425" bIns="45700" anchor="t" anchorCtr="0">
            <a:spAutoFit/>
          </a:bodyPr>
          <a:lstStyle/>
          <a:p>
            <a:pPr algn="ctr"/>
            <a:r>
              <a:rPr lang="en-US" sz="20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STATUS OF THE PROJECT</a:t>
            </a:r>
            <a:endParaRPr lang="en-US" sz="20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773723" y="1314215"/>
            <a:ext cx="10824307" cy="3969385"/>
          </a:xfrm>
          <a:prstGeom prst="rect">
            <a:avLst/>
          </a:prstGeom>
          <a:noFill/>
        </p:spPr>
        <p:txBody>
          <a:bodyPr wrap="square" rtlCol="0">
            <a:spAutoFit/>
          </a:bodyPr>
          <a:lstStyle/>
          <a:p>
            <a:pPr indent="0">
              <a:buFont typeface="Arial" panose="020B0604020202020204" pitchFamily="34" charset="0"/>
              <a:buNone/>
            </a:pPr>
            <a:r>
              <a:rPr lang="en-IN" altLang="en-US" sz="1800" dirty="0">
                <a:latin typeface="Times New Roman" panose="02020603050405020304" pitchFamily="18" charset="0"/>
                <a:cs typeface="Times New Roman" panose="02020603050405020304" pitchFamily="18" charset="0"/>
                <a:sym typeface="+mn-ea"/>
              </a:rPr>
              <a:t>The project is currently in the development phase and a resonable progress in data collection, pre-processing and feature extraction. The focus is now on extracting the data as efficiently as possible to apply the training model and get the calculated testing result.</a:t>
            </a:r>
            <a:endParaRPr lang="en-IN" altLang="en-US" sz="1800" dirty="0">
              <a:latin typeface="Times New Roman" panose="02020603050405020304" pitchFamily="18" charset="0"/>
              <a:cs typeface="Times New Roman" panose="02020603050405020304" pitchFamily="18" charset="0"/>
              <a:sym typeface="+mn-ea"/>
            </a:endParaRPr>
          </a:p>
          <a:p>
            <a:pPr indent="0">
              <a:buFont typeface="Arial" panose="020B0604020202020204" pitchFamily="34" charset="0"/>
              <a:buNone/>
            </a:pPr>
            <a:endParaRPr lang="en-IN" altLang="en-US" sz="1800" dirty="0">
              <a:latin typeface="Times New Roman" panose="02020603050405020304" pitchFamily="18" charset="0"/>
              <a:cs typeface="Times New Roman" panose="02020603050405020304" pitchFamily="18" charset="0"/>
              <a:sym typeface="+mn-ea"/>
            </a:endParaRPr>
          </a:p>
          <a:p>
            <a:pPr indent="0">
              <a:buFont typeface="Arial" panose="020B0604020202020204" pitchFamily="34" charset="0"/>
              <a:buNone/>
            </a:pPr>
            <a:r>
              <a:rPr lang="en-IN" altLang="en-US" sz="1800" dirty="0">
                <a:latin typeface="Times New Roman" panose="02020603050405020304" pitchFamily="18" charset="0"/>
                <a:cs typeface="Times New Roman" panose="02020603050405020304" pitchFamily="18" charset="0"/>
                <a:sym typeface="+mn-ea"/>
              </a:rPr>
              <a:t>As of now, we have:-</a:t>
            </a:r>
            <a:endParaRPr lang="en-US" altLang="en-IN" sz="1800" dirty="0">
              <a:latin typeface="Times New Roman" panose="02020603050405020304" pitchFamily="18" charset="0"/>
              <a:cs typeface="Times New Roman" panose="02020603050405020304" pitchFamily="18" charset="0"/>
              <a:sym typeface="+mn-ea"/>
            </a:endParaRPr>
          </a:p>
          <a:p>
            <a:pPr>
              <a:buFont typeface="Arial" panose="020B0604020202020204" pitchFamily="34" charset="0"/>
              <a:buChar char="•"/>
            </a:pPr>
            <a:endParaRPr lang="en-US" altLang="en-IN" sz="1800" dirty="0">
              <a:latin typeface="Times New Roman" panose="02020603050405020304" pitchFamily="18" charset="0"/>
              <a:cs typeface="Times New Roman" panose="02020603050405020304" pitchFamily="18" charset="0"/>
              <a:sym typeface="+mn-ea"/>
            </a:endParaRPr>
          </a:p>
          <a:p>
            <a:pPr>
              <a:buFont typeface="Arial" panose="020B0604020202020204" pitchFamily="34" charset="0"/>
              <a:buChar char="•"/>
            </a:pPr>
            <a:r>
              <a:rPr lang="en-US" altLang="en-IN" sz="1800" dirty="0">
                <a:latin typeface="Times New Roman" panose="02020603050405020304" pitchFamily="18" charset="0"/>
                <a:cs typeface="Times New Roman" panose="02020603050405020304" pitchFamily="18" charset="0"/>
                <a:sym typeface="+mn-ea"/>
              </a:rPr>
              <a:t>The necessary datasets required for the project are found out and downloaded as required.</a:t>
            </a:r>
            <a:endParaRPr lang="en-US" altLang="en-IN" sz="1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altLang="en-IN" sz="1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altLang="en-IN" sz="1800" dirty="0">
                <a:latin typeface="Times New Roman" panose="02020603050405020304" pitchFamily="18" charset="0"/>
                <a:cs typeface="Times New Roman" panose="02020603050405020304" pitchFamily="18" charset="0"/>
                <a:sym typeface="+mn-ea"/>
              </a:rPr>
              <a:t>The dataset is being filtered to get the necessary features/information to be used.</a:t>
            </a:r>
            <a:endParaRPr lang="en-US" altLang="en-IN" sz="1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altLang="en-IN" sz="1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altLang="en-IN" sz="1800" dirty="0">
                <a:latin typeface="Times New Roman" panose="02020603050405020304" pitchFamily="18" charset="0"/>
                <a:cs typeface="Times New Roman" panose="02020603050405020304" pitchFamily="18" charset="0"/>
                <a:sym typeface="+mn-ea"/>
              </a:rPr>
              <a:t>The necessary tables that are required for the creation of the website are being created.</a:t>
            </a:r>
            <a:endParaRPr lang="en-US" altLang="en-IN" sz="1800" dirty="0">
              <a:latin typeface="Times New Roman" panose="02020603050405020304" pitchFamily="18" charset="0"/>
              <a:cs typeface="Times New Roman" panose="02020603050405020304" pitchFamily="18" charset="0"/>
            </a:endParaRPr>
          </a:p>
          <a:p>
            <a:pPr marL="50800" indent="0">
              <a:buFont typeface="Arial" panose="020B0604020202020204" pitchFamily="34" charset="0"/>
              <a:buNone/>
            </a:pPr>
            <a:endParaRPr lang="en-US" altLang="en-IN" sz="1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altLang="en-IN" sz="1800" dirty="0">
                <a:latin typeface="Times New Roman" panose="02020603050405020304" pitchFamily="18" charset="0"/>
                <a:cs typeface="Times New Roman" panose="02020603050405020304" pitchFamily="18" charset="0"/>
                <a:sym typeface="+mn-ea"/>
              </a:rPr>
              <a:t>The front end - Creation of the website has started.</a:t>
            </a:r>
            <a:endParaRPr lang="en-US" altLang="en-IN" sz="1800" dirty="0">
              <a:latin typeface="Times New Roman" panose="02020603050405020304" pitchFamily="18" charset="0"/>
              <a:cs typeface="Times New Roman" panose="02020603050405020304" pitchFamily="18" charset="0"/>
            </a:endParaRPr>
          </a:p>
          <a:p>
            <a:endParaRPr lang="en-IN" alt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a:t>SYSTEM ARCHITECTURE</a:t>
            </a:r>
            <a:endParaRPr lang="en-IN" sz="2800" dirty="0"/>
          </a:p>
        </p:txBody>
      </p:sp>
      <p:sp>
        <p:nvSpPr>
          <p:cNvPr id="3" name="Text Placeholder 2"/>
          <p:cNvSpPr>
            <a:spLocks noGrp="1"/>
          </p:cNvSpPr>
          <p:nvPr>
            <p:ph type="body" idx="1"/>
          </p:nvPr>
        </p:nvSpPr>
        <p:spPr/>
        <p:txBody>
          <a:bodyPr/>
          <a:lstStyle/>
          <a:p>
            <a:endParaRPr lang="en-IN"/>
          </a:p>
        </p:txBody>
      </p:sp>
      <p:pic>
        <p:nvPicPr>
          <p:cNvPr id="5" name="Picture 4"/>
          <p:cNvPicPr>
            <a:picLocks noChangeAspect="1"/>
          </p:cNvPicPr>
          <p:nvPr/>
        </p:nvPicPr>
        <p:blipFill>
          <a:blip r:embed="rId1"/>
          <a:stretch>
            <a:fillRect/>
          </a:stretch>
        </p:blipFill>
        <p:spPr>
          <a:xfrm>
            <a:off x="2047875" y="1871662"/>
            <a:ext cx="8096250" cy="31146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6370</Words>
  <Application>WPS Presentation</Application>
  <PresentationFormat>Widescreen</PresentationFormat>
  <Paragraphs>139</Paragraphs>
  <Slides>12</Slides>
  <Notes>6</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12</vt:i4>
      </vt:variant>
    </vt:vector>
  </HeadingPairs>
  <TitlesOfParts>
    <vt:vector size="26" baseType="lpstr">
      <vt:lpstr>Arial</vt:lpstr>
      <vt:lpstr>SimSun</vt:lpstr>
      <vt:lpstr>Wingdings</vt:lpstr>
      <vt:lpstr>Arial</vt:lpstr>
      <vt:lpstr>Calibri</vt:lpstr>
      <vt:lpstr>Times New Roman</vt:lpstr>
      <vt:lpstr>Times New Roman</vt:lpstr>
      <vt:lpstr>Microsoft YaHei</vt:lpstr>
      <vt:lpstr>Arial Unicode MS</vt:lpstr>
      <vt:lpstr>Britannic Bold</vt:lpstr>
      <vt:lpstr>Wingdings</vt:lpstr>
      <vt:lpstr>Book Antiqua</vt:lpstr>
      <vt:lpstr>Bodoni MT Condensed</vt:lpstr>
      <vt:lpstr>Office Theme</vt:lpstr>
      <vt:lpstr>PowerPoint 演示文稿</vt:lpstr>
      <vt:lpstr>Contents</vt:lpstr>
      <vt:lpstr>PowerPoint 演示文稿</vt:lpstr>
      <vt:lpstr>PROBLEM STATEMENT</vt:lpstr>
      <vt:lpstr>OBJECTIVE</vt:lpstr>
      <vt:lpstr>PowerPoint 演示文稿</vt:lpstr>
      <vt:lpstr>PowerPoint 演示文稿</vt:lpstr>
      <vt:lpstr>PowerPoint 演示文稿</vt:lpstr>
      <vt:lpstr>SYSTEM ARCHITECTURE</vt:lpstr>
      <vt:lpstr>PowerPoint 演示文稿</vt:lpstr>
      <vt:lpstr>METHODOLOGY</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Prathviraj G Hegde</dc:creator>
  <cp:lastModifiedBy>Vimal Karthik</cp:lastModifiedBy>
  <cp:revision>93</cp:revision>
  <dcterms:created xsi:type="dcterms:W3CDTF">2024-02-22T12:47:41Z</dcterms:created>
  <dcterms:modified xsi:type="dcterms:W3CDTF">2024-02-22T14:16:41Z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0x010100A0807B688074424C9AE1BEF59419449C</vt:lpwstr>
  </property>
  <property fmtid="{D5CDD505-2E9C-101B-9397-08002B2CF9AE}" pid="3" name="ICV">
    <vt:lpwstr>483E583AEFB04CE2B9F1BB49946F1504_13</vt:lpwstr>
  </property>
  <property fmtid="{D5CDD505-2E9C-101B-9397-08002B2CF9AE}" pid="4" name="KSOProductBuildVer">
    <vt:lpwstr>1033-12.2.0.13431</vt:lpwstr>
  </property>
</Properties>
</file>